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6" r:id="rId3"/>
    <p:sldId id="429" r:id="rId4"/>
    <p:sldId id="443" r:id="rId5"/>
    <p:sldId id="306" r:id="rId6"/>
    <p:sldId id="431" r:id="rId7"/>
    <p:sldId id="434" r:id="rId8"/>
    <p:sldId id="445" r:id="rId9"/>
    <p:sldId id="459" r:id="rId10"/>
    <p:sldId id="435" r:id="rId11"/>
    <p:sldId id="452" r:id="rId12"/>
    <p:sldId id="453" r:id="rId13"/>
    <p:sldId id="442" r:id="rId14"/>
    <p:sldId id="448" r:id="rId15"/>
    <p:sldId id="458" r:id="rId16"/>
    <p:sldId id="447" r:id="rId17"/>
    <p:sldId id="454" r:id="rId18"/>
    <p:sldId id="438" r:id="rId19"/>
    <p:sldId id="449" r:id="rId20"/>
    <p:sldId id="456" r:id="rId21"/>
    <p:sldId id="441" r:id="rId22"/>
    <p:sldId id="446" r:id="rId23"/>
    <p:sldId id="457" r:id="rId24"/>
    <p:sldId id="344" r:id="rId25"/>
    <p:sldId id="345" r:id="rId26"/>
    <p:sldId id="299"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 Weigel" initials="LW" lastIdx="61" clrIdx="0"/>
  <p:cmAuthor id="1" name="Gordon Price" initials="GP"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001D"/>
    <a:srgbClr val="E6E5DE"/>
    <a:srgbClr val="CA7E7D"/>
    <a:srgbClr val="D5D8DB"/>
    <a:srgbClr val="A8C620"/>
    <a:srgbClr val="F8CD29"/>
    <a:srgbClr val="FF5F10"/>
    <a:srgbClr val="10253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72" d="100"/>
          <a:sy n="72" d="100"/>
        </p:scale>
        <p:origin x="-82" y="-264"/>
      </p:cViewPr>
      <p:guideLst>
        <p:guide orient="horz" pos="2016"/>
        <p:guide pos="2880"/>
      </p:guideLst>
    </p:cSldViewPr>
  </p:slideViewPr>
  <p:notesTextViewPr>
    <p:cViewPr>
      <p:scale>
        <a:sx n="1" d="1"/>
        <a:sy n="1" d="1"/>
      </p:scale>
      <p:origin x="0" y="0"/>
    </p:cViewPr>
  </p:notesTextViewPr>
  <p:notesViewPr>
    <p:cSldViewPr>
      <p:cViewPr varScale="1">
        <p:scale>
          <a:sx n="92" d="100"/>
          <a:sy n="92" d="100"/>
        </p:scale>
        <p:origin x="-318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Important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Sheet1!$A$2:$A$5</c:f>
              <c:strCache>
                <c:ptCount val="4"/>
                <c:pt idx="0">
                  <c:v>Overall</c:v>
                </c:pt>
                <c:pt idx="1">
                  <c:v>Republicans
(30%)</c:v>
                </c:pt>
                <c:pt idx="2">
                  <c:v>Independents
(44%)</c:v>
                </c:pt>
                <c:pt idx="3">
                  <c:v>Democrats
(24%)</c:v>
                </c:pt>
              </c:strCache>
            </c:strRef>
          </c:cat>
          <c:val>
            <c:numRef>
              <c:f>Sheet1!$B$2:$B$5</c:f>
              <c:numCache>
                <c:formatCode>0%</c:formatCode>
                <c:ptCount val="4"/>
                <c:pt idx="0">
                  <c:v>0.88</c:v>
                </c:pt>
                <c:pt idx="1">
                  <c:v>0.82</c:v>
                </c:pt>
                <c:pt idx="2">
                  <c:v>0.88</c:v>
                </c:pt>
                <c:pt idx="3">
                  <c:v>0.98</c:v>
                </c:pt>
              </c:numCache>
            </c:numRef>
          </c:val>
        </c:ser>
        <c:dLbls>
          <c:dLblPos val="outEnd"/>
          <c:showLegendKey val="0"/>
          <c:showVal val="1"/>
          <c:showCatName val="0"/>
          <c:showSerName val="0"/>
          <c:showPercent val="0"/>
          <c:showBubbleSize val="0"/>
        </c:dLbls>
        <c:gapWidth val="150"/>
        <c:axId val="4550016"/>
        <c:axId val="4585728"/>
      </c:barChart>
      <c:catAx>
        <c:axId val="4550016"/>
        <c:scaling>
          <c:orientation val="minMax"/>
        </c:scaling>
        <c:delete val="0"/>
        <c:axPos val="b"/>
        <c:numFmt formatCode="General" sourceLinked="1"/>
        <c:majorTickMark val="out"/>
        <c:minorTickMark val="none"/>
        <c:tickLblPos val="nextTo"/>
        <c:spPr>
          <a:ln>
            <a:noFill/>
          </a:ln>
        </c:spPr>
        <c:crossAx val="4585728"/>
        <c:crosses val="autoZero"/>
        <c:auto val="1"/>
        <c:lblAlgn val="ctr"/>
        <c:lblOffset val="100"/>
        <c:noMultiLvlLbl val="0"/>
      </c:catAx>
      <c:valAx>
        <c:axId val="4585728"/>
        <c:scaling>
          <c:orientation val="minMax"/>
          <c:max val="1"/>
          <c:min val="0"/>
        </c:scaling>
        <c:delete val="1"/>
        <c:axPos val="l"/>
        <c:numFmt formatCode="0%" sourceLinked="1"/>
        <c:majorTickMark val="out"/>
        <c:minorTickMark val="none"/>
        <c:tickLblPos val="nextTo"/>
        <c:crossAx val="4550016"/>
        <c:crosses val="autoZero"/>
        <c:crossBetween val="between"/>
      </c:valAx>
    </c:plotArea>
    <c:legend>
      <c:legendPos val="b"/>
      <c:layout>
        <c:manualLayout>
          <c:xMode val="edge"/>
          <c:yMode val="edge"/>
          <c:x val="0.12361111111111112"/>
          <c:y val="0.89745004586149058"/>
          <c:w val="0.75277777777777777"/>
          <c:h val="6.0876530436192774E-2"/>
        </c:manualLayout>
      </c:layout>
      <c:overlay val="0"/>
      <c:txPr>
        <a:bodyPr/>
        <a:lstStyle/>
        <a:p>
          <a:pPr>
            <a:defRPr sz="20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Sheet1!$A$2:$A$4</c:f>
              <c:strCache>
                <c:ptCount val="3"/>
                <c:pt idx="0">
                  <c:v>Republicans
(30%)</c:v>
                </c:pt>
                <c:pt idx="1">
                  <c:v>Independents
(44%)</c:v>
                </c:pt>
                <c:pt idx="2">
                  <c:v>Democrats
(24%)</c:v>
                </c:pt>
              </c:strCache>
            </c:strRef>
          </c:cat>
          <c:val>
            <c:numRef>
              <c:f>Sheet1!$B$2:$B$4</c:f>
              <c:numCache>
                <c:formatCode>0%</c:formatCode>
                <c:ptCount val="3"/>
                <c:pt idx="0">
                  <c:v>0.74</c:v>
                </c:pt>
                <c:pt idx="1">
                  <c:v>0.75</c:v>
                </c:pt>
                <c:pt idx="2">
                  <c:v>0.73</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lgn="ctr">
                  <a:defRPr lang="en-US" sz="2400" b="1"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Sheet1!$A$2:$A$4</c:f>
              <c:strCache>
                <c:ptCount val="3"/>
                <c:pt idx="0">
                  <c:v>Republicans
(30%)</c:v>
                </c:pt>
                <c:pt idx="1">
                  <c:v>Independents
(44%)</c:v>
                </c:pt>
                <c:pt idx="2">
                  <c:v>Democrats
(24%)</c:v>
                </c:pt>
              </c:strCache>
            </c:strRef>
          </c:cat>
          <c:val>
            <c:numRef>
              <c:f>Sheet1!$C$2:$C$4</c:f>
              <c:numCache>
                <c:formatCode>0%</c:formatCode>
                <c:ptCount val="3"/>
                <c:pt idx="0">
                  <c:v>0.21</c:v>
                </c:pt>
                <c:pt idx="1">
                  <c:v>0.14000000000000001</c:v>
                </c:pt>
                <c:pt idx="2">
                  <c:v>0.23</c:v>
                </c:pt>
              </c:numCache>
            </c:numRef>
          </c:val>
        </c:ser>
        <c:dLbls>
          <c:dLblPos val="outEnd"/>
          <c:showLegendKey val="0"/>
          <c:showVal val="1"/>
          <c:showCatName val="0"/>
          <c:showSerName val="0"/>
          <c:showPercent val="0"/>
          <c:showBubbleSize val="0"/>
        </c:dLbls>
        <c:gapWidth val="150"/>
        <c:axId val="51001984"/>
        <c:axId val="51003776"/>
      </c:barChart>
      <c:catAx>
        <c:axId val="51001984"/>
        <c:scaling>
          <c:orientation val="minMax"/>
        </c:scaling>
        <c:delete val="0"/>
        <c:axPos val="b"/>
        <c:numFmt formatCode="General" sourceLinked="1"/>
        <c:majorTickMark val="out"/>
        <c:minorTickMark val="none"/>
        <c:tickLblPos val="nextTo"/>
        <c:spPr>
          <a:ln>
            <a:noFill/>
          </a:ln>
        </c:spPr>
        <c:crossAx val="51003776"/>
        <c:crosses val="autoZero"/>
        <c:auto val="1"/>
        <c:lblAlgn val="ctr"/>
        <c:lblOffset val="100"/>
        <c:noMultiLvlLbl val="0"/>
      </c:catAx>
      <c:valAx>
        <c:axId val="51003776"/>
        <c:scaling>
          <c:orientation val="minMax"/>
          <c:max val="1"/>
          <c:min val="0"/>
        </c:scaling>
        <c:delete val="1"/>
        <c:axPos val="l"/>
        <c:numFmt formatCode="0%" sourceLinked="1"/>
        <c:majorTickMark val="out"/>
        <c:minorTickMark val="none"/>
        <c:tickLblPos val="nextTo"/>
        <c:crossAx val="51001984"/>
        <c:crosses val="autoZero"/>
        <c:crossBetween val="between"/>
      </c:valAx>
    </c:plotArea>
    <c:legend>
      <c:legendPos val="b"/>
      <c:layout>
        <c:manualLayout>
          <c:xMode val="edge"/>
          <c:yMode val="edge"/>
          <c:x val="0.23333333333333334"/>
          <c:y val="0.89745004586149058"/>
          <c:w val="0.53333333333333333"/>
          <c:h val="6.6174737200965547E-2"/>
        </c:manualLayout>
      </c:layout>
      <c:overlay val="0"/>
      <c:txPr>
        <a:bodyPr/>
        <a:lstStyle/>
        <a:p>
          <a:pPr>
            <a:defRPr sz="20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Sheet1!$B$2</c:f>
              <c:numCache>
                <c:formatCode>0%</c:formatCode>
                <c:ptCount val="1"/>
                <c:pt idx="0">
                  <c:v>0.25</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Sheet1!$C$2</c:f>
              <c:numCache>
                <c:formatCode>0%</c:formatCode>
                <c:ptCount val="1"/>
                <c:pt idx="0">
                  <c:v>0.7</c:v>
                </c:pt>
              </c:numCache>
            </c:numRef>
          </c:val>
        </c:ser>
        <c:dLbls>
          <c:dLblPos val="outEnd"/>
          <c:showLegendKey val="0"/>
          <c:showVal val="1"/>
          <c:showCatName val="0"/>
          <c:showSerName val="0"/>
          <c:showPercent val="0"/>
          <c:showBubbleSize val="0"/>
        </c:dLbls>
        <c:gapWidth val="150"/>
        <c:axId val="52041216"/>
        <c:axId val="52042752"/>
      </c:barChart>
      <c:catAx>
        <c:axId val="52041216"/>
        <c:scaling>
          <c:orientation val="minMax"/>
        </c:scaling>
        <c:delete val="1"/>
        <c:axPos val="b"/>
        <c:numFmt formatCode="General" sourceLinked="1"/>
        <c:majorTickMark val="out"/>
        <c:minorTickMark val="none"/>
        <c:tickLblPos val="nextTo"/>
        <c:crossAx val="52042752"/>
        <c:crosses val="autoZero"/>
        <c:auto val="1"/>
        <c:lblAlgn val="ctr"/>
        <c:lblOffset val="100"/>
        <c:noMultiLvlLbl val="0"/>
      </c:catAx>
      <c:valAx>
        <c:axId val="52042752"/>
        <c:scaling>
          <c:orientation val="minMax"/>
          <c:max val="1"/>
          <c:min val="0"/>
        </c:scaling>
        <c:delete val="1"/>
        <c:axPos val="l"/>
        <c:numFmt formatCode="0%" sourceLinked="1"/>
        <c:majorTickMark val="out"/>
        <c:minorTickMark val="none"/>
        <c:tickLblPos val="nextTo"/>
        <c:crossAx val="52041216"/>
        <c:crosses val="autoZero"/>
        <c:crossBetween val="between"/>
      </c:valAx>
    </c:plotArea>
    <c:legend>
      <c:legendPos val="b"/>
      <c:layout>
        <c:manualLayout>
          <c:xMode val="edge"/>
          <c:yMode val="edge"/>
          <c:x val="0"/>
          <c:y val="0.87332332687593872"/>
          <c:w val="1"/>
          <c:h val="6.0876530436192774E-2"/>
        </c:manualLayout>
      </c:layout>
      <c:overlay val="0"/>
      <c:txPr>
        <a:bodyPr/>
        <a:lstStyle/>
        <a:p>
          <a:pPr>
            <a:defRPr sz="18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Sheet1!$A$2:$A$4</c:f>
              <c:strCache>
                <c:ptCount val="3"/>
                <c:pt idx="0">
                  <c:v>Republicans
(30%)</c:v>
                </c:pt>
                <c:pt idx="1">
                  <c:v>Independents
(44%)</c:v>
                </c:pt>
                <c:pt idx="2">
                  <c:v>Democrats
(24%)</c:v>
                </c:pt>
              </c:strCache>
            </c:strRef>
          </c:cat>
          <c:val>
            <c:numRef>
              <c:f>Sheet1!$B$2:$B$4</c:f>
              <c:numCache>
                <c:formatCode>0%</c:formatCode>
                <c:ptCount val="3"/>
                <c:pt idx="0">
                  <c:v>0.44</c:v>
                </c:pt>
                <c:pt idx="1">
                  <c:v>0.24</c:v>
                </c:pt>
                <c:pt idx="2">
                  <c:v>0.04</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lgn="ctr">
                  <a:defRPr lang="en-US" sz="2400" b="1"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Sheet1!$A$2:$A$4</c:f>
              <c:strCache>
                <c:ptCount val="3"/>
                <c:pt idx="0">
                  <c:v>Republicans
(30%)</c:v>
                </c:pt>
                <c:pt idx="1">
                  <c:v>Independents
(44%)</c:v>
                </c:pt>
                <c:pt idx="2">
                  <c:v>Democrats
(24%)</c:v>
                </c:pt>
              </c:strCache>
            </c:strRef>
          </c:cat>
          <c:val>
            <c:numRef>
              <c:f>Sheet1!$C$2:$C$4</c:f>
              <c:numCache>
                <c:formatCode>0%</c:formatCode>
                <c:ptCount val="3"/>
                <c:pt idx="0">
                  <c:v>0.5</c:v>
                </c:pt>
                <c:pt idx="1">
                  <c:v>0.71</c:v>
                </c:pt>
                <c:pt idx="2">
                  <c:v>0.93</c:v>
                </c:pt>
              </c:numCache>
            </c:numRef>
          </c:val>
        </c:ser>
        <c:dLbls>
          <c:dLblPos val="outEnd"/>
          <c:showLegendKey val="0"/>
          <c:showVal val="1"/>
          <c:showCatName val="0"/>
          <c:showSerName val="0"/>
          <c:showPercent val="0"/>
          <c:showBubbleSize val="0"/>
        </c:dLbls>
        <c:gapWidth val="150"/>
        <c:axId val="51084672"/>
        <c:axId val="51090560"/>
      </c:barChart>
      <c:catAx>
        <c:axId val="51084672"/>
        <c:scaling>
          <c:orientation val="minMax"/>
        </c:scaling>
        <c:delete val="0"/>
        <c:axPos val="b"/>
        <c:numFmt formatCode="General" sourceLinked="1"/>
        <c:majorTickMark val="out"/>
        <c:minorTickMark val="none"/>
        <c:tickLblPos val="nextTo"/>
        <c:spPr>
          <a:ln>
            <a:noFill/>
          </a:ln>
        </c:spPr>
        <c:crossAx val="51090560"/>
        <c:crosses val="autoZero"/>
        <c:auto val="1"/>
        <c:lblAlgn val="ctr"/>
        <c:lblOffset val="100"/>
        <c:noMultiLvlLbl val="0"/>
      </c:catAx>
      <c:valAx>
        <c:axId val="51090560"/>
        <c:scaling>
          <c:orientation val="minMax"/>
          <c:max val="1"/>
          <c:min val="0"/>
        </c:scaling>
        <c:delete val="1"/>
        <c:axPos val="l"/>
        <c:numFmt formatCode="0%" sourceLinked="1"/>
        <c:majorTickMark val="out"/>
        <c:minorTickMark val="none"/>
        <c:tickLblPos val="nextTo"/>
        <c:crossAx val="51084672"/>
        <c:crosses val="autoZero"/>
        <c:crossBetween val="between"/>
      </c:valAx>
    </c:plotArea>
    <c:legend>
      <c:legendPos val="b"/>
      <c:layout>
        <c:manualLayout>
          <c:xMode val="edge"/>
          <c:yMode val="edge"/>
          <c:x val="0.23333333333333334"/>
          <c:y val="0.89745004586149058"/>
          <c:w val="0.53333333333333333"/>
          <c:h val="6.6174737200965547E-2"/>
        </c:manualLayout>
      </c:layout>
      <c:overlay val="0"/>
      <c:txPr>
        <a:bodyPr/>
        <a:lstStyle/>
        <a:p>
          <a:pPr>
            <a:defRPr sz="20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Positive Impact</c:v>
                </c:pt>
              </c:strCache>
            </c:strRef>
          </c:tx>
          <c:spPr>
            <a:solidFill>
              <a:schemeClr val="tx2">
                <a:lumMod val="75000"/>
              </a:schemeClr>
            </a:solidFill>
            <a:scene3d>
              <a:camera prst="orthographicFront"/>
              <a:lightRig rig="threePt" dir="t"/>
            </a:scene3d>
            <a:sp3d>
              <a:bevelT/>
            </a:sp3d>
          </c:spPr>
          <c:invertIfNegative val="0"/>
          <c:dPt>
            <c:idx val="1"/>
            <c:invertIfNegative val="0"/>
            <c:bubble3D val="0"/>
          </c:dPt>
          <c:dPt>
            <c:idx val="4"/>
            <c:invertIfNegative val="0"/>
            <c:bubble3D val="0"/>
          </c:dPt>
          <c:cat>
            <c:numRef>
              <c:f>Sheet1!$A$2:$A$6</c:f>
              <c:numCache>
                <c:formatCode>General</c:formatCode>
                <c:ptCount val="5"/>
              </c:numCache>
            </c:numRef>
          </c:cat>
          <c:val>
            <c:numRef>
              <c:f>Sheet1!$B$2:$B$6</c:f>
              <c:numCache>
                <c:formatCode>0%</c:formatCode>
                <c:ptCount val="5"/>
                <c:pt idx="0">
                  <c:v>0.2</c:v>
                </c:pt>
                <c:pt idx="1">
                  <c:v>0.35</c:v>
                </c:pt>
                <c:pt idx="2">
                  <c:v>0.35</c:v>
                </c:pt>
                <c:pt idx="3">
                  <c:v>0.52</c:v>
                </c:pt>
                <c:pt idx="4">
                  <c:v>0.73</c:v>
                </c:pt>
              </c:numCache>
            </c:numRef>
          </c:val>
        </c:ser>
        <c:ser>
          <c:idx val="1"/>
          <c:order val="1"/>
          <c:tx>
            <c:strRef>
              <c:f>Sheet1!$C$1</c:f>
              <c:strCache>
                <c:ptCount val="1"/>
                <c:pt idx="0">
                  <c:v>No Impact</c:v>
                </c:pt>
              </c:strCache>
            </c:strRef>
          </c:tx>
          <c:spPr>
            <a:solidFill>
              <a:srgbClr val="C00000"/>
            </a:solidFill>
            <a:scene3d>
              <a:camera prst="orthographicFront"/>
              <a:lightRig rig="threePt" dir="t"/>
            </a:scene3d>
            <a:sp3d>
              <a:bevelT/>
            </a:sp3d>
          </c:spPr>
          <c:invertIfNegative val="0"/>
          <c:dPt>
            <c:idx val="1"/>
            <c:invertIfNegative val="0"/>
            <c:bubble3D val="0"/>
          </c:dPt>
          <c:dPt>
            <c:idx val="4"/>
            <c:invertIfNegative val="0"/>
            <c:bubble3D val="0"/>
          </c:dPt>
          <c:cat>
            <c:numRef>
              <c:f>Sheet1!$A$2:$A$6</c:f>
              <c:numCache>
                <c:formatCode>General</c:formatCode>
                <c:ptCount val="5"/>
              </c:numCache>
            </c:numRef>
          </c:cat>
          <c:val>
            <c:numRef>
              <c:f>Sheet1!$C$2:$C$6</c:f>
              <c:numCache>
                <c:formatCode>0%</c:formatCode>
                <c:ptCount val="5"/>
                <c:pt idx="0">
                  <c:v>0.77</c:v>
                </c:pt>
                <c:pt idx="1">
                  <c:v>0.63</c:v>
                </c:pt>
                <c:pt idx="2">
                  <c:v>0.62</c:v>
                </c:pt>
                <c:pt idx="3">
                  <c:v>0.44</c:v>
                </c:pt>
                <c:pt idx="4">
                  <c:v>0.23</c:v>
                </c:pt>
              </c:numCache>
            </c:numRef>
          </c:val>
        </c:ser>
        <c:dLbls>
          <c:dLblPos val="outEnd"/>
          <c:showLegendKey val="0"/>
          <c:showVal val="1"/>
          <c:showCatName val="0"/>
          <c:showSerName val="0"/>
          <c:showPercent val="0"/>
          <c:showBubbleSize val="0"/>
        </c:dLbls>
        <c:gapWidth val="75"/>
        <c:axId val="51789184"/>
        <c:axId val="51799168"/>
      </c:barChart>
      <c:catAx>
        <c:axId val="51789184"/>
        <c:scaling>
          <c:orientation val="maxMin"/>
        </c:scaling>
        <c:delete val="1"/>
        <c:axPos val="l"/>
        <c:numFmt formatCode="General" sourceLinked="1"/>
        <c:majorTickMark val="out"/>
        <c:minorTickMark val="none"/>
        <c:tickLblPos val="nextTo"/>
        <c:crossAx val="51799168"/>
        <c:crosses val="autoZero"/>
        <c:auto val="1"/>
        <c:lblAlgn val="ctr"/>
        <c:lblOffset val="100"/>
        <c:noMultiLvlLbl val="0"/>
      </c:catAx>
      <c:valAx>
        <c:axId val="51799168"/>
        <c:scaling>
          <c:orientation val="minMax"/>
          <c:max val="1"/>
          <c:min val="0"/>
        </c:scaling>
        <c:delete val="1"/>
        <c:axPos val="t"/>
        <c:numFmt formatCode="0%" sourceLinked="1"/>
        <c:majorTickMark val="out"/>
        <c:minorTickMark val="none"/>
        <c:tickLblPos val="nextTo"/>
        <c:crossAx val="51789184"/>
        <c:crosses val="autoZero"/>
        <c:crossBetween val="between"/>
      </c:valAx>
    </c:plotArea>
    <c:plotVisOnly val="1"/>
    <c:dispBlanksAs val="gap"/>
    <c:showDLblsOverMax val="0"/>
  </c:chart>
  <c:txPr>
    <a:bodyPr/>
    <a:lstStyle/>
    <a:p>
      <a:pPr>
        <a:defRPr sz="1800" b="1">
          <a:solidFill>
            <a:schemeClr val="tx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Sheet1!$B$2</c:f>
              <c:numCache>
                <c:formatCode>0%</c:formatCode>
                <c:ptCount val="1"/>
                <c:pt idx="0">
                  <c:v>0.34</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Sheet1!$C$2</c:f>
              <c:numCache>
                <c:formatCode>0%</c:formatCode>
                <c:ptCount val="1"/>
                <c:pt idx="0">
                  <c:v>0.61</c:v>
                </c:pt>
              </c:numCache>
            </c:numRef>
          </c:val>
        </c:ser>
        <c:dLbls>
          <c:dLblPos val="outEnd"/>
          <c:showLegendKey val="0"/>
          <c:showVal val="1"/>
          <c:showCatName val="0"/>
          <c:showSerName val="0"/>
          <c:showPercent val="0"/>
          <c:showBubbleSize val="0"/>
        </c:dLbls>
        <c:gapWidth val="150"/>
        <c:axId val="51907968"/>
        <c:axId val="51913856"/>
      </c:barChart>
      <c:catAx>
        <c:axId val="51907968"/>
        <c:scaling>
          <c:orientation val="minMax"/>
        </c:scaling>
        <c:delete val="1"/>
        <c:axPos val="b"/>
        <c:numFmt formatCode="General" sourceLinked="1"/>
        <c:majorTickMark val="out"/>
        <c:minorTickMark val="none"/>
        <c:tickLblPos val="nextTo"/>
        <c:crossAx val="51913856"/>
        <c:crosses val="autoZero"/>
        <c:auto val="1"/>
        <c:lblAlgn val="ctr"/>
        <c:lblOffset val="100"/>
        <c:noMultiLvlLbl val="0"/>
      </c:catAx>
      <c:valAx>
        <c:axId val="51913856"/>
        <c:scaling>
          <c:orientation val="minMax"/>
          <c:max val="1"/>
          <c:min val="0"/>
        </c:scaling>
        <c:delete val="1"/>
        <c:axPos val="l"/>
        <c:numFmt formatCode="0%" sourceLinked="1"/>
        <c:majorTickMark val="out"/>
        <c:minorTickMark val="none"/>
        <c:tickLblPos val="nextTo"/>
        <c:crossAx val="51907968"/>
        <c:crosses val="autoZero"/>
        <c:crossBetween val="between"/>
      </c:valAx>
    </c:plotArea>
    <c:legend>
      <c:legendPos val="b"/>
      <c:layout>
        <c:manualLayout>
          <c:xMode val="edge"/>
          <c:yMode val="edge"/>
          <c:x val="0"/>
          <c:y val="0.87332332687593872"/>
          <c:w val="1"/>
          <c:h val="6.0876530436192774E-2"/>
        </c:manualLayout>
      </c:layout>
      <c:overlay val="0"/>
      <c:txPr>
        <a:bodyPr/>
        <a:lstStyle/>
        <a:p>
          <a:pPr>
            <a:defRPr sz="18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Sheet1!$B$2</c:f>
              <c:numCache>
                <c:formatCode>0%</c:formatCode>
                <c:ptCount val="1"/>
                <c:pt idx="0">
                  <c:v>0.41</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Sheet1!$C$2</c:f>
              <c:numCache>
                <c:formatCode>0%</c:formatCode>
                <c:ptCount val="1"/>
                <c:pt idx="0">
                  <c:v>0.55000000000000004</c:v>
                </c:pt>
              </c:numCache>
            </c:numRef>
          </c:val>
        </c:ser>
        <c:dLbls>
          <c:dLblPos val="outEnd"/>
          <c:showLegendKey val="0"/>
          <c:showVal val="1"/>
          <c:showCatName val="0"/>
          <c:showSerName val="0"/>
          <c:showPercent val="0"/>
          <c:showBubbleSize val="0"/>
        </c:dLbls>
        <c:gapWidth val="150"/>
        <c:axId val="51562752"/>
        <c:axId val="51568640"/>
      </c:barChart>
      <c:catAx>
        <c:axId val="51562752"/>
        <c:scaling>
          <c:orientation val="minMax"/>
        </c:scaling>
        <c:delete val="1"/>
        <c:axPos val="b"/>
        <c:numFmt formatCode="General" sourceLinked="1"/>
        <c:majorTickMark val="out"/>
        <c:minorTickMark val="none"/>
        <c:tickLblPos val="nextTo"/>
        <c:crossAx val="51568640"/>
        <c:crosses val="autoZero"/>
        <c:auto val="1"/>
        <c:lblAlgn val="ctr"/>
        <c:lblOffset val="100"/>
        <c:noMultiLvlLbl val="0"/>
      </c:catAx>
      <c:valAx>
        <c:axId val="51568640"/>
        <c:scaling>
          <c:orientation val="minMax"/>
          <c:max val="1"/>
          <c:min val="0"/>
        </c:scaling>
        <c:delete val="1"/>
        <c:axPos val="l"/>
        <c:numFmt formatCode="0%" sourceLinked="1"/>
        <c:majorTickMark val="out"/>
        <c:minorTickMark val="none"/>
        <c:tickLblPos val="nextTo"/>
        <c:crossAx val="51562752"/>
        <c:crosses val="autoZero"/>
        <c:crossBetween val="between"/>
      </c:valAx>
    </c:plotArea>
    <c:legend>
      <c:legendPos val="b"/>
      <c:layout>
        <c:manualLayout>
          <c:xMode val="edge"/>
          <c:yMode val="edge"/>
          <c:x val="0"/>
          <c:y val="0.87332332687593872"/>
          <c:w val="1"/>
          <c:h val="6.0876530436192774E-2"/>
        </c:manualLayout>
      </c:layout>
      <c:overlay val="0"/>
      <c:txPr>
        <a:bodyPr/>
        <a:lstStyle/>
        <a:p>
          <a:pPr>
            <a:defRPr sz="18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Column1</c:v>
                </c:pt>
              </c:strCache>
            </c:strRef>
          </c:tx>
          <c:spPr>
            <a:solidFill>
              <a:schemeClr val="accent3"/>
            </a:solidFill>
            <a:scene3d>
              <a:camera prst="orthographicFront"/>
              <a:lightRig rig="threePt" dir="t"/>
            </a:scene3d>
            <a:sp3d>
              <a:bevelT/>
            </a:sp3d>
          </c:spPr>
          <c:invertIfNegative val="0"/>
          <c:dPt>
            <c:idx val="0"/>
            <c:invertIfNegative val="0"/>
            <c:bubble3D val="0"/>
            <c:spPr>
              <a:solidFill>
                <a:schemeClr val="accent3">
                  <a:lumMod val="50000"/>
                </a:schemeClr>
              </a:solidFill>
              <a:scene3d>
                <a:camera prst="orthographicFront"/>
                <a:lightRig rig="threePt" dir="t"/>
              </a:scene3d>
              <a:sp3d>
                <a:bevelT/>
              </a:sp3d>
            </c:spPr>
          </c:dPt>
          <c:dLbls>
            <c:txPr>
              <a:bodyPr/>
              <a:lstStyle/>
              <a:p>
                <a:pPr>
                  <a:defRPr sz="2400" b="1"/>
                </a:pPr>
                <a:endParaRPr lang="en-US"/>
              </a:p>
            </c:txPr>
            <c:dLblPos val="outEnd"/>
            <c:showLegendKey val="0"/>
            <c:showVal val="1"/>
            <c:showCatName val="0"/>
            <c:showSerName val="0"/>
            <c:showPercent val="0"/>
            <c:showBubbleSize val="0"/>
            <c:showLeaderLines val="0"/>
          </c:dLbls>
          <c:cat>
            <c:strRef>
              <c:f>Sheet1!$A$2:$A$3</c:f>
              <c:strCache>
                <c:ptCount val="2"/>
                <c:pt idx="0">
                  <c:v>A National Park</c:v>
                </c:pt>
                <c:pt idx="1">
                  <c:v>Other National Public Lands</c:v>
                </c:pt>
              </c:strCache>
            </c:strRef>
          </c:cat>
          <c:val>
            <c:numRef>
              <c:f>Sheet1!$B$2:$B$3</c:f>
              <c:numCache>
                <c:formatCode>0%</c:formatCode>
                <c:ptCount val="2"/>
                <c:pt idx="0">
                  <c:v>0.6</c:v>
                </c:pt>
                <c:pt idx="1">
                  <c:v>0.79</c:v>
                </c:pt>
              </c:numCache>
            </c:numRef>
          </c:val>
        </c:ser>
        <c:dLbls>
          <c:dLblPos val="outEnd"/>
          <c:showLegendKey val="0"/>
          <c:showVal val="1"/>
          <c:showCatName val="0"/>
          <c:showSerName val="0"/>
          <c:showPercent val="0"/>
          <c:showBubbleSize val="0"/>
        </c:dLbls>
        <c:gapWidth val="150"/>
        <c:axId val="37535104"/>
        <c:axId val="37397248"/>
      </c:barChart>
      <c:catAx>
        <c:axId val="37535104"/>
        <c:scaling>
          <c:orientation val="minMax"/>
        </c:scaling>
        <c:delete val="0"/>
        <c:axPos val="b"/>
        <c:numFmt formatCode="General" sourceLinked="1"/>
        <c:majorTickMark val="out"/>
        <c:minorTickMark val="none"/>
        <c:tickLblPos val="nextTo"/>
        <c:spPr>
          <a:ln>
            <a:noFill/>
          </a:ln>
        </c:spPr>
        <c:txPr>
          <a:bodyPr/>
          <a:lstStyle/>
          <a:p>
            <a:pPr>
              <a:defRPr sz="2400" b="1"/>
            </a:pPr>
            <a:endParaRPr lang="en-US"/>
          </a:p>
        </c:txPr>
        <c:crossAx val="37397248"/>
        <c:crosses val="autoZero"/>
        <c:auto val="1"/>
        <c:lblAlgn val="ctr"/>
        <c:lblOffset val="100"/>
        <c:noMultiLvlLbl val="0"/>
      </c:catAx>
      <c:valAx>
        <c:axId val="37397248"/>
        <c:scaling>
          <c:orientation val="minMax"/>
          <c:max val="1"/>
          <c:min val="0"/>
        </c:scaling>
        <c:delete val="1"/>
        <c:axPos val="l"/>
        <c:numFmt formatCode="0%" sourceLinked="1"/>
        <c:majorTickMark val="out"/>
        <c:minorTickMark val="none"/>
        <c:tickLblPos val="nextTo"/>
        <c:crossAx val="37535104"/>
        <c:crosses val="autoZero"/>
        <c:crossBetween val="between"/>
      </c:valAx>
    </c:plotArea>
    <c:plotVisOnly val="1"/>
    <c:dispBlanksAs val="gap"/>
    <c:showDLblsOverMax val="0"/>
  </c:chart>
  <c:txPr>
    <a:bodyPr/>
    <a:lstStyle/>
    <a:p>
      <a:pPr>
        <a:defRPr sz="18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Very Important</c:v>
                </c:pt>
              </c:strCache>
            </c:strRef>
          </c:tx>
          <c:spPr>
            <a:solidFill>
              <a:schemeClr val="tx2"/>
            </a:solidFill>
            <a:scene3d>
              <a:camera prst="orthographicFront"/>
              <a:lightRig rig="threePt" dir="t"/>
            </a:scene3d>
            <a:sp3d>
              <a:bevelT/>
            </a:sp3d>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4"/>
                <c:pt idx="0">
                  <c:v>Category 1</c:v>
                </c:pt>
                <c:pt idx="1">
                  <c:v>Category 2</c:v>
                </c:pt>
                <c:pt idx="2">
                  <c:v>Category 3</c:v>
                </c:pt>
                <c:pt idx="3">
                  <c:v>Category 4</c:v>
                </c:pt>
              </c:strCache>
            </c:strRef>
          </c:cat>
          <c:val>
            <c:numRef>
              <c:f>Sheet1!$B$2:$B$6</c:f>
              <c:numCache>
                <c:formatCode>0%</c:formatCode>
                <c:ptCount val="5"/>
                <c:pt idx="0">
                  <c:v>0.87</c:v>
                </c:pt>
                <c:pt idx="1">
                  <c:v>0.78</c:v>
                </c:pt>
                <c:pt idx="2">
                  <c:v>0.73</c:v>
                </c:pt>
                <c:pt idx="3">
                  <c:v>0.62</c:v>
                </c:pt>
                <c:pt idx="4">
                  <c:v>0.56000000000000005</c:v>
                </c:pt>
              </c:numCache>
            </c:numRef>
          </c:val>
        </c:ser>
        <c:ser>
          <c:idx val="1"/>
          <c:order val="1"/>
          <c:tx>
            <c:strRef>
              <c:f>Sheet1!$C$1</c:f>
              <c:strCache>
                <c:ptCount val="1"/>
                <c:pt idx="0">
                  <c:v>Series 2</c:v>
                </c:pt>
              </c:strCache>
            </c:strRef>
          </c:tx>
          <c:spPr>
            <a:solidFill>
              <a:schemeClr val="accent1"/>
            </a:solidFill>
            <a:scene3d>
              <a:camera prst="orthographicFront"/>
              <a:lightRig rig="threePt" dir="t"/>
            </a:scene3d>
            <a:sp3d>
              <a:bevelT/>
            </a:sp3d>
          </c:spPr>
          <c:invertIfNegative val="0"/>
          <c:cat>
            <c:strRef>
              <c:f>Sheet1!$A$2:$A$6</c:f>
              <c:strCache>
                <c:ptCount val="4"/>
                <c:pt idx="0">
                  <c:v>Category 1</c:v>
                </c:pt>
                <c:pt idx="1">
                  <c:v>Category 2</c:v>
                </c:pt>
                <c:pt idx="2">
                  <c:v>Category 3</c:v>
                </c:pt>
                <c:pt idx="3">
                  <c:v>Category 4</c:v>
                </c:pt>
              </c:strCache>
            </c:strRef>
          </c:cat>
          <c:val>
            <c:numRef>
              <c:f>Sheet1!$C$2:$C$6</c:f>
              <c:numCache>
                <c:formatCode>0%</c:formatCode>
                <c:ptCount val="5"/>
                <c:pt idx="0">
                  <c:v>9.9999999999999978E-2</c:v>
                </c:pt>
                <c:pt idx="1">
                  <c:v>0.18999999999999995</c:v>
                </c:pt>
                <c:pt idx="2">
                  <c:v>0.21999999999999997</c:v>
                </c:pt>
                <c:pt idx="3">
                  <c:v>0.30000000000000004</c:v>
                </c:pt>
                <c:pt idx="4">
                  <c:v>0.35</c:v>
                </c:pt>
              </c:numCache>
            </c:numRef>
          </c:val>
        </c:ser>
        <c:ser>
          <c:idx val="2"/>
          <c:order val="2"/>
          <c:tx>
            <c:strRef>
              <c:f>Sheet1!$D$1</c:f>
              <c:strCache>
                <c:ptCount val="1"/>
                <c:pt idx="0">
                  <c:v>Total Important</c:v>
                </c:pt>
              </c:strCache>
            </c:strRef>
          </c:tx>
          <c:spPr>
            <a:noFill/>
          </c:spPr>
          <c:invertIfNegative val="0"/>
          <c:dLbls>
            <c:txPr>
              <a:bodyPr/>
              <a:lstStyle/>
              <a:p>
                <a:pPr>
                  <a:defRPr b="1"/>
                </a:pPr>
                <a:endParaRPr lang="en-US"/>
              </a:p>
            </c:txPr>
            <c:dLblPos val="inBase"/>
            <c:showLegendKey val="0"/>
            <c:showVal val="1"/>
            <c:showCatName val="0"/>
            <c:showSerName val="0"/>
            <c:showPercent val="0"/>
            <c:showBubbleSize val="0"/>
            <c:showLeaderLines val="0"/>
          </c:dLbls>
          <c:cat>
            <c:strRef>
              <c:f>Sheet1!$A$2:$A$6</c:f>
              <c:strCache>
                <c:ptCount val="4"/>
                <c:pt idx="0">
                  <c:v>Category 1</c:v>
                </c:pt>
                <c:pt idx="1">
                  <c:v>Category 2</c:v>
                </c:pt>
                <c:pt idx="2">
                  <c:v>Category 3</c:v>
                </c:pt>
                <c:pt idx="3">
                  <c:v>Category 4</c:v>
                </c:pt>
              </c:strCache>
            </c:strRef>
          </c:cat>
          <c:val>
            <c:numRef>
              <c:f>Sheet1!$D$2:$D$6</c:f>
              <c:numCache>
                <c:formatCode>0%</c:formatCode>
                <c:ptCount val="5"/>
                <c:pt idx="0">
                  <c:v>0.97</c:v>
                </c:pt>
                <c:pt idx="1">
                  <c:v>0.97</c:v>
                </c:pt>
                <c:pt idx="2">
                  <c:v>0.95</c:v>
                </c:pt>
                <c:pt idx="3">
                  <c:v>0.92</c:v>
                </c:pt>
                <c:pt idx="4">
                  <c:v>0.91</c:v>
                </c:pt>
              </c:numCache>
            </c:numRef>
          </c:val>
        </c:ser>
        <c:dLbls>
          <c:showLegendKey val="0"/>
          <c:showVal val="0"/>
          <c:showCatName val="0"/>
          <c:showSerName val="0"/>
          <c:showPercent val="0"/>
          <c:showBubbleSize val="0"/>
        </c:dLbls>
        <c:gapWidth val="150"/>
        <c:overlap val="100"/>
        <c:axId val="46450176"/>
        <c:axId val="46452096"/>
      </c:barChart>
      <c:catAx>
        <c:axId val="46450176"/>
        <c:scaling>
          <c:orientation val="maxMin"/>
        </c:scaling>
        <c:delete val="1"/>
        <c:axPos val="l"/>
        <c:majorTickMark val="out"/>
        <c:minorTickMark val="none"/>
        <c:tickLblPos val="nextTo"/>
        <c:crossAx val="46452096"/>
        <c:crosses val="autoZero"/>
        <c:auto val="1"/>
        <c:lblAlgn val="ctr"/>
        <c:lblOffset val="100"/>
        <c:noMultiLvlLbl val="0"/>
      </c:catAx>
      <c:valAx>
        <c:axId val="46452096"/>
        <c:scaling>
          <c:orientation val="minMax"/>
          <c:max val="1.1000000000000001"/>
          <c:min val="0"/>
        </c:scaling>
        <c:delete val="1"/>
        <c:axPos val="t"/>
        <c:numFmt formatCode="0%" sourceLinked="1"/>
        <c:majorTickMark val="out"/>
        <c:minorTickMark val="none"/>
        <c:tickLblPos val="nextTo"/>
        <c:crossAx val="46450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Very Important</c:v>
                </c:pt>
              </c:strCache>
            </c:strRef>
          </c:tx>
          <c:spPr>
            <a:solidFill>
              <a:schemeClr val="accent2">
                <a:lumMod val="75000"/>
              </a:schemeClr>
            </a:solidFill>
            <a:scene3d>
              <a:camera prst="orthographicFront"/>
              <a:lightRig rig="threePt" dir="t"/>
            </a:scene3d>
            <a:sp3d>
              <a:bevelT/>
            </a:sp3d>
          </c:spPr>
          <c:invertIfNegative val="0"/>
          <c:dLbls>
            <c:txPr>
              <a:bodyPr/>
              <a:lstStyle/>
              <a:p>
                <a:pPr>
                  <a:defRPr sz="2000" b="1">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Category 1</c:v>
                </c:pt>
                <c:pt idx="1">
                  <c:v>Category 2</c:v>
                </c:pt>
              </c:strCache>
            </c:strRef>
          </c:cat>
          <c:val>
            <c:numRef>
              <c:f>Sheet1!$B$2:$B$3</c:f>
              <c:numCache>
                <c:formatCode>0%</c:formatCode>
                <c:ptCount val="2"/>
                <c:pt idx="0">
                  <c:v>0.39</c:v>
                </c:pt>
                <c:pt idx="1">
                  <c:v>0.2</c:v>
                </c:pt>
              </c:numCache>
            </c:numRef>
          </c:val>
        </c:ser>
        <c:ser>
          <c:idx val="1"/>
          <c:order val="1"/>
          <c:tx>
            <c:strRef>
              <c:f>Sheet1!$C$1</c:f>
              <c:strCache>
                <c:ptCount val="1"/>
                <c:pt idx="0">
                  <c:v>Series 2</c:v>
                </c:pt>
              </c:strCache>
            </c:strRef>
          </c:tx>
          <c:spPr>
            <a:solidFill>
              <a:schemeClr val="accent2"/>
            </a:solidFill>
            <a:scene3d>
              <a:camera prst="orthographicFront"/>
              <a:lightRig rig="threePt" dir="t"/>
            </a:scene3d>
            <a:sp3d>
              <a:bevelT/>
            </a:sp3d>
          </c:spPr>
          <c:invertIfNegative val="0"/>
          <c:cat>
            <c:strRef>
              <c:f>Sheet1!$A$2:$A$3</c:f>
              <c:strCache>
                <c:ptCount val="2"/>
                <c:pt idx="0">
                  <c:v>Category 1</c:v>
                </c:pt>
                <c:pt idx="1">
                  <c:v>Category 2</c:v>
                </c:pt>
              </c:strCache>
            </c:strRef>
          </c:cat>
          <c:val>
            <c:numRef>
              <c:f>Sheet1!$C$2:$C$3</c:f>
              <c:numCache>
                <c:formatCode>0%</c:formatCode>
                <c:ptCount val="2"/>
                <c:pt idx="0">
                  <c:v>0.42999999999999994</c:v>
                </c:pt>
                <c:pt idx="1">
                  <c:v>0.46</c:v>
                </c:pt>
              </c:numCache>
            </c:numRef>
          </c:val>
        </c:ser>
        <c:ser>
          <c:idx val="2"/>
          <c:order val="2"/>
          <c:tx>
            <c:strRef>
              <c:f>Sheet1!$D$1</c:f>
              <c:strCache>
                <c:ptCount val="1"/>
                <c:pt idx="0">
                  <c:v>Total Important</c:v>
                </c:pt>
              </c:strCache>
            </c:strRef>
          </c:tx>
          <c:spPr>
            <a:noFill/>
          </c:spPr>
          <c:invertIfNegative val="0"/>
          <c:dLbls>
            <c:txPr>
              <a:bodyPr/>
              <a:lstStyle/>
              <a:p>
                <a:pPr>
                  <a:defRPr sz="2400" b="1"/>
                </a:pPr>
                <a:endParaRPr lang="en-US"/>
              </a:p>
            </c:txPr>
            <c:dLblPos val="inBase"/>
            <c:showLegendKey val="0"/>
            <c:showVal val="1"/>
            <c:showCatName val="0"/>
            <c:showSerName val="0"/>
            <c:showPercent val="0"/>
            <c:showBubbleSize val="0"/>
            <c:showLeaderLines val="0"/>
          </c:dLbls>
          <c:cat>
            <c:strRef>
              <c:f>Sheet1!$A$2:$A$3</c:f>
              <c:strCache>
                <c:ptCount val="2"/>
                <c:pt idx="0">
                  <c:v>Category 1</c:v>
                </c:pt>
                <c:pt idx="1">
                  <c:v>Category 2</c:v>
                </c:pt>
              </c:strCache>
            </c:strRef>
          </c:cat>
          <c:val>
            <c:numRef>
              <c:f>Sheet1!$D$2:$D$3</c:f>
              <c:numCache>
                <c:formatCode>0%</c:formatCode>
                <c:ptCount val="2"/>
                <c:pt idx="0">
                  <c:v>0.82</c:v>
                </c:pt>
                <c:pt idx="1">
                  <c:v>0.66</c:v>
                </c:pt>
              </c:numCache>
            </c:numRef>
          </c:val>
        </c:ser>
        <c:dLbls>
          <c:showLegendKey val="0"/>
          <c:showVal val="0"/>
          <c:showCatName val="0"/>
          <c:showSerName val="0"/>
          <c:showPercent val="0"/>
          <c:showBubbleSize val="0"/>
        </c:dLbls>
        <c:gapWidth val="150"/>
        <c:overlap val="100"/>
        <c:axId val="62110720"/>
        <c:axId val="62116608"/>
      </c:barChart>
      <c:catAx>
        <c:axId val="62110720"/>
        <c:scaling>
          <c:orientation val="maxMin"/>
        </c:scaling>
        <c:delete val="1"/>
        <c:axPos val="l"/>
        <c:majorTickMark val="out"/>
        <c:minorTickMark val="none"/>
        <c:tickLblPos val="nextTo"/>
        <c:crossAx val="62116608"/>
        <c:crosses val="autoZero"/>
        <c:auto val="1"/>
        <c:lblAlgn val="ctr"/>
        <c:lblOffset val="100"/>
        <c:noMultiLvlLbl val="0"/>
      </c:catAx>
      <c:valAx>
        <c:axId val="62116608"/>
        <c:scaling>
          <c:orientation val="minMax"/>
          <c:max val="1"/>
          <c:min val="0"/>
        </c:scaling>
        <c:delete val="1"/>
        <c:axPos val="t"/>
        <c:numFmt formatCode="0%" sourceLinked="1"/>
        <c:majorTickMark val="out"/>
        <c:minorTickMark val="none"/>
        <c:tickLblPos val="nextTo"/>
        <c:crossAx val="6211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More Important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Sheet1!$B$2</c:f>
              <c:numCache>
                <c:formatCode>0%</c:formatCode>
                <c:ptCount val="1"/>
                <c:pt idx="0">
                  <c:v>0.32</c:v>
                </c:pt>
              </c:numCache>
            </c:numRef>
          </c:val>
        </c:ser>
        <c:ser>
          <c:idx val="1"/>
          <c:order val="1"/>
          <c:tx>
            <c:strRef>
              <c:f>Sheet1!$C$1</c:f>
              <c:strCache>
                <c:ptCount val="1"/>
                <c:pt idx="0">
                  <c:v>Less Important</c:v>
                </c:pt>
              </c:strCache>
            </c:strRef>
          </c:tx>
          <c:spPr>
            <a:solidFill>
              <a:srgbClr val="C00000"/>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Sheet1!$C$2</c:f>
              <c:numCache>
                <c:formatCode>0%</c:formatCode>
                <c:ptCount val="1"/>
                <c:pt idx="0">
                  <c:v>0.05</c:v>
                </c:pt>
              </c:numCache>
            </c:numRef>
          </c:val>
        </c:ser>
        <c:ser>
          <c:idx val="2"/>
          <c:order val="2"/>
          <c:tx>
            <c:strRef>
              <c:f>Sheet1!$D$1</c:f>
              <c:strCache>
                <c:ptCount val="1"/>
                <c:pt idx="0">
                  <c:v>Equally Important</c:v>
                </c:pt>
              </c:strCache>
            </c:strRef>
          </c:tx>
          <c:spPr>
            <a:solidFill>
              <a:schemeClr val="bg1">
                <a:lumMod val="50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Sheet1!$D$2</c:f>
              <c:numCache>
                <c:formatCode>0%</c:formatCode>
                <c:ptCount val="1"/>
                <c:pt idx="0">
                  <c:v>0.63</c:v>
                </c:pt>
              </c:numCache>
            </c:numRef>
          </c:val>
        </c:ser>
        <c:dLbls>
          <c:dLblPos val="outEnd"/>
          <c:showLegendKey val="0"/>
          <c:showVal val="1"/>
          <c:showCatName val="0"/>
          <c:showSerName val="0"/>
          <c:showPercent val="0"/>
          <c:showBubbleSize val="0"/>
        </c:dLbls>
        <c:gapWidth val="150"/>
        <c:axId val="126472960"/>
        <c:axId val="126474496"/>
      </c:barChart>
      <c:catAx>
        <c:axId val="126472960"/>
        <c:scaling>
          <c:orientation val="minMax"/>
        </c:scaling>
        <c:delete val="1"/>
        <c:axPos val="b"/>
        <c:numFmt formatCode="General" sourceLinked="1"/>
        <c:majorTickMark val="out"/>
        <c:minorTickMark val="none"/>
        <c:tickLblPos val="nextTo"/>
        <c:crossAx val="126474496"/>
        <c:crosses val="autoZero"/>
        <c:auto val="1"/>
        <c:lblAlgn val="ctr"/>
        <c:lblOffset val="100"/>
        <c:noMultiLvlLbl val="0"/>
      </c:catAx>
      <c:valAx>
        <c:axId val="126474496"/>
        <c:scaling>
          <c:orientation val="minMax"/>
          <c:max val="1"/>
          <c:min val="0"/>
        </c:scaling>
        <c:delete val="1"/>
        <c:axPos val="l"/>
        <c:numFmt formatCode="0%" sourceLinked="1"/>
        <c:majorTickMark val="out"/>
        <c:minorTickMark val="none"/>
        <c:tickLblPos val="nextTo"/>
        <c:crossAx val="126472960"/>
        <c:crosses val="autoZero"/>
        <c:crossBetween val="between"/>
      </c:valAx>
    </c:plotArea>
    <c:legend>
      <c:legendPos val="b"/>
      <c:layout>
        <c:manualLayout>
          <c:xMode val="edge"/>
          <c:yMode val="edge"/>
          <c:x val="0"/>
          <c:y val="0.87332332687593872"/>
          <c:w val="1"/>
          <c:h val="6.0876530436192774E-2"/>
        </c:manualLayout>
      </c:layout>
      <c:overlay val="0"/>
      <c:txPr>
        <a:bodyPr/>
        <a:lstStyle/>
        <a:p>
          <a:pPr>
            <a:defRPr sz="16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Positive Impact</c:v>
                </c:pt>
              </c:strCache>
            </c:strRef>
          </c:tx>
          <c:spPr>
            <a:solidFill>
              <a:schemeClr val="tx2"/>
            </a:solidFill>
            <a:scene3d>
              <a:camera prst="orthographicFront"/>
              <a:lightRig rig="threePt" dir="t"/>
            </a:scene3d>
            <a:sp3d>
              <a:bevelT/>
            </a:sp3d>
          </c:spPr>
          <c:invertIfNegative val="0"/>
          <c:dPt>
            <c:idx val="1"/>
            <c:invertIfNegative val="0"/>
            <c:bubble3D val="0"/>
            <c:spPr>
              <a:solidFill>
                <a:schemeClr val="accent1"/>
              </a:solidFill>
              <a:scene3d>
                <a:camera prst="orthographicFront"/>
                <a:lightRig rig="threePt" dir="t"/>
              </a:scene3d>
              <a:sp3d>
                <a:bevelT/>
              </a:sp3d>
            </c:spPr>
          </c:dPt>
          <c:dPt>
            <c:idx val="4"/>
            <c:invertIfNegative val="0"/>
            <c:bubble3D val="0"/>
            <c:spPr>
              <a:solidFill>
                <a:schemeClr val="accent1"/>
              </a:solidFill>
              <a:scene3d>
                <a:camera prst="orthographicFront"/>
                <a:lightRig rig="threePt" dir="t"/>
              </a:scene3d>
              <a:sp3d>
                <a:bevelT/>
              </a:sp3d>
            </c:spPr>
          </c:dPt>
          <c:dPt>
            <c:idx val="7"/>
            <c:invertIfNegative val="0"/>
            <c:bubble3D val="0"/>
            <c:spPr>
              <a:solidFill>
                <a:schemeClr val="accent1"/>
              </a:solidFill>
              <a:scene3d>
                <a:camera prst="orthographicFront"/>
                <a:lightRig rig="threePt" dir="t"/>
              </a:scene3d>
              <a:sp3d>
                <a:bevelT/>
              </a:sp3d>
            </c:spPr>
          </c:dPt>
          <c:dPt>
            <c:idx val="10"/>
            <c:invertIfNegative val="0"/>
            <c:bubble3D val="0"/>
            <c:spPr>
              <a:solidFill>
                <a:schemeClr val="accent1"/>
              </a:solidFill>
              <a:scene3d>
                <a:camera prst="orthographicFront"/>
                <a:lightRig rig="threePt" dir="t"/>
              </a:scene3d>
              <a:sp3d>
                <a:bevelT/>
              </a:sp3d>
            </c:spPr>
          </c:dPt>
          <c:dPt>
            <c:idx val="13"/>
            <c:invertIfNegative val="0"/>
            <c:bubble3D val="0"/>
            <c:spPr>
              <a:solidFill>
                <a:schemeClr val="accent1"/>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Sheet1!$B$2:$B$15</c:f>
              <c:numCache>
                <c:formatCode>0%</c:formatCode>
                <c:ptCount val="14"/>
                <c:pt idx="0">
                  <c:v>0.85</c:v>
                </c:pt>
                <c:pt idx="1">
                  <c:v>0.92</c:v>
                </c:pt>
                <c:pt idx="3">
                  <c:v>0.81</c:v>
                </c:pt>
                <c:pt idx="4">
                  <c:v>0.87</c:v>
                </c:pt>
                <c:pt idx="6">
                  <c:v>0.84</c:v>
                </c:pt>
                <c:pt idx="7">
                  <c:v>0.86</c:v>
                </c:pt>
                <c:pt idx="9">
                  <c:v>0.81</c:v>
                </c:pt>
                <c:pt idx="10">
                  <c:v>0.85</c:v>
                </c:pt>
                <c:pt idx="12">
                  <c:v>0.81</c:v>
                </c:pt>
                <c:pt idx="13">
                  <c:v>0.83</c:v>
                </c:pt>
              </c:numCache>
            </c:numRef>
          </c:val>
        </c:ser>
        <c:ser>
          <c:idx val="1"/>
          <c:order val="1"/>
          <c:tx>
            <c:strRef>
              <c:f>Sheet1!$C$1</c:f>
              <c:strCache>
                <c:ptCount val="1"/>
                <c:pt idx="0">
                  <c:v>No Impact</c:v>
                </c:pt>
              </c:strCache>
            </c:strRef>
          </c:tx>
          <c:spPr>
            <a:solidFill>
              <a:schemeClr val="bg1">
                <a:lumMod val="50000"/>
              </a:schemeClr>
            </a:solidFill>
            <a:scene3d>
              <a:camera prst="orthographicFront"/>
              <a:lightRig rig="threePt" dir="t"/>
            </a:scene3d>
            <a:sp3d>
              <a:bevelT/>
            </a:sp3d>
          </c:spPr>
          <c:invertIfNegative val="0"/>
          <c:dPt>
            <c:idx val="1"/>
            <c:invertIfNegative val="0"/>
            <c:bubble3D val="0"/>
            <c:spPr>
              <a:solidFill>
                <a:schemeClr val="bg1">
                  <a:lumMod val="65000"/>
                </a:schemeClr>
              </a:solidFill>
              <a:scene3d>
                <a:camera prst="orthographicFront"/>
                <a:lightRig rig="threePt" dir="t"/>
              </a:scene3d>
              <a:sp3d>
                <a:bevelT/>
              </a:sp3d>
            </c:spPr>
          </c:dPt>
          <c:dPt>
            <c:idx val="4"/>
            <c:invertIfNegative val="0"/>
            <c:bubble3D val="0"/>
            <c:spPr>
              <a:solidFill>
                <a:schemeClr val="bg1">
                  <a:lumMod val="65000"/>
                </a:schemeClr>
              </a:solidFill>
              <a:scene3d>
                <a:camera prst="orthographicFront"/>
                <a:lightRig rig="threePt" dir="t"/>
              </a:scene3d>
              <a:sp3d>
                <a:bevelT/>
              </a:sp3d>
            </c:spPr>
          </c:dPt>
          <c:dPt>
            <c:idx val="7"/>
            <c:invertIfNegative val="0"/>
            <c:bubble3D val="0"/>
            <c:spPr>
              <a:solidFill>
                <a:schemeClr val="bg1">
                  <a:lumMod val="65000"/>
                </a:schemeClr>
              </a:solidFill>
              <a:scene3d>
                <a:camera prst="orthographicFront"/>
                <a:lightRig rig="threePt" dir="t"/>
              </a:scene3d>
              <a:sp3d>
                <a:bevelT/>
              </a:sp3d>
            </c:spPr>
          </c:dPt>
          <c:dPt>
            <c:idx val="10"/>
            <c:invertIfNegative val="0"/>
            <c:bubble3D val="0"/>
            <c:spPr>
              <a:solidFill>
                <a:schemeClr val="bg1">
                  <a:lumMod val="65000"/>
                </a:schemeClr>
              </a:solidFill>
              <a:scene3d>
                <a:camera prst="orthographicFront"/>
                <a:lightRig rig="threePt" dir="t"/>
              </a:scene3d>
              <a:sp3d>
                <a:bevelT/>
              </a:sp3d>
            </c:spPr>
          </c:dPt>
          <c:dPt>
            <c:idx val="13"/>
            <c:invertIfNegative val="0"/>
            <c:bubble3D val="0"/>
            <c:spPr>
              <a:solidFill>
                <a:schemeClr val="bg1">
                  <a:lumMod val="65000"/>
                </a:schemeClr>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Sheet1!$C$2:$C$15</c:f>
              <c:numCache>
                <c:formatCode>0%</c:formatCode>
                <c:ptCount val="14"/>
                <c:pt idx="0">
                  <c:v>0.11</c:v>
                </c:pt>
                <c:pt idx="1">
                  <c:v>0.06</c:v>
                </c:pt>
                <c:pt idx="3">
                  <c:v>0.1</c:v>
                </c:pt>
                <c:pt idx="4">
                  <c:v>0.09</c:v>
                </c:pt>
                <c:pt idx="6">
                  <c:v>0.09</c:v>
                </c:pt>
                <c:pt idx="7">
                  <c:v>7.0000000000000007E-2</c:v>
                </c:pt>
                <c:pt idx="9">
                  <c:v>0.13</c:v>
                </c:pt>
                <c:pt idx="10">
                  <c:v>0.1</c:v>
                </c:pt>
                <c:pt idx="12">
                  <c:v>0.08</c:v>
                </c:pt>
                <c:pt idx="13">
                  <c:v>0.13</c:v>
                </c:pt>
              </c:numCache>
            </c:numRef>
          </c:val>
        </c:ser>
        <c:ser>
          <c:idx val="2"/>
          <c:order val="2"/>
          <c:tx>
            <c:strRef>
              <c:f>Sheet1!$D$1</c:f>
              <c:strCache>
                <c:ptCount val="1"/>
                <c:pt idx="0">
                  <c:v>Negative Impact</c:v>
                </c:pt>
              </c:strCache>
            </c:strRef>
          </c:tx>
          <c:spPr>
            <a:solidFill>
              <a:schemeClr val="accent2">
                <a:lumMod val="75000"/>
              </a:schemeClr>
            </a:solidFill>
            <a:scene3d>
              <a:camera prst="orthographicFront"/>
              <a:lightRig rig="threePt" dir="t"/>
            </a:scene3d>
            <a:sp3d>
              <a:bevelT/>
            </a:sp3d>
          </c:spPr>
          <c:invertIfNegative val="0"/>
          <c:dPt>
            <c:idx val="1"/>
            <c:invertIfNegative val="0"/>
            <c:bubble3D val="0"/>
            <c:spPr>
              <a:solidFill>
                <a:schemeClr val="accent2"/>
              </a:solidFill>
              <a:scene3d>
                <a:camera prst="orthographicFront"/>
                <a:lightRig rig="threePt" dir="t"/>
              </a:scene3d>
              <a:sp3d>
                <a:bevelT/>
              </a:sp3d>
            </c:spPr>
          </c:dPt>
          <c:dPt>
            <c:idx val="4"/>
            <c:invertIfNegative val="0"/>
            <c:bubble3D val="0"/>
            <c:spPr>
              <a:solidFill>
                <a:schemeClr val="accent2"/>
              </a:solidFill>
              <a:scene3d>
                <a:camera prst="orthographicFront"/>
                <a:lightRig rig="threePt" dir="t"/>
              </a:scene3d>
              <a:sp3d>
                <a:bevelT/>
              </a:sp3d>
            </c:spPr>
          </c:dPt>
          <c:dPt>
            <c:idx val="7"/>
            <c:invertIfNegative val="0"/>
            <c:bubble3D val="0"/>
            <c:spPr>
              <a:solidFill>
                <a:schemeClr val="accent2"/>
              </a:solidFill>
              <a:scene3d>
                <a:camera prst="orthographicFront"/>
                <a:lightRig rig="threePt" dir="t"/>
              </a:scene3d>
              <a:sp3d>
                <a:bevelT/>
              </a:sp3d>
            </c:spPr>
          </c:dPt>
          <c:dPt>
            <c:idx val="10"/>
            <c:invertIfNegative val="0"/>
            <c:bubble3D val="0"/>
            <c:spPr>
              <a:solidFill>
                <a:schemeClr val="accent2"/>
              </a:solidFill>
              <a:scene3d>
                <a:camera prst="orthographicFront"/>
                <a:lightRig rig="threePt" dir="t"/>
              </a:scene3d>
              <a:sp3d>
                <a:bevelT/>
              </a:sp3d>
            </c:spPr>
          </c:dPt>
          <c:dPt>
            <c:idx val="13"/>
            <c:invertIfNegative val="0"/>
            <c:bubble3D val="0"/>
            <c:spPr>
              <a:solidFill>
                <a:schemeClr val="accent2"/>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Sheet1!$D$2:$D$15</c:f>
              <c:numCache>
                <c:formatCode>General</c:formatCode>
                <c:ptCount val="14"/>
                <c:pt idx="0" formatCode="0%">
                  <c:v>0.02</c:v>
                </c:pt>
                <c:pt idx="3" formatCode="0%">
                  <c:v>0.05</c:v>
                </c:pt>
                <c:pt idx="4" formatCode="0%">
                  <c:v>0.03</c:v>
                </c:pt>
                <c:pt idx="6" formatCode="0%">
                  <c:v>0.04</c:v>
                </c:pt>
                <c:pt idx="7" formatCode="0%">
                  <c:v>0.06</c:v>
                </c:pt>
                <c:pt idx="9" formatCode="0%">
                  <c:v>0.02</c:v>
                </c:pt>
                <c:pt idx="10" formatCode="0%">
                  <c:v>0.04</c:v>
                </c:pt>
                <c:pt idx="12" formatCode="0%">
                  <c:v>0.06</c:v>
                </c:pt>
                <c:pt idx="13" formatCode="0%">
                  <c:v>0.02</c:v>
                </c:pt>
              </c:numCache>
            </c:numRef>
          </c:val>
        </c:ser>
        <c:dLbls>
          <c:showLegendKey val="0"/>
          <c:showVal val="0"/>
          <c:showCatName val="0"/>
          <c:showSerName val="0"/>
          <c:showPercent val="0"/>
          <c:showBubbleSize val="0"/>
        </c:dLbls>
        <c:gapWidth val="20"/>
        <c:overlap val="100"/>
        <c:axId val="51220480"/>
        <c:axId val="51222016"/>
      </c:barChart>
      <c:catAx>
        <c:axId val="51220480"/>
        <c:scaling>
          <c:orientation val="maxMin"/>
        </c:scaling>
        <c:delete val="1"/>
        <c:axPos val="l"/>
        <c:numFmt formatCode="General" sourceLinked="1"/>
        <c:majorTickMark val="out"/>
        <c:minorTickMark val="none"/>
        <c:tickLblPos val="nextTo"/>
        <c:crossAx val="51222016"/>
        <c:crosses val="autoZero"/>
        <c:auto val="1"/>
        <c:lblAlgn val="ctr"/>
        <c:lblOffset val="100"/>
        <c:noMultiLvlLbl val="0"/>
      </c:catAx>
      <c:valAx>
        <c:axId val="51222016"/>
        <c:scaling>
          <c:orientation val="minMax"/>
          <c:max val="1"/>
          <c:min val="0"/>
        </c:scaling>
        <c:delete val="1"/>
        <c:axPos val="t"/>
        <c:numFmt formatCode="0%" sourceLinked="1"/>
        <c:majorTickMark val="out"/>
        <c:minorTickMark val="none"/>
        <c:tickLblPos val="nextTo"/>
        <c:crossAx val="51220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arChart>
        <c:barDir val="bar"/>
        <c:grouping val="stacked"/>
        <c:varyColors val="0"/>
        <c:ser>
          <c:idx val="0"/>
          <c:order val="0"/>
          <c:tx>
            <c:strRef>
              <c:f>Sheet1!$B$1</c:f>
              <c:strCache>
                <c:ptCount val="1"/>
                <c:pt idx="0">
                  <c:v>Positive Impact</c:v>
                </c:pt>
              </c:strCache>
            </c:strRef>
          </c:tx>
          <c:spPr>
            <a:solidFill>
              <a:schemeClr val="tx2"/>
            </a:solidFill>
            <a:scene3d>
              <a:camera prst="orthographicFront"/>
              <a:lightRig rig="threePt" dir="t"/>
            </a:scene3d>
            <a:sp3d>
              <a:bevelT/>
            </a:sp3d>
          </c:spPr>
          <c:invertIfNegative val="0"/>
          <c:dPt>
            <c:idx val="1"/>
            <c:invertIfNegative val="0"/>
            <c:bubble3D val="0"/>
            <c:spPr>
              <a:solidFill>
                <a:schemeClr val="accent1"/>
              </a:solidFill>
              <a:scene3d>
                <a:camera prst="orthographicFront"/>
                <a:lightRig rig="threePt" dir="t"/>
              </a:scene3d>
              <a:sp3d>
                <a:bevelT/>
              </a:sp3d>
            </c:spPr>
          </c:dPt>
          <c:dPt>
            <c:idx val="4"/>
            <c:invertIfNegative val="0"/>
            <c:bubble3D val="0"/>
            <c:spPr>
              <a:solidFill>
                <a:schemeClr val="accent1"/>
              </a:solidFill>
              <a:scene3d>
                <a:camera prst="orthographicFront"/>
                <a:lightRig rig="threePt" dir="t"/>
              </a:scene3d>
              <a:sp3d>
                <a:bevelT/>
              </a:sp3d>
            </c:spPr>
          </c:dPt>
          <c:dPt>
            <c:idx val="7"/>
            <c:invertIfNegative val="0"/>
            <c:bubble3D val="0"/>
            <c:spPr>
              <a:solidFill>
                <a:schemeClr val="accent1"/>
              </a:solidFill>
              <a:scene3d>
                <a:camera prst="orthographicFront"/>
                <a:lightRig rig="threePt" dir="t"/>
              </a:scene3d>
              <a:sp3d>
                <a:bevelT/>
              </a:sp3d>
            </c:spPr>
          </c:dPt>
          <c:dPt>
            <c:idx val="10"/>
            <c:invertIfNegative val="0"/>
            <c:bubble3D val="0"/>
            <c:spPr>
              <a:solidFill>
                <a:schemeClr val="accent1"/>
              </a:solidFill>
              <a:scene3d>
                <a:camera prst="orthographicFront"/>
                <a:lightRig rig="threePt" dir="t"/>
              </a:scene3d>
              <a:sp3d>
                <a:bevelT/>
              </a:sp3d>
            </c:spPr>
          </c:dPt>
          <c:dPt>
            <c:idx val="13"/>
            <c:invertIfNegative val="0"/>
            <c:bubble3D val="0"/>
            <c:spPr>
              <a:solidFill>
                <a:schemeClr val="accent1"/>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Sheet1!$B$2:$B$15</c:f>
              <c:numCache>
                <c:formatCode>0%</c:formatCode>
                <c:ptCount val="14"/>
                <c:pt idx="0">
                  <c:v>0.8</c:v>
                </c:pt>
                <c:pt idx="1">
                  <c:v>0.83</c:v>
                </c:pt>
                <c:pt idx="3">
                  <c:v>0.74</c:v>
                </c:pt>
                <c:pt idx="4">
                  <c:v>0.83</c:v>
                </c:pt>
                <c:pt idx="6">
                  <c:v>0.8</c:v>
                </c:pt>
                <c:pt idx="7">
                  <c:v>0.8</c:v>
                </c:pt>
                <c:pt idx="9">
                  <c:v>0.62</c:v>
                </c:pt>
                <c:pt idx="10">
                  <c:v>0.77</c:v>
                </c:pt>
                <c:pt idx="12">
                  <c:v>0.71</c:v>
                </c:pt>
                <c:pt idx="13">
                  <c:v>0.74</c:v>
                </c:pt>
              </c:numCache>
            </c:numRef>
          </c:val>
        </c:ser>
        <c:ser>
          <c:idx val="1"/>
          <c:order val="1"/>
          <c:tx>
            <c:strRef>
              <c:f>Sheet1!$C$1</c:f>
              <c:strCache>
                <c:ptCount val="1"/>
                <c:pt idx="0">
                  <c:v>No Impact</c:v>
                </c:pt>
              </c:strCache>
            </c:strRef>
          </c:tx>
          <c:spPr>
            <a:solidFill>
              <a:schemeClr val="bg1">
                <a:lumMod val="50000"/>
              </a:schemeClr>
            </a:solidFill>
            <a:scene3d>
              <a:camera prst="orthographicFront"/>
              <a:lightRig rig="threePt" dir="t"/>
            </a:scene3d>
            <a:sp3d>
              <a:bevelT/>
            </a:sp3d>
          </c:spPr>
          <c:invertIfNegative val="0"/>
          <c:dPt>
            <c:idx val="1"/>
            <c:invertIfNegative val="0"/>
            <c:bubble3D val="0"/>
            <c:spPr>
              <a:solidFill>
                <a:schemeClr val="bg1">
                  <a:lumMod val="65000"/>
                </a:schemeClr>
              </a:solidFill>
              <a:scene3d>
                <a:camera prst="orthographicFront"/>
                <a:lightRig rig="threePt" dir="t"/>
              </a:scene3d>
              <a:sp3d>
                <a:bevelT/>
              </a:sp3d>
            </c:spPr>
          </c:dPt>
          <c:dPt>
            <c:idx val="4"/>
            <c:invertIfNegative val="0"/>
            <c:bubble3D val="0"/>
            <c:spPr>
              <a:solidFill>
                <a:schemeClr val="bg1">
                  <a:lumMod val="65000"/>
                </a:schemeClr>
              </a:solidFill>
              <a:scene3d>
                <a:camera prst="orthographicFront"/>
                <a:lightRig rig="threePt" dir="t"/>
              </a:scene3d>
              <a:sp3d>
                <a:bevelT/>
              </a:sp3d>
            </c:spPr>
          </c:dPt>
          <c:dPt>
            <c:idx val="7"/>
            <c:invertIfNegative val="0"/>
            <c:bubble3D val="0"/>
            <c:spPr>
              <a:solidFill>
                <a:schemeClr val="bg1">
                  <a:lumMod val="65000"/>
                </a:schemeClr>
              </a:solidFill>
              <a:scene3d>
                <a:camera prst="orthographicFront"/>
                <a:lightRig rig="threePt" dir="t"/>
              </a:scene3d>
              <a:sp3d>
                <a:bevelT/>
              </a:sp3d>
            </c:spPr>
          </c:dPt>
          <c:dPt>
            <c:idx val="10"/>
            <c:invertIfNegative val="0"/>
            <c:bubble3D val="0"/>
            <c:spPr>
              <a:solidFill>
                <a:schemeClr val="bg1">
                  <a:lumMod val="65000"/>
                </a:schemeClr>
              </a:solidFill>
              <a:scene3d>
                <a:camera prst="orthographicFront"/>
                <a:lightRig rig="threePt" dir="t"/>
              </a:scene3d>
              <a:sp3d>
                <a:bevelT/>
              </a:sp3d>
            </c:spPr>
          </c:dPt>
          <c:dPt>
            <c:idx val="13"/>
            <c:invertIfNegative val="0"/>
            <c:bubble3D val="0"/>
            <c:spPr>
              <a:solidFill>
                <a:schemeClr val="bg1">
                  <a:lumMod val="65000"/>
                </a:schemeClr>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Sheet1!$C$2:$C$15</c:f>
              <c:numCache>
                <c:formatCode>0%</c:formatCode>
                <c:ptCount val="14"/>
                <c:pt idx="0">
                  <c:v>0.11</c:v>
                </c:pt>
                <c:pt idx="1">
                  <c:v>0.13</c:v>
                </c:pt>
                <c:pt idx="3">
                  <c:v>0.18</c:v>
                </c:pt>
                <c:pt idx="4">
                  <c:v>0.14000000000000001</c:v>
                </c:pt>
                <c:pt idx="6">
                  <c:v>0.11</c:v>
                </c:pt>
                <c:pt idx="7">
                  <c:v>0.08</c:v>
                </c:pt>
                <c:pt idx="9">
                  <c:v>0.17</c:v>
                </c:pt>
                <c:pt idx="10">
                  <c:v>0.16</c:v>
                </c:pt>
                <c:pt idx="12">
                  <c:v>0.16</c:v>
                </c:pt>
                <c:pt idx="13">
                  <c:v>0.22</c:v>
                </c:pt>
              </c:numCache>
            </c:numRef>
          </c:val>
        </c:ser>
        <c:ser>
          <c:idx val="2"/>
          <c:order val="2"/>
          <c:tx>
            <c:strRef>
              <c:f>Sheet1!$D$1</c:f>
              <c:strCache>
                <c:ptCount val="1"/>
                <c:pt idx="0">
                  <c:v>Negative Impact</c:v>
                </c:pt>
              </c:strCache>
            </c:strRef>
          </c:tx>
          <c:spPr>
            <a:solidFill>
              <a:schemeClr val="accent2">
                <a:lumMod val="75000"/>
              </a:schemeClr>
            </a:solidFill>
            <a:scene3d>
              <a:camera prst="orthographicFront"/>
              <a:lightRig rig="threePt" dir="t"/>
            </a:scene3d>
            <a:sp3d>
              <a:bevelT/>
            </a:sp3d>
          </c:spPr>
          <c:invertIfNegative val="0"/>
          <c:dPt>
            <c:idx val="1"/>
            <c:invertIfNegative val="0"/>
            <c:bubble3D val="0"/>
            <c:spPr>
              <a:solidFill>
                <a:schemeClr val="accent2"/>
              </a:solidFill>
              <a:scene3d>
                <a:camera prst="orthographicFront"/>
                <a:lightRig rig="threePt" dir="t"/>
              </a:scene3d>
              <a:sp3d>
                <a:bevelT/>
              </a:sp3d>
            </c:spPr>
          </c:dPt>
          <c:dPt>
            <c:idx val="4"/>
            <c:invertIfNegative val="0"/>
            <c:bubble3D val="0"/>
            <c:spPr>
              <a:solidFill>
                <a:schemeClr val="accent2"/>
              </a:solidFill>
              <a:scene3d>
                <a:camera prst="orthographicFront"/>
                <a:lightRig rig="threePt" dir="t"/>
              </a:scene3d>
              <a:sp3d>
                <a:bevelT/>
              </a:sp3d>
            </c:spPr>
          </c:dPt>
          <c:dPt>
            <c:idx val="7"/>
            <c:invertIfNegative val="0"/>
            <c:bubble3D val="0"/>
            <c:spPr>
              <a:solidFill>
                <a:schemeClr val="accent2"/>
              </a:solidFill>
              <a:scene3d>
                <a:camera prst="orthographicFront"/>
                <a:lightRig rig="threePt" dir="t"/>
              </a:scene3d>
              <a:sp3d>
                <a:bevelT/>
              </a:sp3d>
            </c:spPr>
          </c:dPt>
          <c:dPt>
            <c:idx val="10"/>
            <c:invertIfNegative val="0"/>
            <c:bubble3D val="0"/>
            <c:spPr>
              <a:solidFill>
                <a:schemeClr val="accent2"/>
              </a:solidFill>
              <a:scene3d>
                <a:camera prst="orthographicFront"/>
                <a:lightRig rig="threePt" dir="t"/>
              </a:scene3d>
              <a:sp3d>
                <a:bevelT/>
              </a:sp3d>
            </c:spPr>
          </c:dPt>
          <c:dPt>
            <c:idx val="13"/>
            <c:invertIfNegative val="0"/>
            <c:bubble3D val="0"/>
            <c:spPr>
              <a:solidFill>
                <a:schemeClr val="accent2"/>
              </a:solidFill>
              <a:scene3d>
                <a:camera prst="orthographicFront"/>
                <a:lightRig rig="threePt" dir="t"/>
              </a:scene3d>
              <a:sp3d>
                <a:bevelT/>
              </a:sp3d>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numRef>
              <c:f>Sheet1!$A$2:$A$15</c:f>
              <c:numCache>
                <c:formatCode>General</c:formatCode>
                <c:ptCount val="14"/>
                <c:pt idx="0">
                  <c:v>2014</c:v>
                </c:pt>
                <c:pt idx="1">
                  <c:v>2016</c:v>
                </c:pt>
                <c:pt idx="3">
                  <c:v>2014</c:v>
                </c:pt>
                <c:pt idx="4">
                  <c:v>2016</c:v>
                </c:pt>
                <c:pt idx="6">
                  <c:v>2014</c:v>
                </c:pt>
                <c:pt idx="7">
                  <c:v>2016</c:v>
                </c:pt>
                <c:pt idx="9">
                  <c:v>2014</c:v>
                </c:pt>
                <c:pt idx="10">
                  <c:v>2016</c:v>
                </c:pt>
                <c:pt idx="12">
                  <c:v>2014</c:v>
                </c:pt>
                <c:pt idx="13">
                  <c:v>2016</c:v>
                </c:pt>
              </c:numCache>
            </c:numRef>
          </c:cat>
          <c:val>
            <c:numRef>
              <c:f>Sheet1!$D$2:$D$15</c:f>
              <c:numCache>
                <c:formatCode>0%</c:formatCode>
                <c:ptCount val="14"/>
                <c:pt idx="0">
                  <c:v>0.06</c:v>
                </c:pt>
                <c:pt idx="1">
                  <c:v>0.03</c:v>
                </c:pt>
                <c:pt idx="3">
                  <c:v>0.04</c:v>
                </c:pt>
                <c:pt idx="4">
                  <c:v>0.02</c:v>
                </c:pt>
                <c:pt idx="6">
                  <c:v>0.06</c:v>
                </c:pt>
                <c:pt idx="7">
                  <c:v>0.1</c:v>
                </c:pt>
                <c:pt idx="9">
                  <c:v>0.14000000000000001</c:v>
                </c:pt>
                <c:pt idx="10">
                  <c:v>0.06</c:v>
                </c:pt>
                <c:pt idx="12">
                  <c:v>0.06</c:v>
                </c:pt>
                <c:pt idx="13">
                  <c:v>0.03</c:v>
                </c:pt>
              </c:numCache>
            </c:numRef>
          </c:val>
        </c:ser>
        <c:dLbls>
          <c:showLegendKey val="0"/>
          <c:showVal val="0"/>
          <c:showCatName val="0"/>
          <c:showSerName val="0"/>
          <c:showPercent val="0"/>
          <c:showBubbleSize val="0"/>
        </c:dLbls>
        <c:gapWidth val="20"/>
        <c:overlap val="100"/>
        <c:axId val="51366144"/>
        <c:axId val="51707904"/>
      </c:barChart>
      <c:catAx>
        <c:axId val="51366144"/>
        <c:scaling>
          <c:orientation val="maxMin"/>
        </c:scaling>
        <c:delete val="1"/>
        <c:axPos val="l"/>
        <c:numFmt formatCode="General" sourceLinked="1"/>
        <c:majorTickMark val="out"/>
        <c:minorTickMark val="none"/>
        <c:tickLblPos val="nextTo"/>
        <c:crossAx val="51707904"/>
        <c:crosses val="autoZero"/>
        <c:auto val="1"/>
        <c:lblAlgn val="ctr"/>
        <c:lblOffset val="100"/>
        <c:noMultiLvlLbl val="0"/>
      </c:catAx>
      <c:valAx>
        <c:axId val="51707904"/>
        <c:scaling>
          <c:orientation val="minMax"/>
          <c:max val="1"/>
          <c:min val="0"/>
        </c:scaling>
        <c:delete val="1"/>
        <c:axPos val="t"/>
        <c:numFmt formatCode="0%" sourceLinked="1"/>
        <c:majorTickMark val="out"/>
        <c:minorTickMark val="none"/>
        <c:tickLblPos val="nextTo"/>
        <c:crossAx val="51366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Positive Impact</c:v>
                </c:pt>
              </c:strCache>
            </c:strRef>
          </c:tx>
          <c:spPr>
            <a:solidFill>
              <a:schemeClr val="tx2">
                <a:lumMod val="75000"/>
              </a:schemeClr>
            </a:solidFill>
            <a:scene3d>
              <a:camera prst="orthographicFront"/>
              <a:lightRig rig="threePt" dir="t"/>
            </a:scene3d>
            <a:sp3d>
              <a:bevelT/>
            </a:sp3d>
          </c:spPr>
          <c:invertIfNegative val="0"/>
          <c:dPt>
            <c:idx val="1"/>
            <c:invertIfNegative val="0"/>
            <c:bubble3D val="0"/>
            <c:spPr>
              <a:solidFill>
                <a:schemeClr val="tx2">
                  <a:lumMod val="75000"/>
                </a:schemeClr>
              </a:solidFill>
              <a:scene3d>
                <a:camera prst="orthographicFront"/>
                <a:lightRig rig="threePt" dir="t"/>
              </a:scene3d>
              <a:sp3d>
                <a:bevelT/>
              </a:sp3d>
            </c:spPr>
          </c:dPt>
          <c:dPt>
            <c:idx val="4"/>
            <c:invertIfNegative val="0"/>
            <c:bubble3D val="0"/>
            <c:spPr>
              <a:solidFill>
                <a:schemeClr val="tx2">
                  <a:lumMod val="75000"/>
                </a:schemeClr>
              </a:solidFill>
              <a:scene3d>
                <a:camera prst="orthographicFront"/>
                <a:lightRig rig="threePt" dir="t"/>
              </a:scene3d>
              <a:sp3d>
                <a:bevelT/>
              </a:sp3d>
            </c:spPr>
          </c:dPt>
          <c:dPt>
            <c:idx val="7"/>
            <c:invertIfNegative val="0"/>
            <c:bubble3D val="0"/>
            <c:spPr>
              <a:solidFill>
                <a:schemeClr val="tx2">
                  <a:lumMod val="75000"/>
                </a:schemeClr>
              </a:solidFill>
              <a:scene3d>
                <a:camera prst="orthographicFront"/>
                <a:lightRig rig="threePt" dir="t"/>
              </a:scene3d>
              <a:sp3d>
                <a:bevelT/>
              </a:sp3d>
            </c:spPr>
          </c:dPt>
          <c:dPt>
            <c:idx val="9"/>
            <c:invertIfNegative val="0"/>
            <c:bubble3D val="0"/>
            <c:spPr>
              <a:solidFill>
                <a:schemeClr val="bg1">
                  <a:lumMod val="50000"/>
                </a:schemeClr>
              </a:solidFill>
              <a:scene3d>
                <a:camera prst="orthographicFront"/>
                <a:lightRig rig="threePt" dir="t"/>
              </a:scene3d>
              <a:sp3d>
                <a:bevelT/>
              </a:sp3d>
            </c:spPr>
          </c:dPt>
          <c:dLbls>
            <c:dLbl>
              <c:idx val="0"/>
              <c:layout/>
              <c:tx>
                <c:rich>
                  <a:bodyPr/>
                  <a:lstStyle/>
                  <a:p>
                    <a:r>
                      <a:rPr lang="en-US" smtClean="0">
                        <a:solidFill>
                          <a:schemeClr val="tx2">
                            <a:lumMod val="75000"/>
                          </a:schemeClr>
                        </a:solidFill>
                      </a:rPr>
                      <a:t>+15</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1"/>
              <c:layout/>
              <c:tx>
                <c:rich>
                  <a:bodyPr/>
                  <a:lstStyle/>
                  <a:p>
                    <a:r>
                      <a:rPr lang="en-US" smtClean="0">
                        <a:solidFill>
                          <a:schemeClr val="tx2">
                            <a:lumMod val="75000"/>
                          </a:schemeClr>
                        </a:solidFill>
                      </a:rPr>
                      <a:t>+9</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2"/>
              <c:layout/>
              <c:tx>
                <c:rich>
                  <a:bodyPr/>
                  <a:lstStyle/>
                  <a:p>
                    <a:r>
                      <a:rPr lang="en-US" dirty="0" smtClean="0">
                        <a:solidFill>
                          <a:schemeClr val="tx2">
                            <a:lumMod val="75000"/>
                          </a:schemeClr>
                        </a:solidFill>
                      </a:rPr>
                      <a:t>+7%</a:t>
                    </a:r>
                    <a:endParaRPr lang="en-US" dirty="0"/>
                  </a:p>
                </c:rich>
              </c:tx>
              <c:dLblPos val="outEnd"/>
              <c:showLegendKey val="0"/>
              <c:showVal val="1"/>
              <c:showCatName val="0"/>
              <c:showSerName val="0"/>
              <c:showPercent val="0"/>
              <c:showBubbleSize val="0"/>
            </c:dLbl>
            <c:dLbl>
              <c:idx val="3"/>
              <c:layout/>
              <c:tx>
                <c:rich>
                  <a:bodyPr/>
                  <a:lstStyle/>
                  <a:p>
                    <a:r>
                      <a:rPr lang="en-US" dirty="0" smtClean="0">
                        <a:solidFill>
                          <a:schemeClr val="tx2">
                            <a:lumMod val="75000"/>
                          </a:schemeClr>
                        </a:solidFill>
                      </a:rPr>
                      <a:t>+6%</a:t>
                    </a:r>
                    <a:endParaRPr lang="en-US" dirty="0"/>
                  </a:p>
                </c:rich>
              </c:tx>
              <c:dLblPos val="outEnd"/>
              <c:showLegendKey val="0"/>
              <c:showVal val="1"/>
              <c:showCatName val="0"/>
              <c:showSerName val="0"/>
              <c:showPercent val="0"/>
              <c:showBubbleSize val="0"/>
            </c:dLbl>
            <c:dLbl>
              <c:idx val="4"/>
              <c:layout/>
              <c:tx>
                <c:rich>
                  <a:bodyPr/>
                  <a:lstStyle/>
                  <a:p>
                    <a:r>
                      <a:rPr lang="en-US" smtClean="0">
                        <a:solidFill>
                          <a:schemeClr val="tx2">
                            <a:lumMod val="75000"/>
                          </a:schemeClr>
                        </a:solidFill>
                      </a:rPr>
                      <a:t>+4</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5"/>
              <c:layout/>
              <c:tx>
                <c:rich>
                  <a:bodyPr/>
                  <a:lstStyle/>
                  <a:p>
                    <a:r>
                      <a:rPr lang="en-US" smtClean="0">
                        <a:solidFill>
                          <a:schemeClr val="tx2">
                            <a:lumMod val="75000"/>
                          </a:schemeClr>
                        </a:solidFill>
                      </a:rPr>
                      <a:t>+3</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6"/>
              <c:layout/>
              <c:tx>
                <c:rich>
                  <a:bodyPr/>
                  <a:lstStyle/>
                  <a:p>
                    <a:r>
                      <a:rPr lang="en-US" smtClean="0">
                        <a:solidFill>
                          <a:schemeClr val="tx2">
                            <a:lumMod val="75000"/>
                          </a:schemeClr>
                        </a:solidFill>
                      </a:rPr>
                      <a:t>+3</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7"/>
              <c:layout/>
              <c:tx>
                <c:rich>
                  <a:bodyPr/>
                  <a:lstStyle/>
                  <a:p>
                    <a:r>
                      <a:rPr lang="en-US" smtClean="0">
                        <a:solidFill>
                          <a:schemeClr val="tx2">
                            <a:lumMod val="75000"/>
                          </a:schemeClr>
                        </a:solidFill>
                      </a:rPr>
                      <a:t>+2</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8"/>
              <c:layout/>
              <c:tx>
                <c:rich>
                  <a:bodyPr/>
                  <a:lstStyle/>
                  <a:p>
                    <a:r>
                      <a:rPr lang="en-US" smtClean="0">
                        <a:solidFill>
                          <a:schemeClr val="tx2">
                            <a:lumMod val="75000"/>
                          </a:schemeClr>
                        </a:solidFill>
                      </a:rPr>
                      <a:t>+2</a:t>
                    </a:r>
                    <a:r>
                      <a:rPr lang="en-US">
                        <a:solidFill>
                          <a:schemeClr val="tx2">
                            <a:lumMod val="75000"/>
                          </a:schemeClr>
                        </a:solidFill>
                      </a:rPr>
                      <a:t>%</a:t>
                    </a:r>
                    <a:endParaRPr lang="en-US"/>
                  </a:p>
                </c:rich>
              </c:tx>
              <c:dLblPos val="outEnd"/>
              <c:showLegendKey val="0"/>
              <c:showVal val="1"/>
              <c:showCatName val="0"/>
              <c:showSerName val="0"/>
              <c:showPercent val="0"/>
              <c:showBubbleSize val="0"/>
            </c:dLbl>
            <c:dLbl>
              <c:idx val="9"/>
              <c:layout/>
              <c:tx>
                <c:rich>
                  <a:bodyPr/>
                  <a:lstStyle/>
                  <a:p>
                    <a:pPr>
                      <a:defRPr sz="1600" b="1">
                        <a:solidFill>
                          <a:schemeClr val="bg1">
                            <a:lumMod val="50000"/>
                          </a:schemeClr>
                        </a:solidFill>
                      </a:defRPr>
                    </a:pPr>
                    <a:r>
                      <a:rPr lang="en-US" smtClean="0"/>
                      <a:t>0%</a:t>
                    </a:r>
                    <a:endParaRPr lang="en-US"/>
                  </a:p>
                </c:rich>
              </c:tx>
              <c:spPr/>
              <c:dLblPos val="outEnd"/>
              <c:showLegendKey val="0"/>
              <c:showVal val="1"/>
              <c:showCatName val="0"/>
              <c:showSerName val="0"/>
              <c:showPercent val="0"/>
              <c:showBubbleSize val="0"/>
            </c:dLbl>
            <c:txPr>
              <a:bodyPr/>
              <a:lstStyle/>
              <a:p>
                <a:pPr>
                  <a:defRPr sz="1600" b="1">
                    <a:solidFill>
                      <a:schemeClr val="tx2">
                        <a:lumMod val="75000"/>
                      </a:schemeClr>
                    </a:solidFill>
                  </a:defRPr>
                </a:pPr>
                <a:endParaRPr lang="en-US"/>
              </a:p>
            </c:txPr>
            <c:dLblPos val="outEnd"/>
            <c:showLegendKey val="0"/>
            <c:showVal val="1"/>
            <c:showCatName val="0"/>
            <c:showSerName val="0"/>
            <c:showPercent val="0"/>
            <c:showBubbleSize val="0"/>
            <c:showLeaderLines val="0"/>
          </c:dLbls>
          <c:cat>
            <c:numRef>
              <c:f>Sheet1!$A$2:$A$11</c:f>
              <c:numCache>
                <c:formatCode>General</c:formatCode>
                <c:ptCount val="10"/>
                <c:pt idx="0">
                  <c:v>2014</c:v>
                </c:pt>
                <c:pt idx="1">
                  <c:v>2016</c:v>
                </c:pt>
                <c:pt idx="3">
                  <c:v>2014</c:v>
                </c:pt>
                <c:pt idx="4">
                  <c:v>2016</c:v>
                </c:pt>
                <c:pt idx="6">
                  <c:v>2014</c:v>
                </c:pt>
                <c:pt idx="7">
                  <c:v>2016</c:v>
                </c:pt>
                <c:pt idx="9">
                  <c:v>2014</c:v>
                </c:pt>
              </c:numCache>
            </c:numRef>
          </c:cat>
          <c:val>
            <c:numRef>
              <c:f>Sheet1!$B$2:$B$11</c:f>
              <c:numCache>
                <c:formatCode>0%</c:formatCode>
                <c:ptCount val="10"/>
                <c:pt idx="0">
                  <c:v>0.15</c:v>
                </c:pt>
                <c:pt idx="1">
                  <c:v>0.09</c:v>
                </c:pt>
                <c:pt idx="2">
                  <c:v>7.0000000000000007E-2</c:v>
                </c:pt>
                <c:pt idx="3">
                  <c:v>0.06</c:v>
                </c:pt>
                <c:pt idx="4">
                  <c:v>0.04</c:v>
                </c:pt>
                <c:pt idx="5">
                  <c:v>0.03</c:v>
                </c:pt>
                <c:pt idx="6">
                  <c:v>0.03</c:v>
                </c:pt>
                <c:pt idx="7">
                  <c:v>0.02</c:v>
                </c:pt>
                <c:pt idx="8">
                  <c:v>0.02</c:v>
                </c:pt>
                <c:pt idx="9" formatCode="0.00%">
                  <c:v>2.5000000000000001E-3</c:v>
                </c:pt>
              </c:numCache>
            </c:numRef>
          </c:val>
        </c:ser>
        <c:dLbls>
          <c:showLegendKey val="0"/>
          <c:showVal val="0"/>
          <c:showCatName val="0"/>
          <c:showSerName val="0"/>
          <c:showPercent val="0"/>
          <c:showBubbleSize val="0"/>
        </c:dLbls>
        <c:gapWidth val="20"/>
        <c:axId val="50920064"/>
        <c:axId val="50921856"/>
      </c:barChart>
      <c:catAx>
        <c:axId val="50920064"/>
        <c:scaling>
          <c:orientation val="maxMin"/>
        </c:scaling>
        <c:delete val="1"/>
        <c:axPos val="l"/>
        <c:numFmt formatCode="General" sourceLinked="1"/>
        <c:majorTickMark val="out"/>
        <c:minorTickMark val="none"/>
        <c:tickLblPos val="nextTo"/>
        <c:crossAx val="50921856"/>
        <c:crosses val="autoZero"/>
        <c:auto val="1"/>
        <c:lblAlgn val="ctr"/>
        <c:lblOffset val="100"/>
        <c:noMultiLvlLbl val="0"/>
      </c:catAx>
      <c:valAx>
        <c:axId val="50921856"/>
        <c:scaling>
          <c:orientation val="minMax"/>
          <c:max val="0.2"/>
          <c:min val="0"/>
        </c:scaling>
        <c:delete val="1"/>
        <c:axPos val="t"/>
        <c:numFmt formatCode="0%" sourceLinked="1"/>
        <c:majorTickMark val="out"/>
        <c:minorTickMark val="none"/>
        <c:tickLblPos val="nextTo"/>
        <c:crossAx val="50920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53939088410695"/>
          <c:w val="1"/>
          <c:h val="0.50457604588117877"/>
        </c:manualLayout>
      </c:layout>
      <c:barChart>
        <c:barDir val="col"/>
        <c:grouping val="clustered"/>
        <c:varyColors val="0"/>
        <c:ser>
          <c:idx val="0"/>
          <c:order val="0"/>
          <c:tx>
            <c:strRef>
              <c:f>Sheet1!$B$1</c:f>
              <c:strCache>
                <c:ptCount val="1"/>
                <c:pt idx="0">
                  <c:v>Total Support</c:v>
                </c:pt>
              </c:strCache>
            </c:strRef>
          </c:tx>
          <c:spPr>
            <a:solidFill>
              <a:schemeClr val="tx2">
                <a:lumMod val="75000"/>
              </a:schemeClr>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Sheet1!$B$2</c:f>
              <c:numCache>
                <c:formatCode>0%</c:formatCode>
                <c:ptCount val="1"/>
                <c:pt idx="0">
                  <c:v>0.74</c:v>
                </c:pt>
              </c:numCache>
            </c:numRef>
          </c:val>
        </c:ser>
        <c:ser>
          <c:idx val="1"/>
          <c:order val="1"/>
          <c:tx>
            <c:strRef>
              <c:f>Sheet1!$C$1</c:f>
              <c:strCache>
                <c:ptCount val="1"/>
                <c:pt idx="0">
                  <c:v>Total Oppose</c:v>
                </c:pt>
              </c:strCache>
            </c:strRef>
          </c:tx>
          <c:spPr>
            <a:solidFill>
              <a:srgbClr val="C00000"/>
            </a:solidFill>
            <a:scene3d>
              <a:camera prst="orthographicFront"/>
              <a:lightRig rig="threePt" dir="t"/>
            </a:scene3d>
            <a:sp3d>
              <a:bevelT/>
            </a:sp3d>
          </c:spPr>
          <c:invertIfNegative val="0"/>
          <c:dLbls>
            <c:txPr>
              <a:bodyPr/>
              <a:lstStyle/>
              <a:p>
                <a:pPr>
                  <a:defRPr sz="2400"/>
                </a:pPr>
                <a:endParaRPr lang="en-US"/>
              </a:p>
            </c:txPr>
            <c:dLblPos val="outEnd"/>
            <c:showLegendKey val="0"/>
            <c:showVal val="1"/>
            <c:showCatName val="0"/>
            <c:showSerName val="0"/>
            <c:showPercent val="0"/>
            <c:showBubbleSize val="0"/>
            <c:showLeaderLines val="0"/>
          </c:dLbls>
          <c:cat>
            <c:strRef>
              <c:f>Sheet1!$A$2</c:f>
              <c:strCache>
                <c:ptCount val="1"/>
                <c:pt idx="0">
                  <c:v>Overall</c:v>
                </c:pt>
              </c:strCache>
            </c:strRef>
          </c:cat>
          <c:val>
            <c:numRef>
              <c:f>Sheet1!$C$2</c:f>
              <c:numCache>
                <c:formatCode>0%</c:formatCode>
                <c:ptCount val="1"/>
                <c:pt idx="0">
                  <c:v>0.18</c:v>
                </c:pt>
              </c:numCache>
            </c:numRef>
          </c:val>
        </c:ser>
        <c:dLbls>
          <c:dLblPos val="outEnd"/>
          <c:showLegendKey val="0"/>
          <c:showVal val="1"/>
          <c:showCatName val="0"/>
          <c:showSerName val="0"/>
          <c:showPercent val="0"/>
          <c:showBubbleSize val="0"/>
        </c:dLbls>
        <c:gapWidth val="150"/>
        <c:axId val="51249920"/>
        <c:axId val="51251456"/>
      </c:barChart>
      <c:catAx>
        <c:axId val="51249920"/>
        <c:scaling>
          <c:orientation val="minMax"/>
        </c:scaling>
        <c:delete val="1"/>
        <c:axPos val="b"/>
        <c:numFmt formatCode="General" sourceLinked="1"/>
        <c:majorTickMark val="out"/>
        <c:minorTickMark val="none"/>
        <c:tickLblPos val="nextTo"/>
        <c:crossAx val="51251456"/>
        <c:crosses val="autoZero"/>
        <c:auto val="1"/>
        <c:lblAlgn val="ctr"/>
        <c:lblOffset val="100"/>
        <c:noMultiLvlLbl val="0"/>
      </c:catAx>
      <c:valAx>
        <c:axId val="51251456"/>
        <c:scaling>
          <c:orientation val="minMax"/>
          <c:max val="1"/>
          <c:min val="0"/>
        </c:scaling>
        <c:delete val="1"/>
        <c:axPos val="l"/>
        <c:numFmt formatCode="0%" sourceLinked="1"/>
        <c:majorTickMark val="out"/>
        <c:minorTickMark val="none"/>
        <c:tickLblPos val="nextTo"/>
        <c:crossAx val="51249920"/>
        <c:crosses val="autoZero"/>
        <c:crossBetween val="between"/>
      </c:valAx>
    </c:plotArea>
    <c:legend>
      <c:legendPos val="b"/>
      <c:layout>
        <c:manualLayout>
          <c:xMode val="edge"/>
          <c:yMode val="edge"/>
          <c:x val="0"/>
          <c:y val="0.87332332687593872"/>
          <c:w val="1"/>
          <c:h val="6.0876530436192774E-2"/>
        </c:manualLayout>
      </c:layout>
      <c:overlay val="0"/>
      <c:txPr>
        <a:bodyPr/>
        <a:lstStyle/>
        <a:p>
          <a:pPr>
            <a:defRPr sz="1800"/>
          </a:pPr>
          <a:endParaRPr lang="en-US"/>
        </a:p>
      </c:txPr>
    </c:legend>
    <c:plotVisOnly val="1"/>
    <c:dispBlanksAs val="gap"/>
    <c:showDLblsOverMax val="0"/>
  </c:chart>
  <c:txPr>
    <a:bodyPr/>
    <a:lstStyle/>
    <a:p>
      <a:pPr>
        <a:defRPr sz="1800" b="1">
          <a:latin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21A672D4-B595-4350-A761-9BFD8DCC1C73}" type="datetimeFigureOut">
              <a:rPr lang="en-US" smtClean="0"/>
              <a:t>5/24/2016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59B4F685-39FA-4794-9EAD-E154E0E9B0DD}" type="slidenum">
              <a:rPr lang="en-US" smtClean="0"/>
              <a:t>‹#›</a:t>
            </a:fld>
            <a:endParaRPr lang="en-US"/>
          </a:p>
        </p:txBody>
      </p:sp>
    </p:spTree>
    <p:extLst>
      <p:ext uri="{BB962C8B-B14F-4D97-AF65-F5344CB8AC3E}">
        <p14:creationId xmlns:p14="http://schemas.microsoft.com/office/powerpoint/2010/main" val="949988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20B22D31-9708-4347-9556-2FFCC51BEA3B}" type="datetimeFigureOut">
              <a:rPr lang="en-US" smtClean="0"/>
              <a:t>5/24/2016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02B44E4-75A8-4510-BEDB-8918C467A7DD}" type="slidenum">
              <a:rPr lang="en-US" smtClean="0"/>
              <a:t>‹#›</a:t>
            </a:fld>
            <a:endParaRPr lang="en-US"/>
          </a:p>
        </p:txBody>
      </p:sp>
    </p:spTree>
    <p:extLst>
      <p:ext uri="{BB962C8B-B14F-4D97-AF65-F5344CB8AC3E}">
        <p14:creationId xmlns:p14="http://schemas.microsoft.com/office/powerpoint/2010/main" val="124196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tiff"/><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lowchart: Manual Input 11"/>
          <p:cNvSpPr/>
          <p:nvPr userDrawn="1"/>
        </p:nvSpPr>
        <p:spPr>
          <a:xfrm>
            <a:off x="45720" y="45720"/>
            <a:ext cx="9052560" cy="6442948"/>
          </a:xfrm>
          <a:prstGeom prst="flowChartManualInput">
            <a:avLst/>
          </a:prstGeom>
          <a:solidFill>
            <a:schemeClr val="bg1">
              <a:lumMod val="95000"/>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Input 10"/>
          <p:cNvSpPr/>
          <p:nvPr userDrawn="1"/>
        </p:nvSpPr>
        <p:spPr>
          <a:xfrm rot="16200000">
            <a:off x="1350527" y="-1259086"/>
            <a:ext cx="6442947" cy="9052560"/>
          </a:xfrm>
          <a:prstGeom prst="flowChartManualInput">
            <a:avLst/>
          </a:prstGeom>
          <a:solidFill>
            <a:schemeClr val="bg1">
              <a:lumMod val="95000"/>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5720" y="45720"/>
            <a:ext cx="9052560" cy="6446520"/>
          </a:xfrm>
          <a:prstGeom prst="rect">
            <a:avLst/>
          </a:prstGeom>
          <a:solidFill>
            <a:schemeClr val="bg1">
              <a:lumMod val="95000"/>
              <a:alpha val="75000"/>
            </a:schemeClr>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143000" y="6519446"/>
            <a:ext cx="6858000" cy="338554"/>
          </a:xfrm>
          <a:prstGeom prst="rect">
            <a:avLst/>
          </a:prstGeom>
          <a:noFill/>
        </p:spPr>
        <p:txBody>
          <a:bodyPr wrap="square" rtlCol="0" anchor="b">
            <a:spAutoFit/>
          </a:bodyPr>
          <a:lstStyle/>
          <a:p>
            <a:pPr algn="ctr"/>
            <a:r>
              <a:rPr lang="en-US" sz="1600" b="1" i="0" dirty="0" smtClean="0">
                <a:solidFill>
                  <a:schemeClr val="bg1"/>
                </a:solidFill>
                <a:latin typeface="Helvetica" panose="020B0604020202020204" pitchFamily="34" charset="0"/>
                <a:ea typeface="Tahoma" panose="020B0604030504040204" pitchFamily="34" charset="0"/>
                <a:cs typeface="Helvetica" panose="020B0604020202020204" pitchFamily="34" charset="0"/>
              </a:rPr>
              <a:t>Montana Statewide Survey | May 2016</a:t>
            </a:r>
            <a:endParaRPr lang="en-US" sz="1600" b="1" i="0" baseline="0" dirty="0" smtClean="0">
              <a:solidFill>
                <a:schemeClr val="bg1"/>
              </a:solidFill>
              <a:latin typeface="Helvetica" panose="020B0604020202020204" pitchFamily="34" charset="0"/>
              <a:ea typeface="Tahoma" panose="020B0604030504040204" pitchFamily="34" charset="0"/>
              <a:cs typeface="Helvetica" panose="020B0604020202020204" pitchFamily="34" charset="0"/>
            </a:endParaRPr>
          </a:p>
        </p:txBody>
      </p:sp>
      <p:sp>
        <p:nvSpPr>
          <p:cNvPr id="13" name="TextBox 12"/>
          <p:cNvSpPr txBox="1"/>
          <p:nvPr userDrawn="1"/>
        </p:nvSpPr>
        <p:spPr>
          <a:xfrm>
            <a:off x="8681616" y="6536877"/>
            <a:ext cx="503802" cy="292388"/>
          </a:xfrm>
          <a:prstGeom prst="rect">
            <a:avLst/>
          </a:prstGeom>
          <a:noFill/>
        </p:spPr>
        <p:txBody>
          <a:bodyPr wrap="square" rtlCol="0" anchor="ctr">
            <a:spAutoFit/>
          </a:bodyPr>
          <a:lstStyle/>
          <a:p>
            <a:pPr algn="ctr"/>
            <a:fld id="{A80C068F-0E04-4690-B94B-DB06CA8AA7B1}" type="slidenum">
              <a:rPr lang="en-US" sz="1300" b="1" smtClean="0">
                <a:solidFill>
                  <a:schemeClr val="bg1"/>
                </a:solidFill>
                <a:latin typeface="Helvetica" panose="020B0604020202020204" pitchFamily="34" charset="0"/>
                <a:ea typeface="Tahoma" panose="020B0604030504040204" pitchFamily="34" charset="0"/>
                <a:cs typeface="Helvetica" panose="020B0604020202020204" pitchFamily="34" charset="0"/>
              </a:rPr>
              <a:pPr algn="ctr"/>
              <a:t>‹#›</a:t>
            </a:fld>
            <a:endParaRPr lang="en-US" sz="1300" b="1" dirty="0">
              <a:solidFill>
                <a:schemeClr val="bg1"/>
              </a:solidFill>
              <a:latin typeface="Helvetica" panose="020B0604020202020204" pitchFamily="34" charset="0"/>
              <a:ea typeface="Tahoma" panose="020B0604030504040204" pitchFamily="34" charset="0"/>
              <a:cs typeface="Helvetica" panose="020B0604020202020204" pitchFamily="34" charset="0"/>
            </a:endParaRPr>
          </a:p>
        </p:txBody>
      </p:sp>
      <p:pic>
        <p:nvPicPr>
          <p:cNvPr id="15" name="Picture 9" descr="F:\User\Shared\Logo\pos_logo_no_words.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5" t="4469" r="713" b="5629"/>
          <a:stretch/>
        </p:blipFill>
        <p:spPr bwMode="auto">
          <a:xfrm>
            <a:off x="23810" y="6537847"/>
            <a:ext cx="640559" cy="301752"/>
          </a:xfrm>
          <a:prstGeom prst="roundRect">
            <a:avLst/>
          </a:prstGeom>
          <a:solidFill>
            <a:srgbClr val="4F6228">
              <a:alpha val="85098"/>
            </a:srgbClr>
          </a:solidFill>
          <a:ln>
            <a:noFill/>
          </a:ln>
          <a:effectLst/>
          <a:extLst/>
        </p:spPr>
      </p:pic>
      <p:pic>
        <p:nvPicPr>
          <p:cNvPr id="9" name="Picture 8" descr="http://www.fm3research.com/public/imgs/logo-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6545596"/>
            <a:ext cx="253933" cy="3017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2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143998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60829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Wave 7"/>
          <p:cNvSpPr/>
          <p:nvPr userDrawn="1"/>
        </p:nvSpPr>
        <p:spPr>
          <a:xfrm>
            <a:off x="34993" y="119614"/>
            <a:ext cx="9070848" cy="6364317"/>
          </a:xfrm>
          <a:prstGeom prst="wave">
            <a:avLst>
              <a:gd name="adj1" fmla="val 664"/>
              <a:gd name="adj2" fmla="val 0"/>
            </a:avLst>
          </a:prstGeom>
          <a:solidFill>
            <a:schemeClr val="bg1"/>
          </a:solidFill>
          <a:ln w="76200">
            <a:solidFill>
              <a:srgbClr val="6BC3E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533400" y="6488668"/>
            <a:ext cx="8152598" cy="369332"/>
          </a:xfrm>
          <a:prstGeom prst="rect">
            <a:avLst/>
          </a:prstGeom>
          <a:noFill/>
        </p:spPr>
        <p:txBody>
          <a:bodyPr wrap="square" rtlCol="0" anchor="ctr">
            <a:spAutoFit/>
          </a:bodyPr>
          <a:lstStyle/>
          <a:p>
            <a:pPr algn="l"/>
            <a:r>
              <a:rPr lang="en-US" b="1" i="0" dirty="0" smtClean="0">
                <a:solidFill>
                  <a:schemeClr val="bg1"/>
                </a:solidFill>
              </a:rPr>
              <a:t>Pew Flood Insurance </a:t>
            </a:r>
            <a:r>
              <a:rPr lang="en-US" b="1" i="0" baseline="0" dirty="0" smtClean="0">
                <a:solidFill>
                  <a:schemeClr val="bg1"/>
                </a:solidFill>
              </a:rPr>
              <a:t>Focus Groups</a:t>
            </a:r>
            <a:r>
              <a:rPr lang="en-US" b="1" i="0" dirty="0" smtClean="0">
                <a:solidFill>
                  <a:schemeClr val="bg1"/>
                </a:solidFill>
              </a:rPr>
              <a:t> |</a:t>
            </a:r>
            <a:r>
              <a:rPr lang="en-US" b="1" i="0" baseline="0" dirty="0" smtClean="0">
                <a:solidFill>
                  <a:schemeClr val="bg1"/>
                </a:solidFill>
              </a:rPr>
              <a:t> September 2015</a:t>
            </a:r>
          </a:p>
        </p:txBody>
      </p:sp>
      <p:sp>
        <p:nvSpPr>
          <p:cNvPr id="10" name="TextBox 9"/>
          <p:cNvSpPr txBox="1"/>
          <p:nvPr userDrawn="1"/>
        </p:nvSpPr>
        <p:spPr>
          <a:xfrm>
            <a:off x="8762198" y="6488668"/>
            <a:ext cx="458002" cy="369332"/>
          </a:xfrm>
          <a:prstGeom prst="rect">
            <a:avLst/>
          </a:prstGeom>
          <a:noFill/>
        </p:spPr>
        <p:txBody>
          <a:bodyPr wrap="square" rtlCol="0">
            <a:spAutoFit/>
          </a:bodyPr>
          <a:lstStyle/>
          <a:p>
            <a:pPr algn="ctr"/>
            <a:fld id="{A80C068F-0E04-4690-B94B-DB06CA8AA7B1}" type="slidenum">
              <a:rPr lang="en-US" b="1" smtClean="0">
                <a:solidFill>
                  <a:schemeClr val="bg1"/>
                </a:solidFill>
              </a:rPr>
              <a:pPr algn="ctr"/>
              <a:t>‹#›</a:t>
            </a:fld>
            <a:endParaRPr lang="en-US" b="1" dirty="0">
              <a:solidFill>
                <a:schemeClr val="bg1"/>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982" t="28513" r="73787" b="32635"/>
          <a:stretch/>
        </p:blipFill>
        <p:spPr>
          <a:xfrm>
            <a:off x="19090" y="6532868"/>
            <a:ext cx="583323" cy="304102"/>
          </a:xfrm>
          <a:prstGeom prst="roundRect">
            <a:avLst/>
          </a:prstGeom>
          <a:noFill/>
          <a:ln>
            <a:noFill/>
          </a:ln>
        </p:spPr>
      </p:pic>
    </p:spTree>
    <p:extLst>
      <p:ext uri="{BB962C8B-B14F-4D97-AF65-F5344CB8AC3E}">
        <p14:creationId xmlns:p14="http://schemas.microsoft.com/office/powerpoint/2010/main" val="368985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Wave 7"/>
          <p:cNvSpPr/>
          <p:nvPr userDrawn="1"/>
        </p:nvSpPr>
        <p:spPr>
          <a:xfrm>
            <a:off x="34993" y="119614"/>
            <a:ext cx="9070848" cy="6364317"/>
          </a:xfrm>
          <a:prstGeom prst="wave">
            <a:avLst>
              <a:gd name="adj1" fmla="val 664"/>
              <a:gd name="adj2" fmla="val 0"/>
            </a:avLst>
          </a:prstGeom>
          <a:solidFill>
            <a:schemeClr val="bg1"/>
          </a:solidFill>
          <a:ln w="76200">
            <a:solidFill>
              <a:srgbClr val="081E59"/>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533400" y="6488668"/>
            <a:ext cx="8152598" cy="369332"/>
          </a:xfrm>
          <a:prstGeom prst="rect">
            <a:avLst/>
          </a:prstGeom>
          <a:noFill/>
        </p:spPr>
        <p:txBody>
          <a:bodyPr wrap="square" rtlCol="0" anchor="ctr">
            <a:spAutoFit/>
          </a:bodyPr>
          <a:lstStyle/>
          <a:p>
            <a:pPr algn="l"/>
            <a:r>
              <a:rPr lang="en-US" b="1" i="0" dirty="0" smtClean="0">
                <a:solidFill>
                  <a:schemeClr val="bg1"/>
                </a:solidFill>
              </a:rPr>
              <a:t>HCA</a:t>
            </a:r>
            <a:r>
              <a:rPr lang="en-US" b="1" i="0" baseline="0" dirty="0" smtClean="0">
                <a:solidFill>
                  <a:schemeClr val="bg1"/>
                </a:solidFill>
              </a:rPr>
              <a:t> Nashville Focus Groups </a:t>
            </a:r>
            <a:r>
              <a:rPr lang="en-US" b="1" i="0" dirty="0" smtClean="0">
                <a:solidFill>
                  <a:schemeClr val="bg1"/>
                </a:solidFill>
              </a:rPr>
              <a:t>|</a:t>
            </a:r>
            <a:r>
              <a:rPr lang="en-US" b="1" i="0" baseline="0" dirty="0" smtClean="0">
                <a:solidFill>
                  <a:schemeClr val="bg1"/>
                </a:solidFill>
              </a:rPr>
              <a:t> January, 2016</a:t>
            </a:r>
          </a:p>
        </p:txBody>
      </p:sp>
      <p:sp>
        <p:nvSpPr>
          <p:cNvPr id="10" name="TextBox 9"/>
          <p:cNvSpPr txBox="1"/>
          <p:nvPr userDrawn="1"/>
        </p:nvSpPr>
        <p:spPr>
          <a:xfrm>
            <a:off x="8762198" y="6488668"/>
            <a:ext cx="458002" cy="369332"/>
          </a:xfrm>
          <a:prstGeom prst="rect">
            <a:avLst/>
          </a:prstGeom>
          <a:noFill/>
        </p:spPr>
        <p:txBody>
          <a:bodyPr wrap="square" rtlCol="0">
            <a:spAutoFit/>
          </a:bodyPr>
          <a:lstStyle/>
          <a:p>
            <a:pPr algn="ctr"/>
            <a:fld id="{A80C068F-0E04-4690-B94B-DB06CA8AA7B1}" type="slidenum">
              <a:rPr lang="en-US" b="1" smtClean="0">
                <a:solidFill>
                  <a:schemeClr val="bg1"/>
                </a:solidFill>
              </a:rPr>
              <a:pPr algn="ctr"/>
              <a:t>‹#›</a:t>
            </a:fld>
            <a:endParaRPr lang="en-US" b="1" dirty="0">
              <a:solidFill>
                <a:schemeClr val="bg1"/>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982" t="28513" r="73787" b="32635"/>
          <a:stretch/>
        </p:blipFill>
        <p:spPr>
          <a:xfrm>
            <a:off x="19090" y="6532868"/>
            <a:ext cx="583323" cy="304102"/>
          </a:xfrm>
          <a:prstGeom prst="roundRect">
            <a:avLst/>
          </a:prstGeom>
          <a:noFill/>
          <a:ln>
            <a:noFill/>
          </a:ln>
        </p:spPr>
      </p:pic>
    </p:spTree>
    <p:extLst>
      <p:ext uri="{BB962C8B-B14F-4D97-AF65-F5344CB8AC3E}">
        <p14:creationId xmlns:p14="http://schemas.microsoft.com/office/powerpoint/2010/main" val="905557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Flowchart: Document 6"/>
          <p:cNvSpPr/>
          <p:nvPr userDrawn="1"/>
        </p:nvSpPr>
        <p:spPr>
          <a:xfrm rot="16200000" flipV="1">
            <a:off x="2968937" y="685800"/>
            <a:ext cx="6790099" cy="54864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898"/>
              <a:gd name="connsiteX1" fmla="*/ 21600 w 21600"/>
              <a:gd name="connsiteY1" fmla="*/ 0 h 21898"/>
              <a:gd name="connsiteX2" fmla="*/ 21600 w 21600"/>
              <a:gd name="connsiteY2" fmla="*/ 20396 h 21898"/>
              <a:gd name="connsiteX3" fmla="*/ 0 w 21600"/>
              <a:gd name="connsiteY3" fmla="*/ 20172 h 21898"/>
              <a:gd name="connsiteX4" fmla="*/ 0 w 21600"/>
              <a:gd name="connsiteY4" fmla="*/ 0 h 21898"/>
              <a:gd name="connsiteX0" fmla="*/ 0 w 21600"/>
              <a:gd name="connsiteY0" fmla="*/ 0 h 21195"/>
              <a:gd name="connsiteX1" fmla="*/ 21600 w 21600"/>
              <a:gd name="connsiteY1" fmla="*/ 0 h 21195"/>
              <a:gd name="connsiteX2" fmla="*/ 21600 w 21600"/>
              <a:gd name="connsiteY2" fmla="*/ 20396 h 21195"/>
              <a:gd name="connsiteX3" fmla="*/ 0 w 21600"/>
              <a:gd name="connsiteY3" fmla="*/ 20172 h 21195"/>
              <a:gd name="connsiteX4" fmla="*/ 0 w 21600"/>
              <a:gd name="connsiteY4" fmla="*/ 0 h 21195"/>
              <a:gd name="connsiteX0" fmla="*/ 0 w 21600"/>
              <a:gd name="connsiteY0" fmla="*/ 0 h 20808"/>
              <a:gd name="connsiteX1" fmla="*/ 21600 w 21600"/>
              <a:gd name="connsiteY1" fmla="*/ 0 h 20808"/>
              <a:gd name="connsiteX2" fmla="*/ 21600 w 21600"/>
              <a:gd name="connsiteY2" fmla="*/ 20396 h 20808"/>
              <a:gd name="connsiteX3" fmla="*/ 0 w 21600"/>
              <a:gd name="connsiteY3" fmla="*/ 20172 h 20808"/>
              <a:gd name="connsiteX4" fmla="*/ 0 w 21600"/>
              <a:gd name="connsiteY4" fmla="*/ 0 h 20808"/>
              <a:gd name="connsiteX0" fmla="*/ 0 w 21600"/>
              <a:gd name="connsiteY0" fmla="*/ 0 h 20905"/>
              <a:gd name="connsiteX1" fmla="*/ 21600 w 21600"/>
              <a:gd name="connsiteY1" fmla="*/ 0 h 20905"/>
              <a:gd name="connsiteX2" fmla="*/ 21600 w 21600"/>
              <a:gd name="connsiteY2" fmla="*/ 20396 h 20905"/>
              <a:gd name="connsiteX3" fmla="*/ 0 w 21600"/>
              <a:gd name="connsiteY3" fmla="*/ 20172 h 20905"/>
              <a:gd name="connsiteX4" fmla="*/ 0 w 21600"/>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905">
                <a:moveTo>
                  <a:pt x="0" y="0"/>
                </a:moveTo>
                <a:lnTo>
                  <a:pt x="21600" y="0"/>
                </a:lnTo>
                <a:lnTo>
                  <a:pt x="21600" y="20396"/>
                </a:lnTo>
                <a:cubicBezTo>
                  <a:pt x="11795" y="18874"/>
                  <a:pt x="10921" y="22336"/>
                  <a:pt x="0" y="20172"/>
                </a:cubicBezTo>
                <a:lnTo>
                  <a:pt x="0" y="0"/>
                </a:lnTo>
                <a:close/>
              </a:path>
            </a:pathLst>
          </a:custGeom>
          <a:solidFill>
            <a:schemeClr val="bg1"/>
          </a:solidFill>
          <a:ln w="76200">
            <a:solidFill>
              <a:srgbClr val="08549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982" t="28513" r="73787" b="32635"/>
          <a:stretch/>
        </p:blipFill>
        <p:spPr>
          <a:xfrm>
            <a:off x="19090" y="6532868"/>
            <a:ext cx="583323" cy="304102"/>
          </a:xfrm>
          <a:prstGeom prst="roundRect">
            <a:avLst/>
          </a:prstGeom>
          <a:noFill/>
          <a:ln>
            <a:noFill/>
          </a:ln>
        </p:spPr>
      </p:pic>
      <p:sp>
        <p:nvSpPr>
          <p:cNvPr id="10" name="TextBox 9"/>
          <p:cNvSpPr txBox="1"/>
          <p:nvPr userDrawn="1"/>
        </p:nvSpPr>
        <p:spPr>
          <a:xfrm>
            <a:off x="8685998" y="6488668"/>
            <a:ext cx="458002" cy="369332"/>
          </a:xfrm>
          <a:prstGeom prst="rect">
            <a:avLst/>
          </a:prstGeom>
          <a:noFill/>
        </p:spPr>
        <p:txBody>
          <a:bodyPr wrap="square" rtlCol="0">
            <a:spAutoFit/>
          </a:bodyPr>
          <a:lstStyle/>
          <a:p>
            <a:pPr algn="r"/>
            <a:fld id="{A80C068F-0E04-4690-B94B-DB06CA8AA7B1}" type="slidenum">
              <a:rPr lang="en-US" b="1" smtClean="0">
                <a:solidFill>
                  <a:srgbClr val="085494"/>
                </a:solidFill>
              </a:rPr>
              <a:pPr algn="r"/>
              <a:t>‹#›</a:t>
            </a:fld>
            <a:endParaRPr lang="en-US" b="1" dirty="0">
              <a:solidFill>
                <a:srgbClr val="085494"/>
              </a:solidFill>
            </a:endParaRPr>
          </a:p>
        </p:txBody>
      </p:sp>
      <p:pic>
        <p:nvPicPr>
          <p:cNvPr id="1026" name="Picture 2" descr="http://www.redcross.org/images/MEDIA_CustomProductCatalog/m34640206_763-pew-charitable-trust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578" y="2806913"/>
            <a:ext cx="3390377" cy="1244175"/>
          </a:xfrm>
          <a:prstGeom prst="round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p:cNvGrpSpPr/>
          <p:nvPr userDrawn="1"/>
        </p:nvGrpSpPr>
        <p:grpSpPr>
          <a:xfrm>
            <a:off x="45720" y="45720"/>
            <a:ext cx="9052560" cy="6766560"/>
            <a:chOff x="0" y="0"/>
            <a:chExt cx="9144001" cy="6858000"/>
          </a:xfrm>
        </p:grpSpPr>
        <p:sp>
          <p:nvSpPr>
            <p:cNvPr id="4" name="Isosceles Triangle 3"/>
            <p:cNvSpPr/>
            <p:nvPr userDrawn="1"/>
          </p:nvSpPr>
          <p:spPr>
            <a:xfrm rot="16200000">
              <a:off x="1905000" y="-381001"/>
              <a:ext cx="5334000" cy="9144000"/>
            </a:xfrm>
            <a:prstGeom prst="triangle">
              <a:avLst>
                <a:gd name="adj" fmla="val 0"/>
              </a:avLst>
            </a:prstGeom>
            <a:solidFill>
              <a:schemeClr val="bg1">
                <a:lumMod val="95000"/>
                <a:alpha val="50000"/>
              </a:schemeClr>
            </a:solidFill>
            <a:ln w="38100">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userDrawn="1"/>
          </p:nvSpPr>
          <p:spPr>
            <a:xfrm>
              <a:off x="0" y="0"/>
              <a:ext cx="5334000" cy="6858000"/>
            </a:xfrm>
            <a:prstGeom prst="triangle">
              <a:avLst>
                <a:gd name="adj" fmla="val 0"/>
              </a:avLst>
            </a:prstGeom>
            <a:solidFill>
              <a:schemeClr val="bg1">
                <a:lumMod val="95000"/>
                <a:alpha val="50000"/>
              </a:schemeClr>
            </a:solidFill>
            <a:ln w="38100">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rot="16200000" flipH="1" flipV="1">
              <a:off x="1143001" y="-1143000"/>
              <a:ext cx="6858000" cy="9144000"/>
            </a:xfrm>
            <a:prstGeom prst="rect">
              <a:avLst/>
            </a:prstGeom>
            <a:solidFill>
              <a:schemeClr val="bg1">
                <a:lumMod val="95000"/>
                <a:alpha val="50000"/>
              </a:schemeClr>
            </a:solidFill>
            <a:ln w="38100">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814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 name="Group 1"/>
          <p:cNvGrpSpPr/>
          <p:nvPr userDrawn="1"/>
        </p:nvGrpSpPr>
        <p:grpSpPr>
          <a:xfrm flipV="1">
            <a:off x="3491067" y="45716"/>
            <a:ext cx="5598690" cy="6766565"/>
            <a:chOff x="3505199" y="45716"/>
            <a:chExt cx="5598690" cy="6766565"/>
          </a:xfrm>
        </p:grpSpPr>
        <p:sp>
          <p:nvSpPr>
            <p:cNvPr id="14" name="Isosceles Triangle 13"/>
            <p:cNvSpPr/>
            <p:nvPr userDrawn="1"/>
          </p:nvSpPr>
          <p:spPr>
            <a:xfrm rot="16200000">
              <a:off x="4077980" y="-524503"/>
              <a:ext cx="4455689" cy="5596128"/>
            </a:xfrm>
            <a:prstGeom prst="triangle">
              <a:avLst>
                <a:gd name="adj" fmla="val 100000"/>
              </a:avLst>
            </a:prstGeom>
            <a:solidFill>
              <a:schemeClr val="bg1">
                <a:lumMod val="95000"/>
                <a:alpha val="50000"/>
              </a:schemeClr>
            </a:solidFill>
            <a:ln>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a:off x="4648200" y="45721"/>
              <a:ext cx="4455689" cy="6766560"/>
            </a:xfrm>
            <a:prstGeom prst="triangle">
              <a:avLst>
                <a:gd name="adj" fmla="val 100000"/>
              </a:avLst>
            </a:prstGeom>
            <a:solidFill>
              <a:schemeClr val="bg1">
                <a:lumMod val="95000"/>
                <a:alpha val="50000"/>
              </a:schemeClr>
            </a:solidFill>
            <a:ln>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2921264" y="629656"/>
              <a:ext cx="6766560" cy="5598690"/>
            </a:xfrm>
            <a:prstGeom prst="flowChartManualInput">
              <a:avLst/>
            </a:prstGeom>
            <a:solidFill>
              <a:schemeClr val="bg1">
                <a:lumMod val="95000"/>
                <a:alpha val="85000"/>
              </a:schemeClr>
            </a:solidFill>
            <a:ln w="38100">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lowchart: Manual Input 8"/>
          <p:cNvSpPr>
            <a:spLocks noChangeAspect="1"/>
          </p:cNvSpPr>
          <p:nvPr userDrawn="1"/>
        </p:nvSpPr>
        <p:spPr>
          <a:xfrm rot="16200000" flipV="1">
            <a:off x="-1090159" y="1182371"/>
            <a:ext cx="6766561" cy="449325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682 h 10682"/>
              <a:gd name="connsiteX1" fmla="*/ 10000 w 10000"/>
              <a:gd name="connsiteY1" fmla="*/ 0 h 10682"/>
              <a:gd name="connsiteX2" fmla="*/ 10000 w 10000"/>
              <a:gd name="connsiteY2" fmla="*/ 10682 h 10682"/>
              <a:gd name="connsiteX3" fmla="*/ 0 w 10000"/>
              <a:gd name="connsiteY3" fmla="*/ 10682 h 10682"/>
              <a:gd name="connsiteX4" fmla="*/ 0 w 10000"/>
              <a:gd name="connsiteY4" fmla="*/ 2682 h 10682"/>
              <a:gd name="connsiteX0" fmla="*/ 0 w 10000"/>
              <a:gd name="connsiteY0" fmla="*/ 2627 h 10627"/>
              <a:gd name="connsiteX1" fmla="*/ 10000 w 10000"/>
              <a:gd name="connsiteY1" fmla="*/ 0 h 10627"/>
              <a:gd name="connsiteX2" fmla="*/ 10000 w 10000"/>
              <a:gd name="connsiteY2" fmla="*/ 10627 h 10627"/>
              <a:gd name="connsiteX3" fmla="*/ 0 w 10000"/>
              <a:gd name="connsiteY3" fmla="*/ 10627 h 10627"/>
              <a:gd name="connsiteX4" fmla="*/ 0 w 10000"/>
              <a:gd name="connsiteY4" fmla="*/ 2627 h 10627"/>
              <a:gd name="connsiteX0" fmla="*/ 0 w 10000"/>
              <a:gd name="connsiteY0" fmla="*/ 2682 h 10682"/>
              <a:gd name="connsiteX1" fmla="*/ 10000 w 10000"/>
              <a:gd name="connsiteY1" fmla="*/ 0 h 10682"/>
              <a:gd name="connsiteX2" fmla="*/ 10000 w 10000"/>
              <a:gd name="connsiteY2" fmla="*/ 10682 h 10682"/>
              <a:gd name="connsiteX3" fmla="*/ 0 w 10000"/>
              <a:gd name="connsiteY3" fmla="*/ 10682 h 10682"/>
              <a:gd name="connsiteX4" fmla="*/ 0 w 10000"/>
              <a:gd name="connsiteY4" fmla="*/ 2682 h 1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2">
                <a:moveTo>
                  <a:pt x="0" y="2682"/>
                </a:moveTo>
                <a:lnTo>
                  <a:pt x="10000" y="0"/>
                </a:lnTo>
                <a:lnTo>
                  <a:pt x="10000" y="10682"/>
                </a:lnTo>
                <a:lnTo>
                  <a:pt x="0" y="10682"/>
                </a:lnTo>
                <a:lnTo>
                  <a:pt x="0" y="2682"/>
                </a:lnTo>
                <a:close/>
              </a:path>
            </a:pathLst>
          </a:custGeom>
          <a:solidFill>
            <a:schemeClr val="bg1">
              <a:lumMod val="95000"/>
              <a:alpha val="85000"/>
            </a:schemeClr>
          </a:solidFill>
          <a:ln w="38100">
            <a:solidFill>
              <a:srgbClr val="E6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userDrawn="1"/>
        </p:nvSpPr>
        <p:spPr>
          <a:xfrm>
            <a:off x="8681616" y="6525354"/>
            <a:ext cx="503802" cy="292388"/>
          </a:xfrm>
          <a:prstGeom prst="rect">
            <a:avLst/>
          </a:prstGeom>
          <a:noFill/>
        </p:spPr>
        <p:txBody>
          <a:bodyPr wrap="square" rtlCol="0" anchor="ctr">
            <a:spAutoFit/>
          </a:bodyPr>
          <a:lstStyle/>
          <a:p>
            <a:pPr algn="ctr"/>
            <a:fld id="{A80C068F-0E04-4690-B94B-DB06CA8AA7B1}" type="slidenum">
              <a:rPr lang="en-US" sz="1300" b="1" smtClean="0">
                <a:solidFill>
                  <a:srgbClr val="5E001D"/>
                </a:solidFill>
                <a:latin typeface="Helvetica" panose="020B0604020202020204" pitchFamily="34" charset="0"/>
                <a:ea typeface="Tahoma" panose="020B0604030504040204" pitchFamily="34" charset="0"/>
                <a:cs typeface="Helvetica" panose="020B0604020202020204" pitchFamily="34" charset="0"/>
              </a:rPr>
              <a:pPr algn="ctr"/>
              <a:t>‹#›</a:t>
            </a:fld>
            <a:endParaRPr lang="en-US" sz="1300" b="1" dirty="0">
              <a:solidFill>
                <a:srgbClr val="5E001D"/>
              </a:solidFill>
              <a:latin typeface="Helvetica" panose="020B0604020202020204" pitchFamily="34" charset="0"/>
              <a:ea typeface="Tahoma" panose="020B0604030504040204" pitchFamily="34" charset="0"/>
              <a:cs typeface="Helvetica" panose="020B0604020202020204" pitchFamily="34" charset="0"/>
            </a:endParaRPr>
          </a:p>
        </p:txBody>
      </p:sp>
      <p:pic>
        <p:nvPicPr>
          <p:cNvPr id="37" name="Picture 9" descr="F:\User\Shared\Logo\pos_logo_no_words.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5" t="4469" r="713" b="5629"/>
          <a:stretch/>
        </p:blipFill>
        <p:spPr bwMode="auto">
          <a:xfrm>
            <a:off x="49014" y="6627188"/>
            <a:ext cx="412324" cy="194236"/>
          </a:xfrm>
          <a:prstGeom prst="roundRect">
            <a:avLst/>
          </a:prstGeom>
          <a:solidFill>
            <a:srgbClr val="4F6228">
              <a:alpha val="85098"/>
            </a:srgbClr>
          </a:solidFill>
          <a:ln>
            <a:noFill/>
          </a:ln>
          <a:effectLst/>
          <a:extLst/>
        </p:spPr>
      </p:pic>
      <p:pic>
        <p:nvPicPr>
          <p:cNvPr id="16" name="Picture 15" descr="http://www.fm3research.com/public/imgs/logo-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6906" y="6637149"/>
            <a:ext cx="161594" cy="192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lowchart: Manual Input 8"/>
          <p:cNvSpPr>
            <a:spLocks/>
          </p:cNvSpPr>
          <p:nvPr userDrawn="1"/>
        </p:nvSpPr>
        <p:spPr>
          <a:xfrm rot="16200000" flipV="1">
            <a:off x="-758952" y="1380741"/>
            <a:ext cx="6089904" cy="409651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682 h 10682"/>
              <a:gd name="connsiteX1" fmla="*/ 10000 w 10000"/>
              <a:gd name="connsiteY1" fmla="*/ 0 h 10682"/>
              <a:gd name="connsiteX2" fmla="*/ 10000 w 10000"/>
              <a:gd name="connsiteY2" fmla="*/ 10682 h 10682"/>
              <a:gd name="connsiteX3" fmla="*/ 0 w 10000"/>
              <a:gd name="connsiteY3" fmla="*/ 10682 h 10682"/>
              <a:gd name="connsiteX4" fmla="*/ 0 w 10000"/>
              <a:gd name="connsiteY4" fmla="*/ 2682 h 10682"/>
              <a:gd name="connsiteX0" fmla="*/ 0 w 10000"/>
              <a:gd name="connsiteY0" fmla="*/ 2627 h 10627"/>
              <a:gd name="connsiteX1" fmla="*/ 10000 w 10000"/>
              <a:gd name="connsiteY1" fmla="*/ 0 h 10627"/>
              <a:gd name="connsiteX2" fmla="*/ 10000 w 10000"/>
              <a:gd name="connsiteY2" fmla="*/ 10627 h 10627"/>
              <a:gd name="connsiteX3" fmla="*/ 0 w 10000"/>
              <a:gd name="connsiteY3" fmla="*/ 10627 h 10627"/>
              <a:gd name="connsiteX4" fmla="*/ 0 w 10000"/>
              <a:gd name="connsiteY4" fmla="*/ 2627 h 10627"/>
              <a:gd name="connsiteX0" fmla="*/ 0 w 10000"/>
              <a:gd name="connsiteY0" fmla="*/ 2682 h 10682"/>
              <a:gd name="connsiteX1" fmla="*/ 10000 w 10000"/>
              <a:gd name="connsiteY1" fmla="*/ 0 h 10682"/>
              <a:gd name="connsiteX2" fmla="*/ 10000 w 10000"/>
              <a:gd name="connsiteY2" fmla="*/ 10682 h 10682"/>
              <a:gd name="connsiteX3" fmla="*/ 0 w 10000"/>
              <a:gd name="connsiteY3" fmla="*/ 10682 h 10682"/>
              <a:gd name="connsiteX4" fmla="*/ 0 w 10000"/>
              <a:gd name="connsiteY4" fmla="*/ 2682 h 10682"/>
              <a:gd name="connsiteX0" fmla="*/ 0 w 10013"/>
              <a:gd name="connsiteY0" fmla="*/ 2744 h 10744"/>
              <a:gd name="connsiteX1" fmla="*/ 10013 w 10013"/>
              <a:gd name="connsiteY1" fmla="*/ 0 h 10744"/>
              <a:gd name="connsiteX2" fmla="*/ 10000 w 10013"/>
              <a:gd name="connsiteY2" fmla="*/ 10744 h 10744"/>
              <a:gd name="connsiteX3" fmla="*/ 0 w 10013"/>
              <a:gd name="connsiteY3" fmla="*/ 10744 h 10744"/>
              <a:gd name="connsiteX4" fmla="*/ 0 w 10013"/>
              <a:gd name="connsiteY4" fmla="*/ 2744 h 1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 h="10744">
                <a:moveTo>
                  <a:pt x="0" y="2744"/>
                </a:moveTo>
                <a:lnTo>
                  <a:pt x="10013" y="0"/>
                </a:lnTo>
                <a:cubicBezTo>
                  <a:pt x="10009" y="3581"/>
                  <a:pt x="10004" y="7163"/>
                  <a:pt x="10000" y="10744"/>
                </a:cubicBezTo>
                <a:lnTo>
                  <a:pt x="0" y="10744"/>
                </a:lnTo>
                <a:lnTo>
                  <a:pt x="0" y="2744"/>
                </a:lnTo>
                <a:close/>
              </a:path>
            </a:pathLst>
          </a:custGeom>
          <a:solidFill>
            <a:srgbClr val="5E001D">
              <a:alpha val="80000"/>
            </a:srgbClr>
          </a:solidFill>
          <a:ln w="28575">
            <a:solidFill>
              <a:srgbClr val="5E00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6" name="Picture 38"/>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t="18218" r="-51687"/>
          <a:stretch/>
        </p:blipFill>
        <p:spPr bwMode="auto">
          <a:xfrm rot="10800000">
            <a:off x="914399" y="430834"/>
            <a:ext cx="3365099" cy="2759345"/>
          </a:xfrm>
          <a:prstGeom prst="trapezoid">
            <a:avLst>
              <a:gd name="adj" fmla="val 1770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7986" r="-17986"/>
          <a:stretch/>
        </p:blipFill>
        <p:spPr bwMode="auto">
          <a:xfrm rot="10800000">
            <a:off x="102001" y="430834"/>
            <a:ext cx="4177497" cy="2761488"/>
          </a:xfrm>
          <a:prstGeom prst="trapezoid">
            <a:avLst>
              <a:gd name="adj" fmla="val 1770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3" name="Picture 35" descr="Maintenance man waxing floors in hospital : Stock Photo"/>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501" r="11045"/>
          <a:stretch/>
        </p:blipFill>
        <p:spPr bwMode="auto">
          <a:xfrm>
            <a:off x="275212" y="3190177"/>
            <a:ext cx="1844098" cy="32369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pixabay.com/static/uploads/photo/2013/08/28/12/38/montana-176757_960_720.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31420" r="25853"/>
          <a:stretch/>
        </p:blipFill>
        <p:spPr bwMode="auto">
          <a:xfrm>
            <a:off x="275212" y="3190177"/>
            <a:ext cx="1844098" cy="32369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13854" b="13854"/>
          <a:stretch/>
        </p:blipFill>
        <p:spPr bwMode="auto">
          <a:xfrm rot="10800000">
            <a:off x="1348265" y="3190177"/>
            <a:ext cx="2442446" cy="1618488"/>
          </a:xfrm>
          <a:prstGeom prst="trapezoid">
            <a:avLst>
              <a:gd name="adj" fmla="val 1720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30937"/>
          <a:stretch/>
        </p:blipFill>
        <p:spPr bwMode="auto">
          <a:xfrm rot="10800000">
            <a:off x="1582848" y="4499301"/>
            <a:ext cx="1984261" cy="1929384"/>
          </a:xfrm>
          <a:prstGeom prst="trapezoid">
            <a:avLst>
              <a:gd name="adj" fmla="val 17173"/>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descr="http://www.public-domain-image.com/nature-landscape/glacier/slides/lake-mcdonald-in-glacier-national-park-montana.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75212" y="1796389"/>
            <a:ext cx="1858388" cy="13937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upload.wikimedia.org/wikipedia/commons/2/27/Loco_Mountain_in_Crazy_Mountains_Montana.jp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12675"/>
          <a:stretch/>
        </p:blipFill>
        <p:spPr bwMode="auto">
          <a:xfrm>
            <a:off x="275212" y="430835"/>
            <a:ext cx="1858388" cy="1413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umt.edu/printing-graphics/imx/logos/UM%20Main%20Logo%20Maroon.jpg"/>
          <p:cNvPicPr>
            <a:picLocks noChangeAspect="1" noChangeArrowheads="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371" y="2891468"/>
            <a:ext cx="3154680" cy="597418"/>
          </a:xfrm>
          <a:prstGeom prst="roundRect">
            <a:avLst>
              <a:gd name="adj" fmla="val 6202"/>
            </a:avLst>
          </a:prstGeom>
          <a:solidFill>
            <a:srgbClr val="FFFFFF">
              <a:alpha val="65098"/>
            </a:srgbClr>
          </a:solidFill>
        </p:spPr>
      </p:pic>
    </p:spTree>
    <p:extLst>
      <p:ext uri="{BB962C8B-B14F-4D97-AF65-F5344CB8AC3E}">
        <p14:creationId xmlns:p14="http://schemas.microsoft.com/office/powerpoint/2010/main" val="376030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345513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22067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246601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115633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126719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639198-B522-412A-8F41-A389F9C2BB4D}"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5CC264-F99A-4021-9B79-C219AF614DEB}" type="slidenum">
              <a:rPr lang="en-US" smtClean="0"/>
              <a:t>‹#›</a:t>
            </a:fld>
            <a:endParaRPr lang="en-US"/>
          </a:p>
        </p:txBody>
      </p:sp>
    </p:spTree>
    <p:extLst>
      <p:ext uri="{BB962C8B-B14F-4D97-AF65-F5344CB8AC3E}">
        <p14:creationId xmlns:p14="http://schemas.microsoft.com/office/powerpoint/2010/main" val="7524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12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77200" y="6596390"/>
            <a:ext cx="1066800" cy="261610"/>
          </a:xfrm>
          <a:prstGeom prst="rect">
            <a:avLst/>
          </a:prstGeom>
          <a:noFill/>
        </p:spPr>
        <p:txBody>
          <a:bodyPr wrap="square" rtlCol="0">
            <a:spAutoFit/>
          </a:bodyPr>
          <a:lstStyle/>
          <a:p>
            <a:pPr algn="r"/>
            <a:r>
              <a:rPr lang="en-US" sz="1100" i="1" dirty="0" smtClean="0"/>
              <a:t>#16273</a:t>
            </a:r>
            <a:endParaRPr lang="en-US" sz="1100" i="1" dirty="0"/>
          </a:p>
        </p:txBody>
      </p:sp>
      <p:sp>
        <p:nvSpPr>
          <p:cNvPr id="5" name="Rounded Rectangle 4"/>
          <p:cNvSpPr/>
          <p:nvPr/>
        </p:nvSpPr>
        <p:spPr>
          <a:xfrm>
            <a:off x="182880" y="78233"/>
            <a:ext cx="8778240" cy="1056561"/>
          </a:xfrm>
          <a:prstGeom prst="roundRect">
            <a:avLst>
              <a:gd name="adj" fmla="val 2695"/>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University of Montana Crown of the Continent and Greater Yellowstone Initiative</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182880" y="1213027"/>
            <a:ext cx="8778240" cy="901184"/>
          </a:xfrm>
          <a:prstGeom prst="roundRect">
            <a:avLst>
              <a:gd name="adj" fmla="val 2695"/>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spAutoFit/>
          </a:bodyPr>
          <a:lstStyle/>
          <a:p>
            <a:pPr algn="ctr"/>
            <a:r>
              <a:rPr lang="en-US" sz="2600" b="1" dirty="0" smtClean="0">
                <a:latin typeface="Arial Black" panose="020B0A04020102020204" pitchFamily="34" charset="0"/>
                <a:ea typeface="Tahoma" panose="020B0604030504040204" pitchFamily="34" charset="0"/>
                <a:cs typeface="Arial" panose="020B0604020202020204" pitchFamily="34" charset="0"/>
              </a:rPr>
              <a:t>Key Findings from a Montana Statewide Survey</a:t>
            </a:r>
          </a:p>
          <a:p>
            <a:pPr algn="ctr"/>
            <a:r>
              <a:rPr lang="en-US" b="1" i="1" dirty="0" smtClean="0">
                <a:latin typeface="Arial Black" panose="020B0A04020102020204" pitchFamily="34" charset="0"/>
                <a:ea typeface="Tahoma" panose="020B0604030504040204" pitchFamily="34" charset="0"/>
                <a:cs typeface="Arial" panose="020B0604020202020204" pitchFamily="34" charset="0"/>
              </a:rPr>
              <a:t>May 2016</a:t>
            </a:r>
            <a:endParaRPr lang="en-US" b="1" i="1" dirty="0">
              <a:latin typeface="Arial Black" panose="020B0A04020102020204" pitchFamily="34" charset="0"/>
              <a:ea typeface="Tahoma" panose="020B0604030504040204" pitchFamily="34" charset="0"/>
              <a:cs typeface="Arial" panose="020B0604020202020204" pitchFamily="34" charset="0"/>
            </a:endParaRPr>
          </a:p>
        </p:txBody>
      </p:sp>
      <p:grpSp>
        <p:nvGrpSpPr>
          <p:cNvPr id="16" name="Group 15"/>
          <p:cNvGrpSpPr/>
          <p:nvPr/>
        </p:nvGrpSpPr>
        <p:grpSpPr>
          <a:xfrm>
            <a:off x="182880" y="2192444"/>
            <a:ext cx="8778240" cy="3200400"/>
            <a:chOff x="182880" y="2603926"/>
            <a:chExt cx="8778240" cy="3200400"/>
          </a:xfrm>
        </p:grpSpPr>
        <p:sp>
          <p:nvSpPr>
            <p:cNvPr id="14" name="Rounded Rectangle 13"/>
            <p:cNvSpPr/>
            <p:nvPr/>
          </p:nvSpPr>
          <p:spPr>
            <a:xfrm>
              <a:off x="182880" y="2603926"/>
              <a:ext cx="8778240" cy="3200400"/>
            </a:xfrm>
            <a:prstGeom prst="roundRect">
              <a:avLst>
                <a:gd name="adj" fmla="val 1723"/>
              </a:avLst>
            </a:prstGeom>
            <a:solidFill>
              <a:srgbClr val="5E001D">
                <a:alpha val="85098"/>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3" name="Picture 2" descr="https://upload.wikimedia.org/wikipedia/commons/2/2a/Mission_Mountains_National_Bison_Range_Mon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84" b="39531"/>
            <a:stretch/>
          </p:blipFill>
          <p:spPr bwMode="auto">
            <a:xfrm>
              <a:off x="228600" y="2649646"/>
              <a:ext cx="8686800" cy="3108960"/>
            </a:xfrm>
            <a:prstGeom prst="roundRect">
              <a:avLst>
                <a:gd name="adj" fmla="val 1282"/>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65725" y="5471077"/>
            <a:ext cx="3179625" cy="1308688"/>
            <a:chOff x="401775" y="5471080"/>
            <a:chExt cx="3179625" cy="1308688"/>
          </a:xfrm>
        </p:grpSpPr>
        <p:grpSp>
          <p:nvGrpSpPr>
            <p:cNvPr id="10" name="Group 9"/>
            <p:cNvGrpSpPr/>
            <p:nvPr/>
          </p:nvGrpSpPr>
          <p:grpSpPr>
            <a:xfrm>
              <a:off x="401775" y="5471080"/>
              <a:ext cx="3179625" cy="615227"/>
              <a:chOff x="3348372" y="5197886"/>
              <a:chExt cx="3179625" cy="615227"/>
            </a:xfrm>
            <a:solidFill>
              <a:schemeClr val="accent2">
                <a:lumMod val="75000"/>
              </a:schemeClr>
            </a:solidFill>
          </p:grpSpPr>
          <p:sp>
            <p:nvSpPr>
              <p:cNvPr id="6" name="Rectangle 5"/>
              <p:cNvSpPr/>
              <p:nvPr/>
            </p:nvSpPr>
            <p:spPr>
              <a:xfrm>
                <a:off x="3348372" y="5197886"/>
                <a:ext cx="3179625" cy="615227"/>
              </a:xfrm>
              <a:prstGeom prst="roundRect">
                <a:avLst>
                  <a:gd name="adj" fmla="val 7177"/>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ahoma" panose="020B0604030504040204" pitchFamily="34" charset="0"/>
                    <a:ea typeface="Tahoma" panose="020B0604030504040204" pitchFamily="34" charset="0"/>
                    <a:cs typeface="Tahoma" panose="020B0604030504040204" pitchFamily="34" charset="0"/>
                  </a:rPr>
                  <a:t>Lori Weigel</a:t>
                </a:r>
              </a:p>
            </p:txBody>
          </p:sp>
          <p:pic>
            <p:nvPicPr>
              <p:cNvPr id="1033" name="Picture 9" descr="F:\User\Shared\Logo\pos_logo_no_words.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 t="4469" r="713" b="5629"/>
              <a:stretch/>
            </p:blipFill>
            <p:spPr bwMode="auto">
              <a:xfrm>
                <a:off x="5425601" y="5274656"/>
                <a:ext cx="980065" cy="461686"/>
              </a:xfrm>
              <a:prstGeom prst="roundRect">
                <a:avLst/>
              </a:prstGeom>
              <a:grpFill/>
              <a:ln>
                <a:noFill/>
              </a:ln>
              <a:effectLst>
                <a:outerShdw blurRad="50800" dist="38100" dir="2700000" algn="tl" rotWithShape="0">
                  <a:prstClr val="black">
                    <a:alpha val="40000"/>
                  </a:prstClr>
                </a:outerShdw>
              </a:effectLst>
              <a:extLst/>
            </p:spPr>
          </p:pic>
        </p:grpSp>
        <p:grpSp>
          <p:nvGrpSpPr>
            <p:cNvPr id="13" name="Group 12"/>
            <p:cNvGrpSpPr/>
            <p:nvPr/>
          </p:nvGrpSpPr>
          <p:grpSpPr>
            <a:xfrm>
              <a:off x="744675" y="6164541"/>
              <a:ext cx="2493825" cy="615227"/>
              <a:chOff x="401775" y="6027381"/>
              <a:chExt cx="2493825" cy="615227"/>
            </a:xfrm>
          </p:grpSpPr>
          <p:sp>
            <p:nvSpPr>
              <p:cNvPr id="25" name="Rectangle 5"/>
              <p:cNvSpPr/>
              <p:nvPr/>
            </p:nvSpPr>
            <p:spPr>
              <a:xfrm>
                <a:off x="401775" y="6027381"/>
                <a:ext cx="2493825" cy="615227"/>
              </a:xfrm>
              <a:prstGeom prst="roundRect">
                <a:avLst>
                  <a:gd name="adj" fmla="val 11054"/>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ahoma" panose="020B0604030504040204" pitchFamily="34" charset="0"/>
                    <a:ea typeface="Tahoma" panose="020B0604030504040204" pitchFamily="34" charset="0"/>
                    <a:cs typeface="Tahoma" panose="020B0604030504040204" pitchFamily="34" charset="0"/>
                  </a:rPr>
                  <a:t>Dave Metz</a:t>
                </a:r>
              </a:p>
            </p:txBody>
          </p:sp>
          <p:pic>
            <p:nvPicPr>
              <p:cNvPr id="1032" name="Picture 8" descr="http://www.fm3research.com/public/imgs/logo-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017" y="6072925"/>
                <a:ext cx="467383" cy="5553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pic>
        <p:nvPicPr>
          <p:cNvPr id="1026" name="Picture 2" descr="http://www.umt.edu/printing-graphics/imx/logos/UM%20Main%20Logo%20Maroo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5703574"/>
            <a:ext cx="4868266" cy="92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1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p:cNvGraphicFramePr/>
          <p:nvPr>
            <p:extLst>
              <p:ext uri="{D42A27DB-BD31-4B8C-83A1-F6EECF244321}">
                <p14:modId xmlns:p14="http://schemas.microsoft.com/office/powerpoint/2010/main" val="2071769406"/>
              </p:ext>
            </p:extLst>
          </p:nvPr>
        </p:nvGraphicFramePr>
        <p:xfrm>
          <a:off x="3424858" y="1143000"/>
          <a:ext cx="5650992" cy="4932914"/>
        </p:xfrm>
        <a:graphic>
          <a:graphicData uri="http://schemas.openxmlformats.org/drawingml/2006/chart">
            <c:chart xmlns:c="http://schemas.openxmlformats.org/drawingml/2006/chart" xmlns:r="http://schemas.openxmlformats.org/officeDocument/2006/relationships" r:id="rId2"/>
          </a:graphicData>
        </a:graphic>
      </p:graphicFrame>
      <p:sp>
        <p:nvSpPr>
          <p:cNvPr id="53" name="TextBox 52"/>
          <p:cNvSpPr txBox="1"/>
          <p:nvPr/>
        </p:nvSpPr>
        <p:spPr>
          <a:xfrm>
            <a:off x="3424858" y="842053"/>
            <a:ext cx="1828800" cy="369332"/>
          </a:xfrm>
          <a:prstGeom prst="rect">
            <a:avLst/>
          </a:prstGeom>
          <a:noFill/>
        </p:spPr>
        <p:txBody>
          <a:bodyPr wrap="square" rtlCol="0">
            <a:spAutoFit/>
          </a:bodyPr>
          <a:lstStyle/>
          <a:p>
            <a:pPr algn="ctr"/>
            <a:r>
              <a:rPr lang="en-US" b="1" i="1" dirty="0" smtClean="0">
                <a:solidFill>
                  <a:schemeClr val="tx2">
                    <a:lumMod val="75000"/>
                  </a:schemeClr>
                </a:solidFill>
              </a:rPr>
              <a:t>Positive Impact</a:t>
            </a:r>
            <a:endParaRPr lang="en-US" b="1" i="1" dirty="0">
              <a:solidFill>
                <a:schemeClr val="tx2">
                  <a:lumMod val="75000"/>
                </a:schemeClr>
              </a:solidFill>
            </a:endParaRPr>
          </a:p>
        </p:txBody>
      </p:sp>
      <p:sp>
        <p:nvSpPr>
          <p:cNvPr id="54" name="TextBox 53"/>
          <p:cNvSpPr txBox="1"/>
          <p:nvPr/>
        </p:nvSpPr>
        <p:spPr>
          <a:xfrm>
            <a:off x="7247050" y="842053"/>
            <a:ext cx="1828800" cy="369332"/>
          </a:xfrm>
          <a:prstGeom prst="rect">
            <a:avLst/>
          </a:prstGeom>
          <a:noFill/>
        </p:spPr>
        <p:txBody>
          <a:bodyPr wrap="square" rtlCol="0">
            <a:spAutoFit/>
          </a:bodyPr>
          <a:lstStyle/>
          <a:p>
            <a:pPr algn="ctr"/>
            <a:r>
              <a:rPr lang="en-US" b="1" i="1" dirty="0" smtClean="0">
                <a:solidFill>
                  <a:srgbClr val="C00000"/>
                </a:solidFill>
              </a:rPr>
              <a:t>Negative Impact</a:t>
            </a:r>
            <a:endParaRPr lang="en-US" b="1" i="1" dirty="0">
              <a:solidFill>
                <a:srgbClr val="C00000"/>
              </a:solidFill>
            </a:endParaRPr>
          </a:p>
        </p:txBody>
      </p:sp>
      <p:sp>
        <p:nvSpPr>
          <p:cNvPr id="55" name="TextBox 54"/>
          <p:cNvSpPr txBox="1"/>
          <p:nvPr/>
        </p:nvSpPr>
        <p:spPr>
          <a:xfrm>
            <a:off x="5335954" y="842053"/>
            <a:ext cx="1828800" cy="369332"/>
          </a:xfrm>
          <a:prstGeom prst="rect">
            <a:avLst/>
          </a:prstGeom>
          <a:noFill/>
        </p:spPr>
        <p:txBody>
          <a:bodyPr wrap="square" rtlCol="0">
            <a:spAutoFit/>
          </a:bodyPr>
          <a:lstStyle/>
          <a:p>
            <a:pPr algn="ctr"/>
            <a:r>
              <a:rPr lang="en-US" b="1" i="1" dirty="0" smtClean="0">
                <a:solidFill>
                  <a:schemeClr val="bg1">
                    <a:lumMod val="50000"/>
                  </a:schemeClr>
                </a:solidFill>
              </a:rPr>
              <a:t>No Impact</a:t>
            </a:r>
            <a:endParaRPr lang="en-US" b="1" i="1" dirty="0">
              <a:solidFill>
                <a:schemeClr val="bg1">
                  <a:lumMod val="50000"/>
                </a:schemeClr>
              </a:solidFill>
            </a:endParaRPr>
          </a:p>
        </p:txBody>
      </p:sp>
      <p:sp>
        <p:nvSpPr>
          <p:cNvPr id="9" name="TextBox 8"/>
          <p:cNvSpPr txBox="1"/>
          <p:nvPr/>
        </p:nvSpPr>
        <p:spPr>
          <a:xfrm>
            <a:off x="67056" y="6130278"/>
            <a:ext cx="9006840" cy="340519"/>
          </a:xfrm>
          <a:prstGeom prst="roundRect">
            <a:avLst/>
          </a:prstGeom>
          <a:solidFill>
            <a:srgbClr val="5E001D">
              <a:alpha val="80000"/>
            </a:srgb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4300" b="1">
                <a:solidFill>
                  <a:schemeClr val="lt1"/>
                </a:solidFill>
                <a:latin typeface="Helvetica" panose="020B0604020202020204" pitchFamily="34" charset="0"/>
                <a:ea typeface="Tahoma" panose="020B060403050404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i="1" dirty="0"/>
              <a:t>Taking a step back and thinking about all publicly owned lands -- Generally speaking, do you believe enhancing and protecting public lands, such as local, state and national parks, national forests, and wilderness has a positive impact, a negative impact, or no real impact on each of the following: </a:t>
            </a:r>
          </a:p>
        </p:txBody>
      </p:sp>
      <p:sp>
        <p:nvSpPr>
          <p:cNvPr id="3" name="TextBox 2"/>
          <p:cNvSpPr txBox="1"/>
          <p:nvPr/>
        </p:nvSpPr>
        <p:spPr>
          <a:xfrm>
            <a:off x="96366" y="1287585"/>
            <a:ext cx="3285744" cy="381000"/>
          </a:xfrm>
          <a:prstGeom prst="rect">
            <a:avLst/>
          </a:prstGeom>
          <a:noFill/>
        </p:spPr>
        <p:txBody>
          <a:bodyPr wrap="square" lIns="0" rIns="0" rtlCol="0" anchor="ctr">
            <a:noAutofit/>
          </a:bodyPr>
          <a:lstStyle/>
          <a:p>
            <a:pPr algn="r"/>
            <a:r>
              <a:rPr lang="en-US" b="1" dirty="0" smtClean="0"/>
              <a:t>Opportunities for children to explore and learn about nature</a:t>
            </a:r>
            <a:endParaRPr lang="en-US" b="1" dirty="0"/>
          </a:p>
        </p:txBody>
      </p:sp>
      <p:sp>
        <p:nvSpPr>
          <p:cNvPr id="5" name="TextBox 4"/>
          <p:cNvSpPr txBox="1"/>
          <p:nvPr/>
        </p:nvSpPr>
        <p:spPr>
          <a:xfrm>
            <a:off x="-82837" y="842053"/>
            <a:ext cx="3585531" cy="338554"/>
          </a:xfrm>
          <a:prstGeom prst="rect">
            <a:avLst/>
          </a:prstGeom>
          <a:noFill/>
        </p:spPr>
        <p:txBody>
          <a:bodyPr wrap="square" rtlCol="0">
            <a:spAutoFit/>
          </a:bodyPr>
          <a:lstStyle/>
          <a:p>
            <a:pPr algn="ctr"/>
            <a:r>
              <a:rPr lang="en-US" sz="1600" i="1" dirty="0" smtClean="0"/>
              <a:t>Items Ranked by 2016 Positive Impact</a:t>
            </a:r>
            <a:endParaRPr lang="en-US" sz="1600" i="1" dirty="0"/>
          </a:p>
        </p:txBody>
      </p:sp>
      <p:sp>
        <p:nvSpPr>
          <p:cNvPr id="15" name="TextBox 14"/>
          <p:cNvSpPr txBox="1"/>
          <p:nvPr/>
        </p:nvSpPr>
        <p:spPr>
          <a:xfrm>
            <a:off x="96366" y="2347058"/>
            <a:ext cx="3285744" cy="381000"/>
          </a:xfrm>
          <a:prstGeom prst="rect">
            <a:avLst/>
          </a:prstGeom>
          <a:noFill/>
        </p:spPr>
        <p:txBody>
          <a:bodyPr wrap="square" lIns="0" rIns="0" rtlCol="0" anchor="ctr">
            <a:noAutofit/>
          </a:bodyPr>
          <a:lstStyle/>
          <a:p>
            <a:pPr algn="r"/>
            <a:r>
              <a:rPr lang="en-US" b="1" dirty="0" smtClean="0"/>
              <a:t>Wildlife</a:t>
            </a:r>
            <a:endParaRPr lang="en-US" b="1" dirty="0"/>
          </a:p>
        </p:txBody>
      </p:sp>
      <p:sp>
        <p:nvSpPr>
          <p:cNvPr id="19" name="TextBox 18"/>
          <p:cNvSpPr txBox="1"/>
          <p:nvPr/>
        </p:nvSpPr>
        <p:spPr>
          <a:xfrm>
            <a:off x="96366" y="3406531"/>
            <a:ext cx="3285744" cy="381000"/>
          </a:xfrm>
          <a:prstGeom prst="rect">
            <a:avLst/>
          </a:prstGeom>
          <a:noFill/>
        </p:spPr>
        <p:txBody>
          <a:bodyPr wrap="square" lIns="0" rIns="0" rtlCol="0" anchor="ctr">
            <a:noAutofit/>
          </a:bodyPr>
          <a:lstStyle/>
          <a:p>
            <a:pPr algn="r"/>
            <a:r>
              <a:rPr lang="en-US" b="1" dirty="0" smtClean="0"/>
              <a:t>Tourism</a:t>
            </a:r>
            <a:endParaRPr lang="en-US" b="1" dirty="0"/>
          </a:p>
        </p:txBody>
      </p:sp>
      <p:sp>
        <p:nvSpPr>
          <p:cNvPr id="25" name="TextBox 24"/>
          <p:cNvSpPr txBox="1"/>
          <p:nvPr/>
        </p:nvSpPr>
        <p:spPr>
          <a:xfrm>
            <a:off x="96366" y="4466004"/>
            <a:ext cx="3285744" cy="381000"/>
          </a:xfrm>
          <a:prstGeom prst="rect">
            <a:avLst/>
          </a:prstGeom>
          <a:noFill/>
        </p:spPr>
        <p:txBody>
          <a:bodyPr wrap="square" lIns="0" rIns="0" rtlCol="0" anchor="ctr">
            <a:noAutofit/>
          </a:bodyPr>
          <a:lstStyle/>
          <a:p>
            <a:pPr algn="r"/>
            <a:r>
              <a:rPr lang="en-US" b="1" dirty="0" smtClean="0"/>
              <a:t>Protecting clean </a:t>
            </a:r>
            <a:r>
              <a:rPr lang="en-US" b="1" dirty="0"/>
              <a:t>w</a:t>
            </a:r>
            <a:r>
              <a:rPr lang="en-US" b="1" dirty="0" smtClean="0"/>
              <a:t>ater</a:t>
            </a:r>
            <a:endParaRPr lang="en-US" b="1" dirty="0"/>
          </a:p>
        </p:txBody>
      </p:sp>
      <p:sp>
        <p:nvSpPr>
          <p:cNvPr id="26" name="TextBox 25"/>
          <p:cNvSpPr txBox="1"/>
          <p:nvPr/>
        </p:nvSpPr>
        <p:spPr>
          <a:xfrm>
            <a:off x="96366" y="5525475"/>
            <a:ext cx="3285744" cy="381000"/>
          </a:xfrm>
          <a:prstGeom prst="rect">
            <a:avLst/>
          </a:prstGeom>
          <a:noFill/>
        </p:spPr>
        <p:txBody>
          <a:bodyPr wrap="square" lIns="0" rIns="0" rtlCol="0" anchor="ctr">
            <a:noAutofit/>
          </a:bodyPr>
          <a:lstStyle/>
          <a:p>
            <a:pPr algn="r"/>
            <a:r>
              <a:rPr lang="en-US" b="1" dirty="0" smtClean="0"/>
              <a:t>Maintaining what is best about Montana</a:t>
            </a:r>
            <a:endParaRPr lang="en-US" b="1" dirty="0"/>
          </a:p>
        </p:txBody>
      </p:sp>
      <p:sp>
        <p:nvSpPr>
          <p:cNvPr id="68" name="TextBox 67"/>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Montanans are increasingly likely to say public lands broadly provide many positive benefits.</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grpSp>
        <p:nvGrpSpPr>
          <p:cNvPr id="69" name="Group 68"/>
          <p:cNvGrpSpPr>
            <a:grpSpLocks noChangeAspect="1"/>
          </p:cNvGrpSpPr>
          <p:nvPr/>
        </p:nvGrpSpPr>
        <p:grpSpPr>
          <a:xfrm>
            <a:off x="3448711" y="1209195"/>
            <a:ext cx="777942" cy="581211"/>
            <a:chOff x="3505200" y="1203354"/>
            <a:chExt cx="574214" cy="592893"/>
          </a:xfrm>
          <a:solidFill>
            <a:srgbClr val="5E001D">
              <a:alpha val="65098"/>
            </a:srgbClr>
          </a:solidFill>
        </p:grpSpPr>
        <p:sp>
          <p:nvSpPr>
            <p:cNvPr id="70" name="TextBox 69"/>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1" name="TextBox 70"/>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2" name="Group 71"/>
          <p:cNvGrpSpPr>
            <a:grpSpLocks noChangeAspect="1"/>
          </p:cNvGrpSpPr>
          <p:nvPr/>
        </p:nvGrpSpPr>
        <p:grpSpPr>
          <a:xfrm>
            <a:off x="3448711" y="2265226"/>
            <a:ext cx="777942" cy="581211"/>
            <a:chOff x="3505200" y="1203354"/>
            <a:chExt cx="574214" cy="592893"/>
          </a:xfrm>
          <a:solidFill>
            <a:srgbClr val="5E001D">
              <a:alpha val="65098"/>
            </a:srgbClr>
          </a:solidFill>
        </p:grpSpPr>
        <p:sp>
          <p:nvSpPr>
            <p:cNvPr id="73" name="TextBox 72"/>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4" name="TextBox 73"/>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5" name="Group 74"/>
          <p:cNvGrpSpPr>
            <a:grpSpLocks noChangeAspect="1"/>
          </p:cNvGrpSpPr>
          <p:nvPr/>
        </p:nvGrpSpPr>
        <p:grpSpPr>
          <a:xfrm>
            <a:off x="3448711" y="3321257"/>
            <a:ext cx="777942" cy="581211"/>
            <a:chOff x="3505200" y="1203354"/>
            <a:chExt cx="574214" cy="592893"/>
          </a:xfrm>
          <a:solidFill>
            <a:srgbClr val="5E001D">
              <a:alpha val="65098"/>
            </a:srgbClr>
          </a:solidFill>
        </p:grpSpPr>
        <p:sp>
          <p:nvSpPr>
            <p:cNvPr id="76" name="TextBox 75"/>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7" name="TextBox 76"/>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8" name="Group 77"/>
          <p:cNvGrpSpPr>
            <a:grpSpLocks noChangeAspect="1"/>
          </p:cNvGrpSpPr>
          <p:nvPr/>
        </p:nvGrpSpPr>
        <p:grpSpPr>
          <a:xfrm>
            <a:off x="3448711" y="4377288"/>
            <a:ext cx="777942" cy="581211"/>
            <a:chOff x="3505200" y="1203354"/>
            <a:chExt cx="574214" cy="592893"/>
          </a:xfrm>
          <a:solidFill>
            <a:srgbClr val="5E001D">
              <a:alpha val="65098"/>
            </a:srgbClr>
          </a:solidFill>
        </p:grpSpPr>
        <p:sp>
          <p:nvSpPr>
            <p:cNvPr id="79" name="TextBox 78"/>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80" name="TextBox 79"/>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81" name="Group 80"/>
          <p:cNvGrpSpPr>
            <a:grpSpLocks noChangeAspect="1"/>
          </p:cNvGrpSpPr>
          <p:nvPr/>
        </p:nvGrpSpPr>
        <p:grpSpPr>
          <a:xfrm>
            <a:off x="3448711" y="5433319"/>
            <a:ext cx="777942" cy="581211"/>
            <a:chOff x="3505200" y="1203354"/>
            <a:chExt cx="574214" cy="592893"/>
          </a:xfrm>
          <a:solidFill>
            <a:srgbClr val="5E001D">
              <a:alpha val="65098"/>
            </a:srgbClr>
          </a:solidFill>
        </p:grpSpPr>
        <p:sp>
          <p:nvSpPr>
            <p:cNvPr id="82" name="TextBox 81"/>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83" name="TextBox 82"/>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spTree>
    <p:extLst>
      <p:ext uri="{BB962C8B-B14F-4D97-AF65-F5344CB8AC3E}">
        <p14:creationId xmlns:p14="http://schemas.microsoft.com/office/powerpoint/2010/main" val="4128443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4301730"/>
            <a:ext cx="8083296" cy="756438"/>
          </a:xfrm>
          <a:prstGeom prst="roundRect">
            <a:avLst>
              <a:gd name="adj" fmla="val 547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Chart 51"/>
          <p:cNvGraphicFramePr/>
          <p:nvPr>
            <p:extLst>
              <p:ext uri="{D42A27DB-BD31-4B8C-83A1-F6EECF244321}">
                <p14:modId xmlns:p14="http://schemas.microsoft.com/office/powerpoint/2010/main" val="2770489896"/>
              </p:ext>
            </p:extLst>
          </p:nvPr>
        </p:nvGraphicFramePr>
        <p:xfrm>
          <a:off x="3424858" y="1143000"/>
          <a:ext cx="5650992" cy="4932914"/>
        </p:xfrm>
        <a:graphic>
          <a:graphicData uri="http://schemas.openxmlformats.org/drawingml/2006/chart">
            <c:chart xmlns:c="http://schemas.openxmlformats.org/drawingml/2006/chart" xmlns:r="http://schemas.openxmlformats.org/officeDocument/2006/relationships" r:id="rId2"/>
          </a:graphicData>
        </a:graphic>
      </p:graphicFrame>
      <p:sp>
        <p:nvSpPr>
          <p:cNvPr id="53" name="TextBox 52"/>
          <p:cNvSpPr txBox="1"/>
          <p:nvPr/>
        </p:nvSpPr>
        <p:spPr>
          <a:xfrm>
            <a:off x="3424858" y="842053"/>
            <a:ext cx="1828800" cy="369332"/>
          </a:xfrm>
          <a:prstGeom prst="rect">
            <a:avLst/>
          </a:prstGeom>
          <a:noFill/>
        </p:spPr>
        <p:txBody>
          <a:bodyPr wrap="square" rtlCol="0">
            <a:spAutoFit/>
          </a:bodyPr>
          <a:lstStyle/>
          <a:p>
            <a:pPr algn="ctr"/>
            <a:r>
              <a:rPr lang="en-US" b="1" i="1" dirty="0" smtClean="0">
                <a:solidFill>
                  <a:schemeClr val="tx2">
                    <a:lumMod val="75000"/>
                  </a:schemeClr>
                </a:solidFill>
              </a:rPr>
              <a:t>Positive Impact</a:t>
            </a:r>
            <a:endParaRPr lang="en-US" b="1" i="1" dirty="0">
              <a:solidFill>
                <a:schemeClr val="tx2">
                  <a:lumMod val="75000"/>
                </a:schemeClr>
              </a:solidFill>
            </a:endParaRPr>
          </a:p>
        </p:txBody>
      </p:sp>
      <p:sp>
        <p:nvSpPr>
          <p:cNvPr id="54" name="TextBox 53"/>
          <p:cNvSpPr txBox="1"/>
          <p:nvPr/>
        </p:nvSpPr>
        <p:spPr>
          <a:xfrm>
            <a:off x="7247050" y="842053"/>
            <a:ext cx="1828800" cy="369332"/>
          </a:xfrm>
          <a:prstGeom prst="rect">
            <a:avLst/>
          </a:prstGeom>
          <a:noFill/>
        </p:spPr>
        <p:txBody>
          <a:bodyPr wrap="square" rtlCol="0">
            <a:spAutoFit/>
          </a:bodyPr>
          <a:lstStyle/>
          <a:p>
            <a:pPr algn="ctr"/>
            <a:r>
              <a:rPr lang="en-US" b="1" i="1" dirty="0" smtClean="0">
                <a:solidFill>
                  <a:srgbClr val="C00000"/>
                </a:solidFill>
              </a:rPr>
              <a:t>Negative Impact</a:t>
            </a:r>
            <a:endParaRPr lang="en-US" b="1" i="1" dirty="0">
              <a:solidFill>
                <a:srgbClr val="C00000"/>
              </a:solidFill>
            </a:endParaRPr>
          </a:p>
        </p:txBody>
      </p:sp>
      <p:sp>
        <p:nvSpPr>
          <p:cNvPr id="55" name="TextBox 54"/>
          <p:cNvSpPr txBox="1"/>
          <p:nvPr/>
        </p:nvSpPr>
        <p:spPr>
          <a:xfrm>
            <a:off x="5335954" y="842053"/>
            <a:ext cx="1828800" cy="369332"/>
          </a:xfrm>
          <a:prstGeom prst="rect">
            <a:avLst/>
          </a:prstGeom>
          <a:noFill/>
        </p:spPr>
        <p:txBody>
          <a:bodyPr wrap="square" rtlCol="0">
            <a:spAutoFit/>
          </a:bodyPr>
          <a:lstStyle/>
          <a:p>
            <a:pPr algn="ctr"/>
            <a:r>
              <a:rPr lang="en-US" b="1" i="1" dirty="0" smtClean="0">
                <a:solidFill>
                  <a:schemeClr val="bg1">
                    <a:lumMod val="50000"/>
                  </a:schemeClr>
                </a:solidFill>
              </a:rPr>
              <a:t>No Impact</a:t>
            </a:r>
            <a:endParaRPr lang="en-US" b="1" i="1" dirty="0">
              <a:solidFill>
                <a:schemeClr val="bg1">
                  <a:lumMod val="50000"/>
                </a:schemeClr>
              </a:solidFill>
            </a:endParaRPr>
          </a:p>
        </p:txBody>
      </p:sp>
      <p:sp>
        <p:nvSpPr>
          <p:cNvPr id="9" name="TextBox 8"/>
          <p:cNvSpPr txBox="1"/>
          <p:nvPr/>
        </p:nvSpPr>
        <p:spPr>
          <a:xfrm>
            <a:off x="67056" y="6130278"/>
            <a:ext cx="9006840" cy="340519"/>
          </a:xfrm>
          <a:prstGeom prst="roundRect">
            <a:avLst/>
          </a:prstGeom>
          <a:solidFill>
            <a:srgbClr val="5E001D">
              <a:alpha val="80000"/>
            </a:srgb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4300" b="1">
                <a:solidFill>
                  <a:schemeClr val="lt1"/>
                </a:solidFill>
                <a:latin typeface="Helvetica" panose="020B0604020202020204" pitchFamily="34" charset="0"/>
                <a:ea typeface="Tahoma" panose="020B060403050404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i="1" dirty="0"/>
              <a:t>Taking a step back and thinking about all publicly owned lands -- Generally speaking, do you believe enhancing and protecting public lands, such as local, state and national parks, national forests, and wilderness has a positive impact, a negative impact, or no real impact on each of the following: </a:t>
            </a:r>
          </a:p>
        </p:txBody>
      </p:sp>
      <p:sp>
        <p:nvSpPr>
          <p:cNvPr id="3" name="TextBox 2"/>
          <p:cNvSpPr txBox="1"/>
          <p:nvPr/>
        </p:nvSpPr>
        <p:spPr>
          <a:xfrm>
            <a:off x="96366" y="1287585"/>
            <a:ext cx="3285744" cy="381000"/>
          </a:xfrm>
          <a:prstGeom prst="rect">
            <a:avLst/>
          </a:prstGeom>
          <a:noFill/>
        </p:spPr>
        <p:txBody>
          <a:bodyPr wrap="square" lIns="0" rIns="0" rtlCol="0" anchor="ctr">
            <a:noAutofit/>
          </a:bodyPr>
          <a:lstStyle/>
          <a:p>
            <a:pPr algn="r"/>
            <a:r>
              <a:rPr lang="en-US" b="1" dirty="0" smtClean="0"/>
              <a:t>The overall quality of life in Montana</a:t>
            </a:r>
            <a:endParaRPr lang="en-US" b="1" dirty="0"/>
          </a:p>
        </p:txBody>
      </p:sp>
      <p:sp>
        <p:nvSpPr>
          <p:cNvPr id="5" name="TextBox 4"/>
          <p:cNvSpPr txBox="1"/>
          <p:nvPr/>
        </p:nvSpPr>
        <p:spPr>
          <a:xfrm>
            <a:off x="-82837" y="842053"/>
            <a:ext cx="3585531" cy="338554"/>
          </a:xfrm>
          <a:prstGeom prst="rect">
            <a:avLst/>
          </a:prstGeom>
          <a:noFill/>
        </p:spPr>
        <p:txBody>
          <a:bodyPr wrap="square" rtlCol="0">
            <a:spAutoFit/>
          </a:bodyPr>
          <a:lstStyle/>
          <a:p>
            <a:pPr algn="ctr"/>
            <a:r>
              <a:rPr lang="en-US" sz="1600" i="1" dirty="0" smtClean="0"/>
              <a:t>Items Ranked by 2016 Positive Impact</a:t>
            </a:r>
            <a:endParaRPr lang="en-US" sz="1600" i="1" dirty="0"/>
          </a:p>
        </p:txBody>
      </p:sp>
      <p:sp>
        <p:nvSpPr>
          <p:cNvPr id="15" name="TextBox 14"/>
          <p:cNvSpPr txBox="1"/>
          <p:nvPr/>
        </p:nvSpPr>
        <p:spPr>
          <a:xfrm>
            <a:off x="96366" y="2347058"/>
            <a:ext cx="3285744" cy="381000"/>
          </a:xfrm>
          <a:prstGeom prst="rect">
            <a:avLst/>
          </a:prstGeom>
          <a:noFill/>
        </p:spPr>
        <p:txBody>
          <a:bodyPr wrap="square" lIns="0" rIns="0" rtlCol="0" anchor="ctr">
            <a:noAutofit/>
          </a:bodyPr>
          <a:lstStyle/>
          <a:p>
            <a:pPr algn="r"/>
            <a:r>
              <a:rPr lang="en-US" b="1" dirty="0" smtClean="0"/>
              <a:t>Protecting our culture and heritage</a:t>
            </a:r>
            <a:endParaRPr lang="en-US" b="1" dirty="0"/>
          </a:p>
        </p:txBody>
      </p:sp>
      <p:sp>
        <p:nvSpPr>
          <p:cNvPr id="19" name="TextBox 18"/>
          <p:cNvSpPr txBox="1"/>
          <p:nvPr/>
        </p:nvSpPr>
        <p:spPr>
          <a:xfrm>
            <a:off x="96366" y="3406531"/>
            <a:ext cx="3285744" cy="381000"/>
          </a:xfrm>
          <a:prstGeom prst="rect">
            <a:avLst/>
          </a:prstGeom>
          <a:noFill/>
        </p:spPr>
        <p:txBody>
          <a:bodyPr wrap="square" lIns="0" rIns="0" rtlCol="0" anchor="ctr">
            <a:noAutofit/>
          </a:bodyPr>
          <a:lstStyle/>
          <a:p>
            <a:pPr algn="r"/>
            <a:r>
              <a:rPr lang="en-US" b="1" dirty="0" smtClean="0"/>
              <a:t>Opportunities for hunting, fishing, and outdoor recreation</a:t>
            </a:r>
            <a:endParaRPr lang="en-US" b="1" dirty="0"/>
          </a:p>
        </p:txBody>
      </p:sp>
      <p:sp>
        <p:nvSpPr>
          <p:cNvPr id="25" name="TextBox 24"/>
          <p:cNvSpPr txBox="1"/>
          <p:nvPr/>
        </p:nvSpPr>
        <p:spPr>
          <a:xfrm>
            <a:off x="96366" y="4466004"/>
            <a:ext cx="3285744" cy="381000"/>
          </a:xfrm>
          <a:prstGeom prst="rect">
            <a:avLst/>
          </a:prstGeom>
          <a:noFill/>
        </p:spPr>
        <p:txBody>
          <a:bodyPr wrap="square" lIns="0" rIns="0" rtlCol="0" anchor="ctr">
            <a:noAutofit/>
          </a:bodyPr>
          <a:lstStyle/>
          <a:p>
            <a:pPr algn="r"/>
            <a:r>
              <a:rPr lang="en-US" b="1" dirty="0" smtClean="0"/>
              <a:t>Jobs and the economy</a:t>
            </a:r>
            <a:endParaRPr lang="en-US" b="1" dirty="0"/>
          </a:p>
        </p:txBody>
      </p:sp>
      <p:sp>
        <p:nvSpPr>
          <p:cNvPr id="26" name="TextBox 25"/>
          <p:cNvSpPr txBox="1"/>
          <p:nvPr/>
        </p:nvSpPr>
        <p:spPr>
          <a:xfrm>
            <a:off x="96366" y="5525475"/>
            <a:ext cx="3285744" cy="381000"/>
          </a:xfrm>
          <a:prstGeom prst="rect">
            <a:avLst/>
          </a:prstGeom>
          <a:noFill/>
        </p:spPr>
        <p:txBody>
          <a:bodyPr wrap="square" lIns="0" rIns="0" rtlCol="0" anchor="ctr">
            <a:noAutofit/>
          </a:bodyPr>
          <a:lstStyle/>
          <a:p>
            <a:pPr algn="r"/>
            <a:r>
              <a:rPr lang="en-US" b="1" dirty="0" smtClean="0"/>
              <a:t>Protecting clean air</a:t>
            </a:r>
            <a:endParaRPr lang="en-US" b="1" dirty="0"/>
          </a:p>
        </p:txBody>
      </p:sp>
      <p:sp>
        <p:nvSpPr>
          <p:cNvPr id="68" name="TextBox 67"/>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The economic impact of public lands is seen as on par with many other benefits today.</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grpSp>
        <p:nvGrpSpPr>
          <p:cNvPr id="69" name="Group 68"/>
          <p:cNvGrpSpPr>
            <a:grpSpLocks noChangeAspect="1"/>
          </p:cNvGrpSpPr>
          <p:nvPr/>
        </p:nvGrpSpPr>
        <p:grpSpPr>
          <a:xfrm>
            <a:off x="3448711" y="1209195"/>
            <a:ext cx="777942" cy="581211"/>
            <a:chOff x="3505200" y="1203354"/>
            <a:chExt cx="574214" cy="592893"/>
          </a:xfrm>
          <a:solidFill>
            <a:srgbClr val="5E001D">
              <a:alpha val="65098"/>
            </a:srgbClr>
          </a:solidFill>
        </p:grpSpPr>
        <p:sp>
          <p:nvSpPr>
            <p:cNvPr id="70" name="TextBox 69"/>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1" name="TextBox 70"/>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2" name="Group 71"/>
          <p:cNvGrpSpPr>
            <a:grpSpLocks noChangeAspect="1"/>
          </p:cNvGrpSpPr>
          <p:nvPr/>
        </p:nvGrpSpPr>
        <p:grpSpPr>
          <a:xfrm>
            <a:off x="3448711" y="2265226"/>
            <a:ext cx="777942" cy="581211"/>
            <a:chOff x="3505200" y="1203354"/>
            <a:chExt cx="574214" cy="592893"/>
          </a:xfrm>
          <a:solidFill>
            <a:srgbClr val="5E001D">
              <a:alpha val="65098"/>
            </a:srgbClr>
          </a:solidFill>
        </p:grpSpPr>
        <p:sp>
          <p:nvSpPr>
            <p:cNvPr id="73" name="TextBox 72"/>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4" name="TextBox 73"/>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5" name="Group 74"/>
          <p:cNvGrpSpPr>
            <a:grpSpLocks noChangeAspect="1"/>
          </p:cNvGrpSpPr>
          <p:nvPr/>
        </p:nvGrpSpPr>
        <p:grpSpPr>
          <a:xfrm>
            <a:off x="3448711" y="3321257"/>
            <a:ext cx="777942" cy="581211"/>
            <a:chOff x="3505200" y="1203354"/>
            <a:chExt cx="574214" cy="592893"/>
          </a:xfrm>
          <a:solidFill>
            <a:srgbClr val="5E001D">
              <a:alpha val="65098"/>
            </a:srgbClr>
          </a:solidFill>
        </p:grpSpPr>
        <p:sp>
          <p:nvSpPr>
            <p:cNvPr id="76" name="TextBox 75"/>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77" name="TextBox 76"/>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78" name="Group 77"/>
          <p:cNvGrpSpPr>
            <a:grpSpLocks noChangeAspect="1"/>
          </p:cNvGrpSpPr>
          <p:nvPr/>
        </p:nvGrpSpPr>
        <p:grpSpPr>
          <a:xfrm>
            <a:off x="3448711" y="4377288"/>
            <a:ext cx="777942" cy="581211"/>
            <a:chOff x="3505200" y="1203354"/>
            <a:chExt cx="574214" cy="592893"/>
          </a:xfrm>
          <a:solidFill>
            <a:srgbClr val="5E001D">
              <a:alpha val="65098"/>
            </a:srgbClr>
          </a:solidFill>
        </p:grpSpPr>
        <p:sp>
          <p:nvSpPr>
            <p:cNvPr id="79" name="TextBox 78"/>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80" name="TextBox 79"/>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grpSp>
        <p:nvGrpSpPr>
          <p:cNvPr id="81" name="Group 80"/>
          <p:cNvGrpSpPr>
            <a:grpSpLocks noChangeAspect="1"/>
          </p:cNvGrpSpPr>
          <p:nvPr/>
        </p:nvGrpSpPr>
        <p:grpSpPr>
          <a:xfrm>
            <a:off x="3448711" y="5433319"/>
            <a:ext cx="777942" cy="581211"/>
            <a:chOff x="3505200" y="1203354"/>
            <a:chExt cx="574214" cy="592893"/>
          </a:xfrm>
          <a:solidFill>
            <a:srgbClr val="5E001D">
              <a:alpha val="65098"/>
            </a:srgbClr>
          </a:solidFill>
        </p:grpSpPr>
        <p:sp>
          <p:nvSpPr>
            <p:cNvPr id="82" name="TextBox 81"/>
            <p:cNvSpPr txBox="1"/>
            <p:nvPr/>
          </p:nvSpPr>
          <p:spPr>
            <a:xfrm>
              <a:off x="3505200" y="1203354"/>
              <a:ext cx="574214" cy="243154"/>
            </a:xfrm>
            <a:prstGeom prst="roundRect">
              <a:avLst/>
            </a:prstGeom>
            <a:solidFill>
              <a:schemeClr val="bg2">
                <a:lumMod val="50000"/>
              </a:schemeClr>
            </a:solidFill>
            <a:ln>
              <a:solidFill>
                <a:schemeClr val="bg1"/>
              </a:solidFill>
            </a:ln>
          </p:spPr>
          <p:txBody>
            <a:bodyPr wrap="square" lIns="0" tIns="0" rIns="0" bIns="0" rtlCol="0" anchor="ctr">
              <a:spAutoFit/>
            </a:bodyPr>
            <a:lstStyle/>
            <a:p>
              <a:pPr algn="ctr"/>
              <a:r>
                <a:rPr lang="en-US" sz="1400" b="1" i="1" dirty="0" smtClean="0">
                  <a:solidFill>
                    <a:schemeClr val="bg1"/>
                  </a:solidFill>
                </a:rPr>
                <a:t>June 2014</a:t>
              </a:r>
              <a:endParaRPr lang="en-US" sz="1400" b="1" i="1" dirty="0">
                <a:solidFill>
                  <a:schemeClr val="bg1"/>
                </a:solidFill>
              </a:endParaRPr>
            </a:p>
          </p:txBody>
        </p:sp>
        <p:sp>
          <p:nvSpPr>
            <p:cNvPr id="83" name="TextBox 82"/>
            <p:cNvSpPr txBox="1"/>
            <p:nvPr/>
          </p:nvSpPr>
          <p:spPr>
            <a:xfrm>
              <a:off x="3505200" y="1553093"/>
              <a:ext cx="574214" cy="243154"/>
            </a:xfrm>
            <a:prstGeom prst="roundRect">
              <a:avLst/>
            </a:prstGeom>
            <a:grpFill/>
            <a:ln>
              <a:solidFill>
                <a:schemeClr val="bg1"/>
              </a:solidFill>
            </a:ln>
          </p:spPr>
          <p:txBody>
            <a:bodyPr wrap="square" lIns="0" tIns="0" rIns="0" bIns="0" rtlCol="0" anchor="ctr">
              <a:spAutoFit/>
            </a:bodyPr>
            <a:lstStyle/>
            <a:p>
              <a:pPr algn="ctr"/>
              <a:r>
                <a:rPr lang="en-US" sz="1400" b="1" i="1" dirty="0" smtClean="0">
                  <a:solidFill>
                    <a:schemeClr val="bg1"/>
                  </a:solidFill>
                </a:rPr>
                <a:t>May 2016</a:t>
              </a:r>
              <a:endParaRPr lang="en-US" sz="1400" b="1" i="1" dirty="0">
                <a:solidFill>
                  <a:schemeClr val="bg1"/>
                </a:solidFill>
              </a:endParaRPr>
            </a:p>
          </p:txBody>
        </p:sp>
      </p:grpSp>
    </p:spTree>
    <p:extLst>
      <p:ext uri="{BB962C8B-B14F-4D97-AF65-F5344CB8AC3E}">
        <p14:creationId xmlns:p14="http://schemas.microsoft.com/office/powerpoint/2010/main" val="148035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3429000" y="1158851"/>
            <a:ext cx="5644896" cy="471672"/>
          </a:xfrm>
          <a:prstGeom prst="roundRect">
            <a:avLst>
              <a:gd name="adj" fmla="val 547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056" y="6130278"/>
            <a:ext cx="9006840" cy="340519"/>
          </a:xfrm>
          <a:prstGeom prst="roundRect">
            <a:avLst/>
          </a:prstGeom>
          <a:solidFill>
            <a:srgbClr val="5E001D">
              <a:alpha val="80000"/>
            </a:srgb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4300" b="1">
                <a:solidFill>
                  <a:schemeClr val="lt1"/>
                </a:solidFill>
                <a:latin typeface="Helvetica" panose="020B0604020202020204" pitchFamily="34" charset="0"/>
                <a:ea typeface="Tahoma" panose="020B060403050404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i="1" dirty="0"/>
              <a:t>Taking a step back and thinking about all publicly owned lands -- Generally speaking, do you believe enhancing and protecting public lands, such as local, state and national parks, national forests, and wilderness has a positive impact, a negative impact, or no real impact on each of the following: </a:t>
            </a:r>
          </a:p>
        </p:txBody>
      </p:sp>
      <p:sp>
        <p:nvSpPr>
          <p:cNvPr id="5" name="TextBox 4"/>
          <p:cNvSpPr txBox="1"/>
          <p:nvPr/>
        </p:nvSpPr>
        <p:spPr>
          <a:xfrm>
            <a:off x="332941" y="818608"/>
            <a:ext cx="4772460" cy="369332"/>
          </a:xfrm>
          <a:prstGeom prst="rect">
            <a:avLst/>
          </a:prstGeom>
          <a:noFill/>
        </p:spPr>
        <p:txBody>
          <a:bodyPr wrap="square" rtlCol="0">
            <a:spAutoFit/>
          </a:bodyPr>
          <a:lstStyle/>
          <a:p>
            <a:pPr algn="ctr"/>
            <a:r>
              <a:rPr lang="en-US" i="1" dirty="0" smtClean="0"/>
              <a:t>Change in Positive Impact (2016-2014)</a:t>
            </a:r>
            <a:endParaRPr lang="en-US" i="1" dirty="0"/>
          </a:p>
        </p:txBody>
      </p:sp>
      <p:sp>
        <p:nvSpPr>
          <p:cNvPr id="68" name="TextBox 67"/>
          <p:cNvSpPr txBox="1"/>
          <p:nvPr/>
        </p:nvSpPr>
        <p:spPr>
          <a:xfrm>
            <a:off x="45720" y="76200"/>
            <a:ext cx="9052560" cy="1061829"/>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In fact, the </a:t>
            </a:r>
            <a:r>
              <a:rPr lang="en-US" sz="2300" b="1" dirty="0">
                <a:latin typeface="Tahoma" panose="020B0604030504040204" pitchFamily="34" charset="0"/>
                <a:ea typeface="Tahoma" panose="020B0604030504040204" pitchFamily="34" charset="0"/>
                <a:cs typeface="Tahoma" panose="020B0604030504040204" pitchFamily="34" charset="0"/>
              </a:rPr>
              <a:t>economic impact of public lands is </a:t>
            </a:r>
            <a:r>
              <a:rPr lang="en-US" sz="2300" b="1" dirty="0" smtClean="0">
                <a:latin typeface="Tahoma" panose="020B0604030504040204" pitchFamily="34" charset="0"/>
                <a:ea typeface="Tahoma" panose="020B0604030504040204" pitchFamily="34" charset="0"/>
                <a:cs typeface="Tahoma" panose="020B0604030504040204" pitchFamily="34" charset="0"/>
              </a:rPr>
              <a:t>far more likely to be recognized today.</a:t>
            </a:r>
            <a:endParaRPr lang="en-US" sz="2300" b="1" dirty="0">
              <a:latin typeface="Tahoma" panose="020B0604030504040204" pitchFamily="34" charset="0"/>
              <a:ea typeface="Tahoma" panose="020B0604030504040204" pitchFamily="34" charset="0"/>
              <a:cs typeface="Tahoma" panose="020B0604030504040204" pitchFamily="34" charset="0"/>
            </a:endParaRPr>
          </a:p>
          <a:p>
            <a:pPr algn="ctr"/>
            <a:endParaRPr lang="en-US" sz="23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Chart 29"/>
          <p:cNvGraphicFramePr/>
          <p:nvPr>
            <p:extLst>
              <p:ext uri="{D42A27DB-BD31-4B8C-83A1-F6EECF244321}">
                <p14:modId xmlns:p14="http://schemas.microsoft.com/office/powerpoint/2010/main" val="2951633000"/>
              </p:ext>
            </p:extLst>
          </p:nvPr>
        </p:nvGraphicFramePr>
        <p:xfrm>
          <a:off x="5445140" y="1143000"/>
          <a:ext cx="4122850" cy="4932914"/>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p:cNvSpPr txBox="1"/>
          <p:nvPr/>
        </p:nvSpPr>
        <p:spPr>
          <a:xfrm>
            <a:off x="51585" y="1193805"/>
            <a:ext cx="5335170" cy="381000"/>
          </a:xfrm>
          <a:prstGeom prst="rect">
            <a:avLst/>
          </a:prstGeom>
          <a:noFill/>
        </p:spPr>
        <p:txBody>
          <a:bodyPr wrap="square" lIns="0" rIns="0" rtlCol="0" anchor="ctr">
            <a:noAutofit/>
          </a:bodyPr>
          <a:lstStyle/>
          <a:p>
            <a:pPr algn="r"/>
            <a:r>
              <a:rPr lang="en-US" sz="1600" b="1" dirty="0" smtClean="0"/>
              <a:t>Jobs and the economy</a:t>
            </a:r>
            <a:endParaRPr lang="en-US" sz="1600" b="1" dirty="0"/>
          </a:p>
        </p:txBody>
      </p:sp>
      <p:sp>
        <p:nvSpPr>
          <p:cNvPr id="32" name="TextBox 31"/>
          <p:cNvSpPr txBox="1"/>
          <p:nvPr/>
        </p:nvSpPr>
        <p:spPr>
          <a:xfrm>
            <a:off x="51585" y="1688562"/>
            <a:ext cx="5335170" cy="381000"/>
          </a:xfrm>
          <a:prstGeom prst="rect">
            <a:avLst/>
          </a:prstGeom>
          <a:noFill/>
        </p:spPr>
        <p:txBody>
          <a:bodyPr wrap="square" lIns="0" rIns="0" rtlCol="0" anchor="ctr">
            <a:noAutofit/>
          </a:bodyPr>
          <a:lstStyle/>
          <a:p>
            <a:pPr algn="r"/>
            <a:r>
              <a:rPr lang="en-US" sz="1600" b="1" dirty="0" smtClean="0"/>
              <a:t>Protecting our culture and heritage</a:t>
            </a:r>
            <a:endParaRPr lang="en-US" sz="1600" b="1" dirty="0"/>
          </a:p>
        </p:txBody>
      </p:sp>
      <p:sp>
        <p:nvSpPr>
          <p:cNvPr id="33" name="TextBox 32"/>
          <p:cNvSpPr txBox="1"/>
          <p:nvPr/>
        </p:nvSpPr>
        <p:spPr>
          <a:xfrm>
            <a:off x="51585" y="2183319"/>
            <a:ext cx="5335170" cy="381000"/>
          </a:xfrm>
          <a:prstGeom prst="rect">
            <a:avLst/>
          </a:prstGeom>
          <a:noFill/>
        </p:spPr>
        <p:txBody>
          <a:bodyPr wrap="square" lIns="0" rIns="0" rtlCol="0" anchor="ctr">
            <a:noAutofit/>
          </a:bodyPr>
          <a:lstStyle/>
          <a:p>
            <a:pPr algn="r"/>
            <a:r>
              <a:rPr lang="en-US" sz="1600" b="1" dirty="0" smtClean="0"/>
              <a:t>Opportunities for children to explore and learn about nature</a:t>
            </a:r>
            <a:endParaRPr lang="en-US" sz="1600" b="1" dirty="0"/>
          </a:p>
        </p:txBody>
      </p:sp>
      <p:sp>
        <p:nvSpPr>
          <p:cNvPr id="34" name="TextBox 33"/>
          <p:cNvSpPr txBox="1"/>
          <p:nvPr/>
        </p:nvSpPr>
        <p:spPr>
          <a:xfrm>
            <a:off x="51585" y="2678076"/>
            <a:ext cx="5335170" cy="381000"/>
          </a:xfrm>
          <a:prstGeom prst="rect">
            <a:avLst/>
          </a:prstGeom>
          <a:noFill/>
        </p:spPr>
        <p:txBody>
          <a:bodyPr wrap="square" lIns="0" rIns="0" rtlCol="0" anchor="ctr">
            <a:noAutofit/>
          </a:bodyPr>
          <a:lstStyle/>
          <a:p>
            <a:pPr algn="r"/>
            <a:r>
              <a:rPr lang="en-US" sz="1600" b="1" dirty="0" smtClean="0"/>
              <a:t>Wildlife</a:t>
            </a:r>
            <a:endParaRPr lang="en-US" sz="1600" b="1" dirty="0"/>
          </a:p>
        </p:txBody>
      </p:sp>
      <p:sp>
        <p:nvSpPr>
          <p:cNvPr id="35" name="TextBox 34"/>
          <p:cNvSpPr txBox="1"/>
          <p:nvPr/>
        </p:nvSpPr>
        <p:spPr>
          <a:xfrm>
            <a:off x="51585" y="3172833"/>
            <a:ext cx="5335170" cy="381000"/>
          </a:xfrm>
          <a:prstGeom prst="rect">
            <a:avLst/>
          </a:prstGeom>
          <a:noFill/>
        </p:spPr>
        <p:txBody>
          <a:bodyPr wrap="square" lIns="0" rIns="0" rtlCol="0" anchor="ctr">
            <a:noAutofit/>
          </a:bodyPr>
          <a:lstStyle/>
          <a:p>
            <a:pPr algn="r"/>
            <a:r>
              <a:rPr lang="en-US" sz="1600" b="1" dirty="0" smtClean="0"/>
              <a:t>Protecting clean water</a:t>
            </a:r>
            <a:endParaRPr lang="en-US" sz="1600" b="1" dirty="0"/>
          </a:p>
        </p:txBody>
      </p:sp>
      <p:sp>
        <p:nvSpPr>
          <p:cNvPr id="36" name="TextBox 35"/>
          <p:cNvSpPr txBox="1"/>
          <p:nvPr/>
        </p:nvSpPr>
        <p:spPr>
          <a:xfrm>
            <a:off x="51585" y="3667590"/>
            <a:ext cx="5335170" cy="381000"/>
          </a:xfrm>
          <a:prstGeom prst="rect">
            <a:avLst/>
          </a:prstGeom>
          <a:noFill/>
        </p:spPr>
        <p:txBody>
          <a:bodyPr wrap="square" lIns="0" rIns="0" rtlCol="0" anchor="ctr">
            <a:noAutofit/>
          </a:bodyPr>
          <a:lstStyle/>
          <a:p>
            <a:pPr algn="r"/>
            <a:r>
              <a:rPr lang="en-US" sz="1600" b="1" dirty="0" smtClean="0"/>
              <a:t>The overall quality of life in Montana</a:t>
            </a:r>
            <a:endParaRPr lang="en-US" sz="1600" b="1" dirty="0"/>
          </a:p>
        </p:txBody>
      </p:sp>
      <p:sp>
        <p:nvSpPr>
          <p:cNvPr id="37" name="TextBox 36"/>
          <p:cNvSpPr txBox="1"/>
          <p:nvPr/>
        </p:nvSpPr>
        <p:spPr>
          <a:xfrm>
            <a:off x="51585" y="4162347"/>
            <a:ext cx="5335170" cy="381000"/>
          </a:xfrm>
          <a:prstGeom prst="rect">
            <a:avLst/>
          </a:prstGeom>
          <a:noFill/>
        </p:spPr>
        <p:txBody>
          <a:bodyPr wrap="square" lIns="0" rIns="0" rtlCol="0" anchor="ctr">
            <a:noAutofit/>
          </a:bodyPr>
          <a:lstStyle/>
          <a:p>
            <a:pPr algn="r"/>
            <a:r>
              <a:rPr lang="en-US" sz="1600" b="1" dirty="0" smtClean="0"/>
              <a:t>Protecting clean air</a:t>
            </a:r>
            <a:endParaRPr lang="en-US" sz="1600" b="1" dirty="0"/>
          </a:p>
        </p:txBody>
      </p:sp>
      <p:sp>
        <p:nvSpPr>
          <p:cNvPr id="38" name="TextBox 37"/>
          <p:cNvSpPr txBox="1"/>
          <p:nvPr/>
        </p:nvSpPr>
        <p:spPr>
          <a:xfrm>
            <a:off x="51585" y="4657104"/>
            <a:ext cx="5335170" cy="381000"/>
          </a:xfrm>
          <a:prstGeom prst="rect">
            <a:avLst/>
          </a:prstGeom>
          <a:noFill/>
        </p:spPr>
        <p:txBody>
          <a:bodyPr wrap="square" lIns="0" rIns="0" rtlCol="0" anchor="ctr">
            <a:noAutofit/>
          </a:bodyPr>
          <a:lstStyle/>
          <a:p>
            <a:pPr algn="r"/>
            <a:r>
              <a:rPr lang="en-US" sz="1600" b="1" dirty="0" smtClean="0"/>
              <a:t>Tourism</a:t>
            </a:r>
            <a:endParaRPr lang="en-US" sz="1600" b="1" dirty="0"/>
          </a:p>
        </p:txBody>
      </p:sp>
      <p:sp>
        <p:nvSpPr>
          <p:cNvPr id="39" name="TextBox 38"/>
          <p:cNvSpPr txBox="1"/>
          <p:nvPr/>
        </p:nvSpPr>
        <p:spPr>
          <a:xfrm>
            <a:off x="51585" y="5151861"/>
            <a:ext cx="5335170" cy="381000"/>
          </a:xfrm>
          <a:prstGeom prst="rect">
            <a:avLst/>
          </a:prstGeom>
          <a:noFill/>
        </p:spPr>
        <p:txBody>
          <a:bodyPr wrap="square" lIns="0" rIns="0" rtlCol="0" anchor="ctr">
            <a:noAutofit/>
          </a:bodyPr>
          <a:lstStyle/>
          <a:p>
            <a:pPr algn="r"/>
            <a:r>
              <a:rPr lang="en-US" sz="1600" b="1" dirty="0" smtClean="0"/>
              <a:t>Maintaining what is best about Montana</a:t>
            </a:r>
            <a:endParaRPr lang="en-US" sz="1600" b="1" dirty="0"/>
          </a:p>
        </p:txBody>
      </p:sp>
      <p:sp>
        <p:nvSpPr>
          <p:cNvPr id="40" name="TextBox 39"/>
          <p:cNvSpPr txBox="1"/>
          <p:nvPr/>
        </p:nvSpPr>
        <p:spPr>
          <a:xfrm>
            <a:off x="51585" y="5646615"/>
            <a:ext cx="5335170" cy="381000"/>
          </a:xfrm>
          <a:prstGeom prst="rect">
            <a:avLst/>
          </a:prstGeom>
          <a:noFill/>
        </p:spPr>
        <p:txBody>
          <a:bodyPr wrap="square" lIns="0" rIns="0" rtlCol="0" anchor="ctr">
            <a:noAutofit/>
          </a:bodyPr>
          <a:lstStyle/>
          <a:p>
            <a:pPr algn="r"/>
            <a:r>
              <a:rPr lang="en-US" sz="1600" b="1" dirty="0" smtClean="0"/>
              <a:t>Opportunities for hunting, fishing, and outdoor recreation</a:t>
            </a:r>
            <a:endParaRPr lang="en-US" sz="1600" b="1" dirty="0"/>
          </a:p>
        </p:txBody>
      </p:sp>
    </p:spTree>
    <p:extLst>
      <p:ext uri="{BB962C8B-B14F-4D97-AF65-F5344CB8AC3E}">
        <p14:creationId xmlns:p14="http://schemas.microsoft.com/office/powerpoint/2010/main" val="118703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57461" y="2417228"/>
            <a:ext cx="4105777" cy="2023556"/>
          </a:xfrm>
          <a:prstGeom prst="roundRect">
            <a:avLst>
              <a:gd name="adj" fmla="val 3829"/>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4300" b="1" dirty="0" smtClean="0">
                <a:latin typeface="Helvetica" panose="020B0604020202020204" pitchFamily="34" charset="0"/>
                <a:ea typeface="Tahoma" panose="020B0604030504040204" pitchFamily="34" charset="0"/>
                <a:cs typeface="Helvetica" panose="020B0604020202020204" pitchFamily="34" charset="0"/>
              </a:rPr>
              <a:t>Montanans On National Public Lands Policy</a:t>
            </a:r>
            <a:endParaRPr lang="en-US" sz="4300" b="1" dirty="0">
              <a:latin typeface="Helvetica" panose="020B0604020202020204" pitchFamily="34" charset="0"/>
              <a:ea typeface="Tahom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181265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03962991"/>
              </p:ext>
            </p:extLst>
          </p:nvPr>
        </p:nvGraphicFramePr>
        <p:xfrm>
          <a:off x="4572000" y="507087"/>
          <a:ext cx="4572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Three-quarters of Montana voters support the Blackfoot Clearwater Stewardship Project.</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19" name="TextBox 18"/>
          <p:cNvSpPr txBox="1"/>
          <p:nvPr/>
        </p:nvSpPr>
        <p:spPr>
          <a:xfrm>
            <a:off x="4572000" y="1307068"/>
            <a:ext cx="45720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Blackfoot Clearwater Stewardship Project</a:t>
            </a:r>
            <a:endParaRPr lang="en-US" dirty="0">
              <a:latin typeface="+mn-lt"/>
            </a:endParaRPr>
          </a:p>
        </p:txBody>
      </p:sp>
      <p:sp>
        <p:nvSpPr>
          <p:cNvPr id="2" name="Rectangle 1"/>
          <p:cNvSpPr/>
          <p:nvPr/>
        </p:nvSpPr>
        <p:spPr>
          <a:xfrm>
            <a:off x="0" y="1690062"/>
            <a:ext cx="4572000" cy="3477875"/>
          </a:xfrm>
          <a:prstGeom prst="rect">
            <a:avLst/>
          </a:prstGeom>
        </p:spPr>
        <p:txBody>
          <a:bodyPr lIns="91440" rIns="91440" anchor="ctr">
            <a:spAutoFit/>
          </a:bodyPr>
          <a:lstStyle/>
          <a:p>
            <a:pPr algn="ctr"/>
            <a:r>
              <a:rPr lang="en-US" sz="2000" b="1" i="1" dirty="0"/>
              <a:t>The Blackfoot Clearwater Stewardship Project in western Montana would ensure access to hunting and fishing sites, increasing protections for approximately eighty five thousand acres of existing public lands by adding them to the Bob Marshall, Scapegoat and Mission Mountains wilderness areas; open a high quality area for snowmobiling, and maintain timber harvesting.  Do you support or oppose this project?</a:t>
            </a:r>
          </a:p>
        </p:txBody>
      </p:sp>
      <p:sp>
        <p:nvSpPr>
          <p:cNvPr id="8" name="TextBox 7"/>
          <p:cNvSpPr txBox="1"/>
          <p:nvPr/>
        </p:nvSpPr>
        <p:spPr>
          <a:xfrm>
            <a:off x="5562600" y="3636499"/>
            <a:ext cx="1295400" cy="646331"/>
          </a:xfrm>
          <a:prstGeom prst="rect">
            <a:avLst/>
          </a:prstGeom>
          <a:noFill/>
        </p:spPr>
        <p:txBody>
          <a:bodyPr wrap="square" rtlCol="0">
            <a:spAutoFit/>
          </a:bodyPr>
          <a:lstStyle/>
          <a:p>
            <a:pPr algn="ctr"/>
            <a:r>
              <a:rPr lang="en-US" b="1" dirty="0" smtClean="0">
                <a:solidFill>
                  <a:schemeClr val="bg1"/>
                </a:solidFill>
              </a:rPr>
              <a:t>35%</a:t>
            </a:r>
          </a:p>
          <a:p>
            <a:pPr algn="ctr"/>
            <a:r>
              <a:rPr lang="en-US" b="1" dirty="0" smtClean="0">
                <a:solidFill>
                  <a:schemeClr val="bg1"/>
                </a:solidFill>
              </a:rPr>
              <a:t>Strongly</a:t>
            </a:r>
            <a:endParaRPr lang="en-US" b="1" dirty="0">
              <a:solidFill>
                <a:schemeClr val="bg1"/>
              </a:solidFill>
            </a:endParaRPr>
          </a:p>
        </p:txBody>
      </p:sp>
      <p:sp>
        <p:nvSpPr>
          <p:cNvPr id="9" name="TextBox 8"/>
          <p:cNvSpPr txBox="1"/>
          <p:nvPr/>
        </p:nvSpPr>
        <p:spPr>
          <a:xfrm>
            <a:off x="6858000" y="4369189"/>
            <a:ext cx="1295400" cy="646331"/>
          </a:xfrm>
          <a:prstGeom prst="rect">
            <a:avLst/>
          </a:prstGeom>
          <a:noFill/>
        </p:spPr>
        <p:txBody>
          <a:bodyPr wrap="square" rtlCol="0">
            <a:spAutoFit/>
          </a:bodyPr>
          <a:lstStyle/>
          <a:p>
            <a:pPr algn="ctr"/>
            <a:r>
              <a:rPr lang="en-US" b="1" dirty="0" smtClean="0">
                <a:solidFill>
                  <a:schemeClr val="bg1"/>
                </a:solidFill>
              </a:rPr>
              <a:t>11%</a:t>
            </a:r>
          </a:p>
          <a:p>
            <a:pPr algn="ctr"/>
            <a:r>
              <a:rPr lang="en-US" b="1" dirty="0" smtClean="0">
                <a:solidFill>
                  <a:schemeClr val="bg1"/>
                </a:solidFill>
              </a:rPr>
              <a:t>Strongly</a:t>
            </a:r>
            <a:endParaRPr lang="en-US" b="1" dirty="0">
              <a:solidFill>
                <a:schemeClr val="bg1"/>
              </a:solidFill>
            </a:endParaRPr>
          </a:p>
        </p:txBody>
      </p:sp>
      <p:sp>
        <p:nvSpPr>
          <p:cNvPr id="10" name="TextBox 9"/>
          <p:cNvSpPr txBox="1"/>
          <p:nvPr/>
        </p:nvSpPr>
        <p:spPr>
          <a:xfrm>
            <a:off x="6477000" y="1981200"/>
            <a:ext cx="762000" cy="369332"/>
          </a:xfrm>
          <a:prstGeom prst="rect">
            <a:avLst/>
          </a:prstGeom>
          <a:noFill/>
        </p:spPr>
        <p:txBody>
          <a:bodyPr wrap="square" rtlCol="0">
            <a:spAutoFit/>
          </a:bodyPr>
          <a:lstStyle/>
          <a:p>
            <a:pPr algn="ctr"/>
            <a:r>
              <a:rPr lang="en-US" b="1" i="1" dirty="0" smtClean="0">
                <a:solidFill>
                  <a:schemeClr val="tx2">
                    <a:lumMod val="75000"/>
                  </a:schemeClr>
                </a:solidFill>
              </a:rPr>
              <a:t>+56%</a:t>
            </a:r>
            <a:endParaRPr lang="en-US" b="1" i="1" dirty="0">
              <a:solidFill>
                <a:schemeClr val="tx2">
                  <a:lumMod val="75000"/>
                </a:schemeClr>
              </a:solidFill>
            </a:endParaRPr>
          </a:p>
        </p:txBody>
      </p:sp>
    </p:spTree>
    <p:extLst>
      <p:ext uri="{BB962C8B-B14F-4D97-AF65-F5344CB8AC3E}">
        <p14:creationId xmlns:p14="http://schemas.microsoft.com/office/powerpoint/2010/main" val="3917131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3" name="TextBox 2"/>
          <p:cNvSpPr txBox="1"/>
          <p:nvPr/>
        </p:nvSpPr>
        <p:spPr>
          <a:xfrm>
            <a:off x="45720" y="76200"/>
            <a:ext cx="9052560" cy="738664"/>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There </a:t>
            </a:r>
            <a:r>
              <a:rPr lang="en-US" sz="2400" b="1" dirty="0">
                <a:latin typeface="Tahoma" panose="020B0604030504040204" pitchFamily="34" charset="0"/>
                <a:ea typeface="Tahoma" panose="020B0604030504040204" pitchFamily="34" charset="0"/>
                <a:cs typeface="Tahoma" panose="020B0604030504040204" pitchFamily="34" charset="0"/>
              </a:rPr>
              <a:t>is no partisan distinction whatsoever in support for this project. </a:t>
            </a:r>
            <a:endParaRPr lang="en-US" sz="2400" b="1"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hart 4"/>
          <p:cNvGraphicFramePr/>
          <p:nvPr>
            <p:extLst>
              <p:ext uri="{D42A27DB-BD31-4B8C-83A1-F6EECF244321}">
                <p14:modId xmlns:p14="http://schemas.microsoft.com/office/powerpoint/2010/main" val="32534536"/>
              </p:ext>
            </p:extLst>
          </p:nvPr>
        </p:nvGraphicFramePr>
        <p:xfrm>
          <a:off x="0" y="507087"/>
          <a:ext cx="9144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1047690"/>
            <a:ext cx="73152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a:latin typeface="+mn-lt"/>
              </a:rPr>
              <a:t>Blackfoot Clearwater Stewardship </a:t>
            </a:r>
            <a:r>
              <a:rPr lang="en-US" dirty="0" smtClean="0">
                <a:latin typeface="+mn-lt"/>
              </a:rPr>
              <a:t>Project by Party</a:t>
            </a:r>
            <a:endParaRPr lang="en-US" dirty="0">
              <a:latin typeface="+mn-lt"/>
            </a:endParaRPr>
          </a:p>
        </p:txBody>
      </p:sp>
      <p:sp>
        <p:nvSpPr>
          <p:cNvPr id="7" name="TextBox 6"/>
          <p:cNvSpPr txBox="1"/>
          <p:nvPr/>
        </p:nvSpPr>
        <p:spPr>
          <a:xfrm>
            <a:off x="647420" y="3626340"/>
            <a:ext cx="870021" cy="646331"/>
          </a:xfrm>
          <a:prstGeom prst="rect">
            <a:avLst/>
          </a:prstGeom>
          <a:noFill/>
        </p:spPr>
        <p:txBody>
          <a:bodyPr wrap="square" lIns="0" rIns="0" rtlCol="0">
            <a:spAutoFit/>
          </a:bodyPr>
          <a:lstStyle/>
          <a:p>
            <a:pPr algn="ctr"/>
            <a:r>
              <a:rPr lang="en-US" b="1" dirty="0" smtClean="0">
                <a:solidFill>
                  <a:schemeClr val="bg1"/>
                </a:solidFill>
              </a:rPr>
              <a:t>35%</a:t>
            </a:r>
          </a:p>
          <a:p>
            <a:pPr algn="ctr"/>
            <a:r>
              <a:rPr lang="en-US" b="1" dirty="0" smtClean="0">
                <a:solidFill>
                  <a:schemeClr val="bg1"/>
                </a:solidFill>
              </a:rPr>
              <a:t>Strongly</a:t>
            </a:r>
            <a:endParaRPr lang="en-US" b="1" dirty="0">
              <a:solidFill>
                <a:schemeClr val="bg1"/>
              </a:solidFill>
            </a:endParaRPr>
          </a:p>
        </p:txBody>
      </p:sp>
      <p:sp>
        <p:nvSpPr>
          <p:cNvPr id="11" name="TextBox 10"/>
          <p:cNvSpPr txBox="1"/>
          <p:nvPr/>
        </p:nvSpPr>
        <p:spPr>
          <a:xfrm>
            <a:off x="7239000" y="1535668"/>
            <a:ext cx="762000" cy="369332"/>
          </a:xfrm>
          <a:prstGeom prst="rect">
            <a:avLst/>
          </a:prstGeom>
          <a:noFill/>
        </p:spPr>
        <p:txBody>
          <a:bodyPr wrap="square" rtlCol="0">
            <a:spAutoFit/>
          </a:bodyPr>
          <a:lstStyle/>
          <a:p>
            <a:pPr algn="ctr"/>
            <a:r>
              <a:rPr lang="en-US" b="1" i="1" dirty="0" smtClean="0">
                <a:solidFill>
                  <a:schemeClr val="tx2">
                    <a:lumMod val="75000"/>
                  </a:schemeClr>
                </a:solidFill>
              </a:rPr>
              <a:t>+50%</a:t>
            </a:r>
            <a:endParaRPr lang="en-US" b="1" i="1" dirty="0">
              <a:solidFill>
                <a:schemeClr val="tx2">
                  <a:lumMod val="75000"/>
                </a:schemeClr>
              </a:solidFill>
            </a:endParaRPr>
          </a:p>
        </p:txBody>
      </p:sp>
      <p:sp>
        <p:nvSpPr>
          <p:cNvPr id="14" name="TextBox 13"/>
          <p:cNvSpPr txBox="1"/>
          <p:nvPr/>
        </p:nvSpPr>
        <p:spPr>
          <a:xfrm>
            <a:off x="3703235" y="3571635"/>
            <a:ext cx="870021" cy="646331"/>
          </a:xfrm>
          <a:prstGeom prst="rect">
            <a:avLst/>
          </a:prstGeom>
          <a:noFill/>
        </p:spPr>
        <p:txBody>
          <a:bodyPr wrap="square" lIns="0" rIns="0" rtlCol="0">
            <a:spAutoFit/>
          </a:bodyPr>
          <a:lstStyle/>
          <a:p>
            <a:pPr algn="ctr"/>
            <a:r>
              <a:rPr lang="en-US" b="1" dirty="0" smtClean="0">
                <a:solidFill>
                  <a:schemeClr val="bg1"/>
                </a:solidFill>
              </a:rPr>
              <a:t>37%</a:t>
            </a:r>
          </a:p>
          <a:p>
            <a:pPr algn="ctr"/>
            <a:r>
              <a:rPr lang="en-US" b="1" dirty="0" smtClean="0">
                <a:solidFill>
                  <a:schemeClr val="bg1"/>
                </a:solidFill>
              </a:rPr>
              <a:t>Strongly</a:t>
            </a:r>
            <a:endParaRPr lang="en-US" b="1" dirty="0">
              <a:solidFill>
                <a:schemeClr val="bg1"/>
              </a:solidFill>
            </a:endParaRPr>
          </a:p>
        </p:txBody>
      </p:sp>
      <p:sp>
        <p:nvSpPr>
          <p:cNvPr id="18" name="TextBox 17"/>
          <p:cNvSpPr txBox="1"/>
          <p:nvPr/>
        </p:nvSpPr>
        <p:spPr>
          <a:xfrm>
            <a:off x="4191000" y="1535668"/>
            <a:ext cx="762000" cy="369332"/>
          </a:xfrm>
          <a:prstGeom prst="rect">
            <a:avLst/>
          </a:prstGeom>
          <a:noFill/>
        </p:spPr>
        <p:txBody>
          <a:bodyPr wrap="square" rtlCol="0">
            <a:spAutoFit/>
          </a:bodyPr>
          <a:lstStyle/>
          <a:p>
            <a:pPr algn="ctr"/>
            <a:r>
              <a:rPr lang="en-US" b="1" i="1" dirty="0" smtClean="0">
                <a:solidFill>
                  <a:schemeClr val="tx2">
                    <a:lumMod val="75000"/>
                  </a:schemeClr>
                </a:solidFill>
              </a:rPr>
              <a:t>+61%</a:t>
            </a:r>
            <a:endParaRPr lang="en-US" b="1" i="1" dirty="0">
              <a:solidFill>
                <a:schemeClr val="tx2">
                  <a:lumMod val="75000"/>
                </a:schemeClr>
              </a:solidFill>
            </a:endParaRPr>
          </a:p>
        </p:txBody>
      </p:sp>
      <p:sp>
        <p:nvSpPr>
          <p:cNvPr id="19" name="TextBox 18"/>
          <p:cNvSpPr txBox="1"/>
          <p:nvPr/>
        </p:nvSpPr>
        <p:spPr>
          <a:xfrm>
            <a:off x="1143000" y="1535668"/>
            <a:ext cx="762000" cy="369332"/>
          </a:xfrm>
          <a:prstGeom prst="rect">
            <a:avLst/>
          </a:prstGeom>
          <a:noFill/>
        </p:spPr>
        <p:txBody>
          <a:bodyPr wrap="square" rtlCol="0">
            <a:spAutoFit/>
          </a:bodyPr>
          <a:lstStyle/>
          <a:p>
            <a:pPr algn="ctr"/>
            <a:r>
              <a:rPr lang="en-US" b="1" i="1" dirty="0" smtClean="0">
                <a:solidFill>
                  <a:schemeClr val="tx2">
                    <a:lumMod val="75000"/>
                  </a:schemeClr>
                </a:solidFill>
              </a:rPr>
              <a:t>+53%</a:t>
            </a:r>
            <a:endParaRPr lang="en-US" b="1" i="1" dirty="0">
              <a:solidFill>
                <a:schemeClr val="tx2">
                  <a:lumMod val="75000"/>
                </a:schemeClr>
              </a:solidFill>
            </a:endParaRPr>
          </a:p>
        </p:txBody>
      </p:sp>
      <p:sp>
        <p:nvSpPr>
          <p:cNvPr id="16" name="TextBox 15"/>
          <p:cNvSpPr txBox="1"/>
          <p:nvPr/>
        </p:nvSpPr>
        <p:spPr>
          <a:xfrm>
            <a:off x="6757794" y="3794370"/>
            <a:ext cx="870021" cy="646331"/>
          </a:xfrm>
          <a:prstGeom prst="rect">
            <a:avLst/>
          </a:prstGeom>
          <a:noFill/>
        </p:spPr>
        <p:txBody>
          <a:bodyPr wrap="square" lIns="0" rIns="0" rtlCol="0">
            <a:spAutoFit/>
          </a:bodyPr>
          <a:lstStyle/>
          <a:p>
            <a:pPr algn="ctr"/>
            <a:r>
              <a:rPr lang="en-US" b="1" dirty="0" smtClean="0">
                <a:solidFill>
                  <a:schemeClr val="bg1"/>
                </a:solidFill>
              </a:rPr>
              <a:t>29%</a:t>
            </a:r>
          </a:p>
          <a:p>
            <a:pPr algn="ctr"/>
            <a:r>
              <a:rPr lang="en-US" b="1" dirty="0" smtClean="0">
                <a:solidFill>
                  <a:schemeClr val="bg1"/>
                </a:solidFill>
              </a:rPr>
              <a:t>Strongly</a:t>
            </a:r>
            <a:endParaRPr lang="en-US" b="1" dirty="0">
              <a:solidFill>
                <a:schemeClr val="bg1"/>
              </a:solidFill>
            </a:endParaRPr>
          </a:p>
        </p:txBody>
      </p:sp>
    </p:spTree>
    <p:extLst>
      <p:ext uri="{BB962C8B-B14F-4D97-AF65-F5344CB8AC3E}">
        <p14:creationId xmlns:p14="http://schemas.microsoft.com/office/powerpoint/2010/main" val="346464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867517365"/>
              </p:ext>
            </p:extLst>
          </p:nvPr>
        </p:nvGraphicFramePr>
        <p:xfrm>
          <a:off x="4572000" y="507087"/>
          <a:ext cx="4572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Seven-in-ten Montana voters are opposed to allowing oil and gas drilling in the Badger Two Medicine area. </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19" name="TextBox 18"/>
          <p:cNvSpPr txBox="1"/>
          <p:nvPr/>
        </p:nvSpPr>
        <p:spPr>
          <a:xfrm>
            <a:off x="4572000" y="1307068"/>
            <a:ext cx="45720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Badger-Two Medicine Area Leases</a:t>
            </a:r>
            <a:endParaRPr lang="en-US" dirty="0">
              <a:latin typeface="+mn-lt"/>
            </a:endParaRPr>
          </a:p>
        </p:txBody>
      </p:sp>
      <p:sp>
        <p:nvSpPr>
          <p:cNvPr id="2" name="Rectangle 1"/>
          <p:cNvSpPr/>
          <p:nvPr/>
        </p:nvSpPr>
        <p:spPr>
          <a:xfrm>
            <a:off x="0" y="1382286"/>
            <a:ext cx="4572000" cy="4093428"/>
          </a:xfrm>
          <a:prstGeom prst="rect">
            <a:avLst/>
          </a:prstGeom>
        </p:spPr>
        <p:txBody>
          <a:bodyPr lIns="91440" rIns="91440" anchor="ctr">
            <a:spAutoFit/>
          </a:bodyPr>
          <a:lstStyle/>
          <a:p>
            <a:pPr algn="ctr"/>
            <a:r>
              <a:rPr lang="en-US" sz="2000" b="1" i="1" dirty="0"/>
              <a:t>Decades ago, the federal government sold leases allowing oil and gas companies to drill on public lands in what is called the Badger-Two Medicine area of Lewis and Clark National Forest, which connects Glacier National Park and the Bob Marshall Wilderness.  The Blackfeet Indian tribe were not included in the original decisions to sell the leases and object as they consider this area to be sacred land.  Do you support or oppose allowing oil and gas drilling in the Badger-Two Medicine area? </a:t>
            </a:r>
          </a:p>
        </p:txBody>
      </p:sp>
      <p:sp>
        <p:nvSpPr>
          <p:cNvPr id="3" name="TextBox 2"/>
          <p:cNvSpPr txBox="1"/>
          <p:nvPr/>
        </p:nvSpPr>
        <p:spPr>
          <a:xfrm>
            <a:off x="5562600" y="4298460"/>
            <a:ext cx="1295400" cy="646331"/>
          </a:xfrm>
          <a:prstGeom prst="rect">
            <a:avLst/>
          </a:prstGeom>
          <a:noFill/>
        </p:spPr>
        <p:txBody>
          <a:bodyPr wrap="square" rtlCol="0">
            <a:spAutoFit/>
          </a:bodyPr>
          <a:lstStyle/>
          <a:p>
            <a:pPr algn="ctr"/>
            <a:r>
              <a:rPr lang="en-US" b="1" dirty="0" smtClean="0">
                <a:solidFill>
                  <a:schemeClr val="bg1"/>
                </a:solidFill>
              </a:rPr>
              <a:t>12%</a:t>
            </a:r>
          </a:p>
          <a:p>
            <a:pPr algn="ctr"/>
            <a:r>
              <a:rPr lang="en-US" b="1" dirty="0" smtClean="0">
                <a:solidFill>
                  <a:schemeClr val="bg1"/>
                </a:solidFill>
              </a:rPr>
              <a:t>Strongly</a:t>
            </a:r>
            <a:endParaRPr lang="en-US" b="1" dirty="0">
              <a:solidFill>
                <a:schemeClr val="bg1"/>
              </a:solidFill>
            </a:endParaRPr>
          </a:p>
        </p:txBody>
      </p:sp>
      <p:sp>
        <p:nvSpPr>
          <p:cNvPr id="8" name="TextBox 7"/>
          <p:cNvSpPr txBox="1"/>
          <p:nvPr/>
        </p:nvSpPr>
        <p:spPr>
          <a:xfrm>
            <a:off x="6865815" y="3214080"/>
            <a:ext cx="1295400" cy="646331"/>
          </a:xfrm>
          <a:prstGeom prst="rect">
            <a:avLst/>
          </a:prstGeom>
          <a:noFill/>
        </p:spPr>
        <p:txBody>
          <a:bodyPr wrap="square" rtlCol="0">
            <a:spAutoFit/>
          </a:bodyPr>
          <a:lstStyle/>
          <a:p>
            <a:pPr algn="ctr"/>
            <a:r>
              <a:rPr lang="en-US" b="1" dirty="0" smtClean="0">
                <a:solidFill>
                  <a:schemeClr val="bg1"/>
                </a:solidFill>
              </a:rPr>
              <a:t>49%</a:t>
            </a:r>
          </a:p>
          <a:p>
            <a:pPr algn="ctr"/>
            <a:r>
              <a:rPr lang="en-US" b="1" dirty="0" smtClean="0">
                <a:solidFill>
                  <a:schemeClr val="bg1"/>
                </a:solidFill>
              </a:rPr>
              <a:t>Strongly</a:t>
            </a:r>
            <a:endParaRPr lang="en-US" b="1" dirty="0">
              <a:solidFill>
                <a:schemeClr val="bg1"/>
              </a:solidFill>
            </a:endParaRPr>
          </a:p>
        </p:txBody>
      </p:sp>
      <p:sp>
        <p:nvSpPr>
          <p:cNvPr id="9" name="TextBox 8"/>
          <p:cNvSpPr txBox="1"/>
          <p:nvPr/>
        </p:nvSpPr>
        <p:spPr>
          <a:xfrm>
            <a:off x="6477000" y="1981200"/>
            <a:ext cx="762000" cy="369332"/>
          </a:xfrm>
          <a:prstGeom prst="rect">
            <a:avLst/>
          </a:prstGeom>
          <a:noFill/>
        </p:spPr>
        <p:txBody>
          <a:bodyPr wrap="square" rtlCol="0">
            <a:spAutoFit/>
          </a:bodyPr>
          <a:lstStyle/>
          <a:p>
            <a:pPr algn="ctr"/>
            <a:r>
              <a:rPr lang="en-US" b="1" i="1" dirty="0" smtClean="0">
                <a:solidFill>
                  <a:srgbClr val="C00000"/>
                </a:solidFill>
              </a:rPr>
              <a:t>-45%</a:t>
            </a:r>
            <a:endParaRPr lang="en-US" b="1" i="1" dirty="0">
              <a:solidFill>
                <a:srgbClr val="C00000"/>
              </a:solidFill>
            </a:endParaRPr>
          </a:p>
        </p:txBody>
      </p:sp>
    </p:spTree>
    <p:extLst>
      <p:ext uri="{BB962C8B-B14F-4D97-AF65-F5344CB8AC3E}">
        <p14:creationId xmlns:p14="http://schemas.microsoft.com/office/powerpoint/2010/main" val="391713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3" name="TextBox 2"/>
          <p:cNvSpPr txBox="1"/>
          <p:nvPr/>
        </p:nvSpPr>
        <p:spPr>
          <a:xfrm>
            <a:off x="45720" y="76200"/>
            <a:ext cx="9052560" cy="738664"/>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Voters across the political spectrum are more likely to oppose energy leases in this area. </a:t>
            </a:r>
          </a:p>
        </p:txBody>
      </p:sp>
      <p:graphicFrame>
        <p:nvGraphicFramePr>
          <p:cNvPr id="5" name="Chart 4"/>
          <p:cNvGraphicFramePr/>
          <p:nvPr>
            <p:extLst>
              <p:ext uri="{D42A27DB-BD31-4B8C-83A1-F6EECF244321}">
                <p14:modId xmlns:p14="http://schemas.microsoft.com/office/powerpoint/2010/main" val="3270837005"/>
              </p:ext>
            </p:extLst>
          </p:nvPr>
        </p:nvGraphicFramePr>
        <p:xfrm>
          <a:off x="0" y="507087"/>
          <a:ext cx="9144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1047690"/>
            <a:ext cx="73152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a:latin typeface="+mn-lt"/>
              </a:rPr>
              <a:t>Badger-Two Medicine Area </a:t>
            </a:r>
            <a:r>
              <a:rPr lang="en-US" dirty="0" smtClean="0">
                <a:latin typeface="+mn-lt"/>
              </a:rPr>
              <a:t>Leases by Party</a:t>
            </a:r>
            <a:endParaRPr lang="en-US" dirty="0">
              <a:latin typeface="+mn-lt"/>
            </a:endParaRPr>
          </a:p>
        </p:txBody>
      </p:sp>
      <p:sp>
        <p:nvSpPr>
          <p:cNvPr id="7" name="TextBox 6"/>
          <p:cNvSpPr txBox="1"/>
          <p:nvPr/>
        </p:nvSpPr>
        <p:spPr>
          <a:xfrm>
            <a:off x="647420" y="4015155"/>
            <a:ext cx="870021" cy="646331"/>
          </a:xfrm>
          <a:prstGeom prst="rect">
            <a:avLst/>
          </a:prstGeom>
          <a:noFill/>
        </p:spPr>
        <p:txBody>
          <a:bodyPr wrap="square" lIns="0" rIns="0" rtlCol="0">
            <a:spAutoFit/>
          </a:bodyPr>
          <a:lstStyle/>
          <a:p>
            <a:pPr algn="ctr"/>
            <a:r>
              <a:rPr lang="en-US" b="1" dirty="0" smtClean="0">
                <a:solidFill>
                  <a:schemeClr val="bg1"/>
                </a:solidFill>
              </a:rPr>
              <a:t>22%</a:t>
            </a:r>
          </a:p>
          <a:p>
            <a:pPr algn="ctr"/>
            <a:r>
              <a:rPr lang="en-US" b="1" dirty="0" smtClean="0">
                <a:solidFill>
                  <a:schemeClr val="bg1"/>
                </a:solidFill>
              </a:rPr>
              <a:t>Strongly</a:t>
            </a:r>
            <a:endParaRPr lang="en-US" b="1" dirty="0">
              <a:solidFill>
                <a:schemeClr val="bg1"/>
              </a:solidFill>
            </a:endParaRPr>
          </a:p>
        </p:txBody>
      </p:sp>
      <p:sp>
        <p:nvSpPr>
          <p:cNvPr id="11" name="TextBox 10"/>
          <p:cNvSpPr txBox="1"/>
          <p:nvPr/>
        </p:nvSpPr>
        <p:spPr>
          <a:xfrm>
            <a:off x="7239000" y="1535668"/>
            <a:ext cx="762000" cy="369332"/>
          </a:xfrm>
          <a:prstGeom prst="rect">
            <a:avLst/>
          </a:prstGeom>
          <a:noFill/>
        </p:spPr>
        <p:txBody>
          <a:bodyPr wrap="square" rtlCol="0">
            <a:spAutoFit/>
          </a:bodyPr>
          <a:lstStyle/>
          <a:p>
            <a:pPr algn="ctr"/>
            <a:r>
              <a:rPr lang="en-US" b="1" i="1" dirty="0" smtClean="0">
                <a:solidFill>
                  <a:srgbClr val="C00000"/>
                </a:solidFill>
              </a:rPr>
              <a:t>-89%</a:t>
            </a:r>
            <a:endParaRPr lang="en-US" b="1" i="1" dirty="0">
              <a:solidFill>
                <a:srgbClr val="C00000"/>
              </a:solidFill>
            </a:endParaRPr>
          </a:p>
        </p:txBody>
      </p:sp>
      <p:sp>
        <p:nvSpPr>
          <p:cNvPr id="13" name="TextBox 12"/>
          <p:cNvSpPr txBox="1"/>
          <p:nvPr/>
        </p:nvSpPr>
        <p:spPr>
          <a:xfrm>
            <a:off x="1523439" y="3954585"/>
            <a:ext cx="870021" cy="646331"/>
          </a:xfrm>
          <a:prstGeom prst="rect">
            <a:avLst/>
          </a:prstGeom>
          <a:noFill/>
        </p:spPr>
        <p:txBody>
          <a:bodyPr wrap="square" lIns="0" rIns="0" rtlCol="0">
            <a:spAutoFit/>
          </a:bodyPr>
          <a:lstStyle/>
          <a:p>
            <a:pPr algn="ctr"/>
            <a:r>
              <a:rPr lang="en-US" b="1" dirty="0" smtClean="0">
                <a:solidFill>
                  <a:schemeClr val="bg1"/>
                </a:solidFill>
              </a:rPr>
              <a:t>24%</a:t>
            </a:r>
          </a:p>
          <a:p>
            <a:pPr algn="ctr"/>
            <a:r>
              <a:rPr lang="en-US" b="1" dirty="0" smtClean="0">
                <a:solidFill>
                  <a:schemeClr val="bg1"/>
                </a:solidFill>
              </a:rPr>
              <a:t>Strongly</a:t>
            </a:r>
            <a:endParaRPr lang="en-US" b="1" dirty="0">
              <a:solidFill>
                <a:schemeClr val="bg1"/>
              </a:solidFill>
            </a:endParaRPr>
          </a:p>
        </p:txBody>
      </p:sp>
      <p:sp>
        <p:nvSpPr>
          <p:cNvPr id="14" name="TextBox 13"/>
          <p:cNvSpPr txBox="1"/>
          <p:nvPr/>
        </p:nvSpPr>
        <p:spPr>
          <a:xfrm>
            <a:off x="3703235" y="4367239"/>
            <a:ext cx="870021" cy="646331"/>
          </a:xfrm>
          <a:prstGeom prst="rect">
            <a:avLst/>
          </a:prstGeom>
          <a:noFill/>
        </p:spPr>
        <p:txBody>
          <a:bodyPr wrap="square" lIns="0" rIns="0" rtlCol="0">
            <a:spAutoFit/>
          </a:bodyPr>
          <a:lstStyle/>
          <a:p>
            <a:pPr algn="ctr"/>
            <a:r>
              <a:rPr lang="en-US" b="1" dirty="0" smtClean="0">
                <a:solidFill>
                  <a:schemeClr val="bg1"/>
                </a:solidFill>
              </a:rPr>
              <a:t>10%</a:t>
            </a:r>
          </a:p>
          <a:p>
            <a:pPr algn="ctr"/>
            <a:r>
              <a:rPr lang="en-US" b="1" dirty="0" smtClean="0">
                <a:solidFill>
                  <a:schemeClr val="bg1"/>
                </a:solidFill>
              </a:rPr>
              <a:t>Strongly</a:t>
            </a:r>
            <a:endParaRPr lang="en-US" b="1" dirty="0">
              <a:solidFill>
                <a:schemeClr val="bg1"/>
              </a:solidFill>
            </a:endParaRPr>
          </a:p>
        </p:txBody>
      </p:sp>
      <p:sp>
        <p:nvSpPr>
          <p:cNvPr id="15" name="TextBox 14"/>
          <p:cNvSpPr txBox="1"/>
          <p:nvPr/>
        </p:nvSpPr>
        <p:spPr>
          <a:xfrm>
            <a:off x="4579254" y="3100755"/>
            <a:ext cx="870021" cy="646331"/>
          </a:xfrm>
          <a:prstGeom prst="rect">
            <a:avLst/>
          </a:prstGeom>
          <a:noFill/>
        </p:spPr>
        <p:txBody>
          <a:bodyPr wrap="square" lIns="0" rIns="0" rtlCol="0">
            <a:spAutoFit/>
          </a:bodyPr>
          <a:lstStyle/>
          <a:p>
            <a:pPr algn="ctr"/>
            <a:r>
              <a:rPr lang="en-US" b="1" dirty="0" smtClean="0">
                <a:solidFill>
                  <a:schemeClr val="bg1"/>
                </a:solidFill>
              </a:rPr>
              <a:t>53%</a:t>
            </a:r>
          </a:p>
          <a:p>
            <a:pPr algn="ctr"/>
            <a:r>
              <a:rPr lang="en-US" b="1" dirty="0" smtClean="0">
                <a:solidFill>
                  <a:schemeClr val="bg1"/>
                </a:solidFill>
              </a:rPr>
              <a:t>Strongly</a:t>
            </a:r>
            <a:endParaRPr lang="en-US" b="1" dirty="0">
              <a:solidFill>
                <a:schemeClr val="bg1"/>
              </a:solidFill>
            </a:endParaRPr>
          </a:p>
        </p:txBody>
      </p:sp>
      <p:sp>
        <p:nvSpPr>
          <p:cNvPr id="17" name="TextBox 16"/>
          <p:cNvSpPr txBox="1"/>
          <p:nvPr/>
        </p:nvSpPr>
        <p:spPr>
          <a:xfrm>
            <a:off x="7625304" y="2567355"/>
            <a:ext cx="870021" cy="646331"/>
          </a:xfrm>
          <a:prstGeom prst="rect">
            <a:avLst/>
          </a:prstGeom>
          <a:noFill/>
        </p:spPr>
        <p:txBody>
          <a:bodyPr wrap="square" lIns="0" rIns="0" rtlCol="0">
            <a:spAutoFit/>
          </a:bodyPr>
          <a:lstStyle/>
          <a:p>
            <a:pPr algn="ctr"/>
            <a:r>
              <a:rPr lang="en-US" b="1" dirty="0" smtClean="0">
                <a:solidFill>
                  <a:schemeClr val="bg1"/>
                </a:solidFill>
              </a:rPr>
              <a:t>71%</a:t>
            </a:r>
          </a:p>
          <a:p>
            <a:pPr algn="ctr"/>
            <a:r>
              <a:rPr lang="en-US" b="1" dirty="0" smtClean="0">
                <a:solidFill>
                  <a:schemeClr val="bg1"/>
                </a:solidFill>
              </a:rPr>
              <a:t>Strongly</a:t>
            </a:r>
            <a:endParaRPr lang="en-US" b="1" dirty="0">
              <a:solidFill>
                <a:schemeClr val="bg1"/>
              </a:solidFill>
            </a:endParaRPr>
          </a:p>
        </p:txBody>
      </p:sp>
      <p:sp>
        <p:nvSpPr>
          <p:cNvPr id="18" name="TextBox 17"/>
          <p:cNvSpPr txBox="1"/>
          <p:nvPr/>
        </p:nvSpPr>
        <p:spPr>
          <a:xfrm>
            <a:off x="4191000" y="1535668"/>
            <a:ext cx="762000" cy="369332"/>
          </a:xfrm>
          <a:prstGeom prst="rect">
            <a:avLst/>
          </a:prstGeom>
          <a:noFill/>
        </p:spPr>
        <p:txBody>
          <a:bodyPr wrap="square" rtlCol="0">
            <a:spAutoFit/>
          </a:bodyPr>
          <a:lstStyle/>
          <a:p>
            <a:pPr algn="ctr"/>
            <a:r>
              <a:rPr lang="en-US" b="1" i="1" dirty="0" smtClean="0">
                <a:solidFill>
                  <a:srgbClr val="C00000"/>
                </a:solidFill>
              </a:rPr>
              <a:t>-47%</a:t>
            </a:r>
            <a:endParaRPr lang="en-US" b="1" i="1" dirty="0">
              <a:solidFill>
                <a:srgbClr val="C00000"/>
              </a:solidFill>
            </a:endParaRPr>
          </a:p>
        </p:txBody>
      </p:sp>
      <p:sp>
        <p:nvSpPr>
          <p:cNvPr id="19" name="TextBox 18"/>
          <p:cNvSpPr txBox="1"/>
          <p:nvPr/>
        </p:nvSpPr>
        <p:spPr>
          <a:xfrm>
            <a:off x="1143000" y="1535668"/>
            <a:ext cx="762000" cy="369332"/>
          </a:xfrm>
          <a:prstGeom prst="rect">
            <a:avLst/>
          </a:prstGeom>
          <a:noFill/>
        </p:spPr>
        <p:txBody>
          <a:bodyPr wrap="square" rtlCol="0">
            <a:spAutoFit/>
          </a:bodyPr>
          <a:lstStyle/>
          <a:p>
            <a:pPr algn="ctr"/>
            <a:r>
              <a:rPr lang="en-US" b="1" i="1" dirty="0" smtClean="0">
                <a:solidFill>
                  <a:srgbClr val="C00000"/>
                </a:solidFill>
              </a:rPr>
              <a:t>-6%</a:t>
            </a:r>
            <a:endParaRPr lang="en-US" b="1" i="1" dirty="0">
              <a:solidFill>
                <a:srgbClr val="C00000"/>
              </a:solidFill>
            </a:endParaRPr>
          </a:p>
        </p:txBody>
      </p:sp>
    </p:spTree>
    <p:extLst>
      <p:ext uri="{BB962C8B-B14F-4D97-AF65-F5344CB8AC3E}">
        <p14:creationId xmlns:p14="http://schemas.microsoft.com/office/powerpoint/2010/main" val="3344732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85769799"/>
              </p:ext>
            </p:extLst>
          </p:nvPr>
        </p:nvGraphicFramePr>
        <p:xfrm>
          <a:off x="5029200" y="1143000"/>
          <a:ext cx="4046650" cy="48170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a:latin typeface="Tahoma" panose="020B0604030504040204" pitchFamily="34" charset="0"/>
                <a:ea typeface="Tahoma" panose="020B0604030504040204" pitchFamily="34" charset="0"/>
                <a:cs typeface="Tahoma" panose="020B0604030504040204" pitchFamily="34" charset="0"/>
              </a:rPr>
              <a:t>V</a:t>
            </a:r>
            <a:r>
              <a:rPr lang="en-US" sz="2300" b="1" dirty="0" smtClean="0">
                <a:latin typeface="Tahoma" panose="020B0604030504040204" pitchFamily="34" charset="0"/>
                <a:ea typeface="Tahoma" panose="020B0604030504040204" pitchFamily="34" charset="0"/>
                <a:cs typeface="Tahoma" panose="020B0604030504040204" pitchFamily="34" charset="0"/>
              </a:rPr>
              <a:t>ast majority feel resource extraction is not acceptable on lands important to Native Americans or recreationalists.</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7056" y="5960019"/>
            <a:ext cx="9006840" cy="510778"/>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about the government practice of allowing companies to lease some national public lands to drill and mine for oil, natural gas, coal and other minerals – For each of the following types of areas, please tell me if you think that is an appropriate or not appropriate place to allow drilling or mining. </a:t>
            </a:r>
          </a:p>
        </p:txBody>
      </p:sp>
      <p:sp>
        <p:nvSpPr>
          <p:cNvPr id="3" name="TextBox 2"/>
          <p:cNvSpPr txBox="1"/>
          <p:nvPr/>
        </p:nvSpPr>
        <p:spPr>
          <a:xfrm>
            <a:off x="96366" y="2397859"/>
            <a:ext cx="4856634" cy="381000"/>
          </a:xfrm>
          <a:prstGeom prst="rect">
            <a:avLst/>
          </a:prstGeom>
          <a:noFill/>
        </p:spPr>
        <p:txBody>
          <a:bodyPr wrap="square" lIns="0" rIns="0" rtlCol="0" anchor="ctr">
            <a:noAutofit/>
          </a:bodyPr>
          <a:lstStyle/>
          <a:p>
            <a:pPr algn="r"/>
            <a:r>
              <a:rPr lang="en-US" b="1" dirty="0" smtClean="0"/>
              <a:t>On </a:t>
            </a:r>
            <a:r>
              <a:rPr lang="en-US" b="1" dirty="0"/>
              <a:t>public lands near national parks</a:t>
            </a:r>
          </a:p>
        </p:txBody>
      </p:sp>
      <p:sp>
        <p:nvSpPr>
          <p:cNvPr id="5" name="TextBox 4"/>
          <p:cNvSpPr txBox="1"/>
          <p:nvPr/>
        </p:nvSpPr>
        <p:spPr>
          <a:xfrm>
            <a:off x="138512" y="990600"/>
            <a:ext cx="4772341" cy="400110"/>
          </a:xfrm>
          <a:prstGeom prst="rect">
            <a:avLst/>
          </a:prstGeom>
          <a:noFill/>
        </p:spPr>
        <p:txBody>
          <a:bodyPr wrap="square" rtlCol="0">
            <a:spAutoFit/>
          </a:bodyPr>
          <a:lstStyle/>
          <a:p>
            <a:pPr algn="ctr"/>
            <a:r>
              <a:rPr lang="en-US" sz="2000" i="1" dirty="0" smtClean="0"/>
              <a:t>Locations Ranked by % Not Appropriate</a:t>
            </a:r>
            <a:endParaRPr lang="en-US" sz="2000" i="1" dirty="0"/>
          </a:p>
        </p:txBody>
      </p:sp>
      <p:sp>
        <p:nvSpPr>
          <p:cNvPr id="15" name="TextBox 14"/>
          <p:cNvSpPr txBox="1"/>
          <p:nvPr/>
        </p:nvSpPr>
        <p:spPr>
          <a:xfrm>
            <a:off x="96366" y="1432170"/>
            <a:ext cx="4856634" cy="381000"/>
          </a:xfrm>
          <a:prstGeom prst="rect">
            <a:avLst/>
          </a:prstGeom>
          <a:noFill/>
        </p:spPr>
        <p:txBody>
          <a:bodyPr wrap="square" lIns="0" rIns="0" rtlCol="0" anchor="ctr">
            <a:noAutofit/>
          </a:bodyPr>
          <a:lstStyle/>
          <a:p>
            <a:pPr algn="r"/>
            <a:r>
              <a:rPr lang="en-US" b="1" dirty="0" smtClean="0"/>
              <a:t>On </a:t>
            </a:r>
            <a:r>
              <a:rPr lang="en-US" b="1" dirty="0"/>
              <a:t>public lands that are considered sacred sites to Native Americans</a:t>
            </a:r>
          </a:p>
        </p:txBody>
      </p:sp>
      <p:sp>
        <p:nvSpPr>
          <p:cNvPr id="19" name="TextBox 18"/>
          <p:cNvSpPr txBox="1"/>
          <p:nvPr/>
        </p:nvSpPr>
        <p:spPr>
          <a:xfrm>
            <a:off x="96366" y="3363548"/>
            <a:ext cx="4856634" cy="381000"/>
          </a:xfrm>
          <a:prstGeom prst="rect">
            <a:avLst/>
          </a:prstGeom>
          <a:noFill/>
        </p:spPr>
        <p:txBody>
          <a:bodyPr wrap="square" lIns="0" rIns="0" rtlCol="0" anchor="ctr">
            <a:noAutofit/>
          </a:bodyPr>
          <a:lstStyle/>
          <a:p>
            <a:pPr algn="r"/>
            <a:r>
              <a:rPr lang="en-US" b="1" dirty="0" smtClean="0"/>
              <a:t>On </a:t>
            </a:r>
            <a:r>
              <a:rPr lang="en-US" b="1" dirty="0"/>
              <a:t>public lands that are frequently used by outdoor recreationists like hunters, anglers, or hikers</a:t>
            </a:r>
          </a:p>
        </p:txBody>
      </p:sp>
      <p:sp>
        <p:nvSpPr>
          <p:cNvPr id="25" name="TextBox 24"/>
          <p:cNvSpPr txBox="1"/>
          <p:nvPr/>
        </p:nvSpPr>
        <p:spPr>
          <a:xfrm>
            <a:off x="96366" y="4329237"/>
            <a:ext cx="4856634" cy="381000"/>
          </a:xfrm>
          <a:prstGeom prst="rect">
            <a:avLst/>
          </a:prstGeom>
          <a:noFill/>
        </p:spPr>
        <p:txBody>
          <a:bodyPr wrap="square" lIns="0" rIns="0" rtlCol="0" anchor="ctr">
            <a:noAutofit/>
          </a:bodyPr>
          <a:lstStyle/>
          <a:p>
            <a:pPr algn="r"/>
            <a:r>
              <a:rPr lang="en-US" b="1" dirty="0" smtClean="0"/>
              <a:t>On </a:t>
            </a:r>
            <a:r>
              <a:rPr lang="en-US" b="1" dirty="0"/>
              <a:t>public lands near farms and ranches</a:t>
            </a:r>
          </a:p>
        </p:txBody>
      </p:sp>
      <p:sp>
        <p:nvSpPr>
          <p:cNvPr id="26" name="TextBox 25"/>
          <p:cNvSpPr txBox="1"/>
          <p:nvPr/>
        </p:nvSpPr>
        <p:spPr>
          <a:xfrm>
            <a:off x="96366" y="5294925"/>
            <a:ext cx="4856634" cy="381000"/>
          </a:xfrm>
          <a:prstGeom prst="rect">
            <a:avLst/>
          </a:prstGeom>
          <a:noFill/>
        </p:spPr>
        <p:txBody>
          <a:bodyPr wrap="square" lIns="0" rIns="0" rtlCol="0" anchor="ctr">
            <a:noAutofit/>
          </a:bodyPr>
          <a:lstStyle/>
          <a:p>
            <a:pPr algn="r"/>
            <a:r>
              <a:rPr lang="en-US" b="1" dirty="0" smtClean="0"/>
              <a:t>On </a:t>
            </a:r>
            <a:r>
              <a:rPr lang="en-US" b="1" dirty="0"/>
              <a:t>public lands that </a:t>
            </a:r>
            <a:r>
              <a:rPr lang="en-US" b="1" dirty="0" smtClean="0"/>
              <a:t>are not </a:t>
            </a:r>
            <a:r>
              <a:rPr lang="en-US" b="1" dirty="0"/>
              <a:t>environmentally sensitive</a:t>
            </a:r>
          </a:p>
        </p:txBody>
      </p:sp>
      <p:grpSp>
        <p:nvGrpSpPr>
          <p:cNvPr id="2" name="Group 1"/>
          <p:cNvGrpSpPr/>
          <p:nvPr/>
        </p:nvGrpSpPr>
        <p:grpSpPr>
          <a:xfrm>
            <a:off x="8505408" y="1432170"/>
            <a:ext cx="515185" cy="4243755"/>
            <a:chOff x="248766" y="1584570"/>
            <a:chExt cx="4856634" cy="4243755"/>
          </a:xfrm>
        </p:grpSpPr>
        <p:sp>
          <p:nvSpPr>
            <p:cNvPr id="29" name="TextBox 28"/>
            <p:cNvSpPr txBox="1"/>
            <p:nvPr/>
          </p:nvSpPr>
          <p:spPr>
            <a:xfrm>
              <a:off x="248766" y="1584570"/>
              <a:ext cx="4856634" cy="381000"/>
            </a:xfrm>
            <a:prstGeom prst="rect">
              <a:avLst/>
            </a:prstGeom>
            <a:noFill/>
          </p:spPr>
          <p:txBody>
            <a:bodyPr wrap="square" lIns="0" rIns="0" rtlCol="0" anchor="ctr">
              <a:noAutofit/>
            </a:bodyPr>
            <a:lstStyle/>
            <a:p>
              <a:pPr algn="ctr"/>
              <a:r>
                <a:rPr lang="en-US" sz="1600" b="1" dirty="0" smtClean="0">
                  <a:solidFill>
                    <a:srgbClr val="C00000"/>
                  </a:solidFill>
                </a:rPr>
                <a:t>-57%</a:t>
              </a:r>
              <a:endParaRPr lang="en-US" sz="1600" b="1" dirty="0">
                <a:solidFill>
                  <a:srgbClr val="C00000"/>
                </a:solidFill>
              </a:endParaRPr>
            </a:p>
          </p:txBody>
        </p:sp>
        <p:sp>
          <p:nvSpPr>
            <p:cNvPr id="30" name="TextBox 29"/>
            <p:cNvSpPr txBox="1"/>
            <p:nvPr/>
          </p:nvSpPr>
          <p:spPr>
            <a:xfrm>
              <a:off x="248766" y="2550259"/>
              <a:ext cx="4856634" cy="381000"/>
            </a:xfrm>
            <a:prstGeom prst="rect">
              <a:avLst/>
            </a:prstGeom>
            <a:noFill/>
          </p:spPr>
          <p:txBody>
            <a:bodyPr wrap="square" lIns="0" rIns="0" rtlCol="0" anchor="ctr">
              <a:noAutofit/>
            </a:bodyPr>
            <a:lstStyle/>
            <a:p>
              <a:pPr algn="ctr"/>
              <a:r>
                <a:rPr lang="en-US" sz="1600" b="1" dirty="0" smtClean="0">
                  <a:solidFill>
                    <a:srgbClr val="C00000"/>
                  </a:solidFill>
                </a:rPr>
                <a:t>-28%</a:t>
              </a:r>
              <a:endParaRPr lang="en-US" sz="1600" b="1" dirty="0">
                <a:solidFill>
                  <a:srgbClr val="C00000"/>
                </a:solidFill>
              </a:endParaRPr>
            </a:p>
          </p:txBody>
        </p:sp>
        <p:sp>
          <p:nvSpPr>
            <p:cNvPr id="31" name="TextBox 30"/>
            <p:cNvSpPr txBox="1"/>
            <p:nvPr/>
          </p:nvSpPr>
          <p:spPr>
            <a:xfrm>
              <a:off x="248766" y="3515948"/>
              <a:ext cx="4856634" cy="381000"/>
            </a:xfrm>
            <a:prstGeom prst="rect">
              <a:avLst/>
            </a:prstGeom>
            <a:noFill/>
          </p:spPr>
          <p:txBody>
            <a:bodyPr wrap="square" lIns="0" rIns="0" rtlCol="0" anchor="ctr">
              <a:noAutofit/>
            </a:bodyPr>
            <a:lstStyle/>
            <a:p>
              <a:pPr algn="ctr"/>
              <a:r>
                <a:rPr lang="en-US" sz="1600" b="1" dirty="0" smtClean="0">
                  <a:solidFill>
                    <a:srgbClr val="C00000"/>
                  </a:solidFill>
                </a:rPr>
                <a:t>-27%</a:t>
              </a:r>
              <a:endParaRPr lang="en-US" sz="1600" b="1" dirty="0">
                <a:solidFill>
                  <a:srgbClr val="C00000"/>
                </a:solidFill>
              </a:endParaRPr>
            </a:p>
          </p:txBody>
        </p:sp>
        <p:sp>
          <p:nvSpPr>
            <p:cNvPr id="32" name="TextBox 31"/>
            <p:cNvSpPr txBox="1"/>
            <p:nvPr/>
          </p:nvSpPr>
          <p:spPr>
            <a:xfrm>
              <a:off x="248766" y="4481637"/>
              <a:ext cx="4856634" cy="381000"/>
            </a:xfrm>
            <a:prstGeom prst="rect">
              <a:avLst/>
            </a:prstGeom>
            <a:noFill/>
          </p:spPr>
          <p:txBody>
            <a:bodyPr wrap="square" lIns="0" rIns="0" rtlCol="0" anchor="ctr">
              <a:noAutofit/>
            </a:bodyPr>
            <a:lstStyle/>
            <a:p>
              <a:pPr algn="ctr"/>
              <a:r>
                <a:rPr lang="en-US" sz="1600" b="1" dirty="0" smtClean="0">
                  <a:solidFill>
                    <a:schemeClr val="tx2">
                      <a:lumMod val="75000"/>
                    </a:schemeClr>
                  </a:solidFill>
                </a:rPr>
                <a:t>+</a:t>
              </a:r>
              <a:r>
                <a:rPr lang="en-US" sz="1600" b="1" dirty="0">
                  <a:solidFill>
                    <a:schemeClr val="tx2">
                      <a:lumMod val="75000"/>
                    </a:schemeClr>
                  </a:solidFill>
                </a:rPr>
                <a:t>8</a:t>
              </a:r>
              <a:r>
                <a:rPr lang="en-US" sz="1600" b="1" dirty="0" smtClean="0">
                  <a:solidFill>
                    <a:schemeClr val="tx2">
                      <a:lumMod val="75000"/>
                    </a:schemeClr>
                  </a:solidFill>
                </a:rPr>
                <a:t>%</a:t>
              </a:r>
              <a:endParaRPr lang="en-US" sz="1600" b="1" dirty="0">
                <a:solidFill>
                  <a:schemeClr val="tx2">
                    <a:lumMod val="75000"/>
                  </a:schemeClr>
                </a:solidFill>
              </a:endParaRPr>
            </a:p>
          </p:txBody>
        </p:sp>
        <p:sp>
          <p:nvSpPr>
            <p:cNvPr id="33" name="TextBox 32"/>
            <p:cNvSpPr txBox="1"/>
            <p:nvPr/>
          </p:nvSpPr>
          <p:spPr>
            <a:xfrm>
              <a:off x="248766" y="5447325"/>
              <a:ext cx="4856634" cy="381000"/>
            </a:xfrm>
            <a:prstGeom prst="rect">
              <a:avLst/>
            </a:prstGeom>
            <a:noFill/>
          </p:spPr>
          <p:txBody>
            <a:bodyPr wrap="square" lIns="0" rIns="0" rtlCol="0" anchor="ctr">
              <a:noAutofit/>
            </a:bodyPr>
            <a:lstStyle/>
            <a:p>
              <a:pPr algn="ctr"/>
              <a:r>
                <a:rPr lang="en-US" sz="1600" b="1" dirty="0" smtClean="0">
                  <a:solidFill>
                    <a:schemeClr val="tx2">
                      <a:lumMod val="75000"/>
                    </a:schemeClr>
                  </a:solidFill>
                </a:rPr>
                <a:t>+50%</a:t>
              </a:r>
              <a:endParaRPr lang="en-US" sz="1600" b="1" dirty="0">
                <a:solidFill>
                  <a:schemeClr val="tx2">
                    <a:lumMod val="75000"/>
                  </a:schemeClr>
                </a:solidFill>
              </a:endParaRPr>
            </a:p>
          </p:txBody>
        </p:sp>
      </p:grpSp>
      <p:sp>
        <p:nvSpPr>
          <p:cNvPr id="7" name="TextBox 6"/>
          <p:cNvSpPr txBox="1"/>
          <p:nvPr/>
        </p:nvSpPr>
        <p:spPr>
          <a:xfrm>
            <a:off x="6172200" y="1271955"/>
            <a:ext cx="1600200" cy="369332"/>
          </a:xfrm>
          <a:prstGeom prst="rect">
            <a:avLst/>
          </a:prstGeom>
          <a:noFill/>
        </p:spPr>
        <p:txBody>
          <a:bodyPr wrap="square" rtlCol="0">
            <a:spAutoFit/>
          </a:bodyPr>
          <a:lstStyle/>
          <a:p>
            <a:pPr algn="ctr"/>
            <a:r>
              <a:rPr lang="en-US" b="1" dirty="0" smtClean="0">
                <a:solidFill>
                  <a:schemeClr val="tx2">
                    <a:lumMod val="75000"/>
                  </a:schemeClr>
                </a:solidFill>
              </a:rPr>
              <a:t>Appropriate</a:t>
            </a:r>
            <a:endParaRPr lang="en-US" b="1" dirty="0">
              <a:solidFill>
                <a:schemeClr val="tx2">
                  <a:lumMod val="75000"/>
                </a:schemeClr>
              </a:solidFill>
            </a:endParaRPr>
          </a:p>
        </p:txBody>
      </p:sp>
      <p:sp>
        <p:nvSpPr>
          <p:cNvPr id="36" name="TextBox 35"/>
          <p:cNvSpPr txBox="1"/>
          <p:nvPr/>
        </p:nvSpPr>
        <p:spPr>
          <a:xfrm>
            <a:off x="5035063" y="1611868"/>
            <a:ext cx="3118337" cy="369332"/>
          </a:xfrm>
          <a:prstGeom prst="rect">
            <a:avLst/>
          </a:prstGeom>
          <a:noFill/>
        </p:spPr>
        <p:txBody>
          <a:bodyPr wrap="square" rtlCol="0">
            <a:spAutoFit/>
          </a:bodyPr>
          <a:lstStyle/>
          <a:p>
            <a:pPr algn="ctr"/>
            <a:r>
              <a:rPr lang="en-US" b="1" dirty="0" smtClean="0">
                <a:solidFill>
                  <a:schemeClr val="bg1"/>
                </a:solidFill>
              </a:rPr>
              <a:t>Not Appropriate</a:t>
            </a:r>
            <a:endParaRPr lang="en-US" b="1" dirty="0">
              <a:solidFill>
                <a:schemeClr val="bg1"/>
              </a:solidFill>
            </a:endParaRPr>
          </a:p>
        </p:txBody>
      </p:sp>
      <p:sp>
        <p:nvSpPr>
          <p:cNvPr id="20" name="TextBox 19"/>
          <p:cNvSpPr txBox="1"/>
          <p:nvPr/>
        </p:nvSpPr>
        <p:spPr>
          <a:xfrm>
            <a:off x="4929555" y="2236897"/>
            <a:ext cx="1600200" cy="369332"/>
          </a:xfrm>
          <a:prstGeom prst="rect">
            <a:avLst/>
          </a:prstGeom>
          <a:noFill/>
        </p:spPr>
        <p:txBody>
          <a:bodyPr wrap="square" rtlCol="0">
            <a:spAutoFit/>
          </a:bodyPr>
          <a:lstStyle/>
          <a:p>
            <a:pPr algn="ctr"/>
            <a:r>
              <a:rPr lang="en-US" b="1" dirty="0" smtClean="0">
                <a:solidFill>
                  <a:schemeClr val="bg1"/>
                </a:solidFill>
              </a:rPr>
              <a:t>Appropriate</a:t>
            </a:r>
            <a:endParaRPr lang="en-US" b="1" dirty="0">
              <a:solidFill>
                <a:schemeClr val="bg1"/>
              </a:solidFill>
            </a:endParaRPr>
          </a:p>
        </p:txBody>
      </p:sp>
      <p:sp>
        <p:nvSpPr>
          <p:cNvPr id="21" name="TextBox 20"/>
          <p:cNvSpPr txBox="1"/>
          <p:nvPr/>
        </p:nvSpPr>
        <p:spPr>
          <a:xfrm>
            <a:off x="4929555" y="3201839"/>
            <a:ext cx="1600200" cy="369332"/>
          </a:xfrm>
          <a:prstGeom prst="rect">
            <a:avLst/>
          </a:prstGeom>
          <a:noFill/>
        </p:spPr>
        <p:txBody>
          <a:bodyPr wrap="square" rtlCol="0">
            <a:spAutoFit/>
          </a:bodyPr>
          <a:lstStyle/>
          <a:p>
            <a:pPr algn="ctr"/>
            <a:r>
              <a:rPr lang="en-US" b="1" dirty="0" smtClean="0">
                <a:solidFill>
                  <a:schemeClr val="bg1"/>
                </a:solidFill>
              </a:rPr>
              <a:t>Appropriate</a:t>
            </a:r>
            <a:endParaRPr lang="en-US" b="1" dirty="0">
              <a:solidFill>
                <a:schemeClr val="bg1"/>
              </a:solidFill>
            </a:endParaRPr>
          </a:p>
        </p:txBody>
      </p:sp>
      <p:sp>
        <p:nvSpPr>
          <p:cNvPr id="22" name="TextBox 21"/>
          <p:cNvSpPr txBox="1"/>
          <p:nvPr/>
        </p:nvSpPr>
        <p:spPr>
          <a:xfrm>
            <a:off x="5014462" y="4166781"/>
            <a:ext cx="2129866" cy="369332"/>
          </a:xfrm>
          <a:prstGeom prst="rect">
            <a:avLst/>
          </a:prstGeom>
          <a:noFill/>
        </p:spPr>
        <p:txBody>
          <a:bodyPr wrap="square" rtlCol="0">
            <a:spAutoFit/>
          </a:bodyPr>
          <a:lstStyle/>
          <a:p>
            <a:pPr algn="ctr"/>
            <a:r>
              <a:rPr lang="en-US" b="1" dirty="0" smtClean="0">
                <a:solidFill>
                  <a:schemeClr val="bg1"/>
                </a:solidFill>
              </a:rPr>
              <a:t>Appropriate</a:t>
            </a:r>
            <a:endParaRPr lang="en-US" b="1" dirty="0">
              <a:solidFill>
                <a:schemeClr val="bg1"/>
              </a:solidFill>
            </a:endParaRPr>
          </a:p>
        </p:txBody>
      </p:sp>
      <p:sp>
        <p:nvSpPr>
          <p:cNvPr id="23" name="TextBox 22"/>
          <p:cNvSpPr txBox="1"/>
          <p:nvPr/>
        </p:nvSpPr>
        <p:spPr>
          <a:xfrm>
            <a:off x="4948117" y="5131723"/>
            <a:ext cx="3118337" cy="369332"/>
          </a:xfrm>
          <a:prstGeom prst="rect">
            <a:avLst/>
          </a:prstGeom>
          <a:noFill/>
        </p:spPr>
        <p:txBody>
          <a:bodyPr wrap="square" rtlCol="0">
            <a:spAutoFit/>
          </a:bodyPr>
          <a:lstStyle/>
          <a:p>
            <a:pPr algn="ctr"/>
            <a:r>
              <a:rPr lang="en-US" b="1" dirty="0" smtClean="0">
                <a:solidFill>
                  <a:schemeClr val="bg1"/>
                </a:solidFill>
              </a:rPr>
              <a:t>Appropriate</a:t>
            </a:r>
            <a:endParaRPr lang="en-US" b="1" dirty="0">
              <a:solidFill>
                <a:schemeClr val="bg1"/>
              </a:solidFill>
            </a:endParaRPr>
          </a:p>
        </p:txBody>
      </p:sp>
      <p:sp>
        <p:nvSpPr>
          <p:cNvPr id="24" name="TextBox 23"/>
          <p:cNvSpPr txBox="1"/>
          <p:nvPr/>
        </p:nvSpPr>
        <p:spPr>
          <a:xfrm>
            <a:off x="5019321" y="2578304"/>
            <a:ext cx="2577138" cy="369332"/>
          </a:xfrm>
          <a:prstGeom prst="rect">
            <a:avLst/>
          </a:prstGeom>
          <a:noFill/>
        </p:spPr>
        <p:txBody>
          <a:bodyPr wrap="square" rtlCol="0">
            <a:spAutoFit/>
          </a:bodyPr>
          <a:lstStyle/>
          <a:p>
            <a:pPr algn="ctr"/>
            <a:r>
              <a:rPr lang="en-US" b="1" dirty="0" smtClean="0">
                <a:solidFill>
                  <a:schemeClr val="bg1"/>
                </a:solidFill>
              </a:rPr>
              <a:t>Not Appropriate</a:t>
            </a:r>
            <a:endParaRPr lang="en-US" b="1" dirty="0">
              <a:solidFill>
                <a:schemeClr val="bg1"/>
              </a:solidFill>
            </a:endParaRPr>
          </a:p>
        </p:txBody>
      </p:sp>
      <p:sp>
        <p:nvSpPr>
          <p:cNvPr id="27" name="TextBox 26"/>
          <p:cNvSpPr txBox="1"/>
          <p:nvPr/>
        </p:nvSpPr>
        <p:spPr>
          <a:xfrm>
            <a:off x="4999791" y="3544740"/>
            <a:ext cx="2577138" cy="369332"/>
          </a:xfrm>
          <a:prstGeom prst="rect">
            <a:avLst/>
          </a:prstGeom>
          <a:noFill/>
        </p:spPr>
        <p:txBody>
          <a:bodyPr wrap="square" rtlCol="0">
            <a:spAutoFit/>
          </a:bodyPr>
          <a:lstStyle/>
          <a:p>
            <a:pPr algn="ctr"/>
            <a:r>
              <a:rPr lang="en-US" b="1" dirty="0" smtClean="0">
                <a:solidFill>
                  <a:schemeClr val="bg1"/>
                </a:solidFill>
              </a:rPr>
              <a:t>Not Appropriate</a:t>
            </a:r>
            <a:endParaRPr lang="en-US" b="1" dirty="0">
              <a:solidFill>
                <a:schemeClr val="bg1"/>
              </a:solidFill>
            </a:endParaRPr>
          </a:p>
        </p:txBody>
      </p:sp>
      <p:sp>
        <p:nvSpPr>
          <p:cNvPr id="28" name="TextBox 27"/>
          <p:cNvSpPr txBox="1"/>
          <p:nvPr/>
        </p:nvSpPr>
        <p:spPr>
          <a:xfrm>
            <a:off x="5037015" y="4511176"/>
            <a:ext cx="1760220" cy="369332"/>
          </a:xfrm>
          <a:prstGeom prst="rect">
            <a:avLst/>
          </a:prstGeom>
          <a:noFill/>
        </p:spPr>
        <p:txBody>
          <a:bodyPr wrap="square" rtlCol="0">
            <a:spAutoFit/>
          </a:bodyPr>
          <a:lstStyle/>
          <a:p>
            <a:pPr algn="ctr"/>
            <a:r>
              <a:rPr lang="en-US" b="1" dirty="0" smtClean="0">
                <a:solidFill>
                  <a:schemeClr val="bg1"/>
                </a:solidFill>
              </a:rPr>
              <a:t>Not Appropriate</a:t>
            </a:r>
            <a:endParaRPr lang="en-US" b="1" dirty="0">
              <a:solidFill>
                <a:schemeClr val="bg1"/>
              </a:solidFill>
            </a:endParaRPr>
          </a:p>
        </p:txBody>
      </p:sp>
      <p:sp>
        <p:nvSpPr>
          <p:cNvPr id="34" name="TextBox 33"/>
          <p:cNvSpPr txBox="1"/>
          <p:nvPr/>
        </p:nvSpPr>
        <p:spPr>
          <a:xfrm>
            <a:off x="6369735" y="5477610"/>
            <a:ext cx="1760220" cy="369332"/>
          </a:xfrm>
          <a:prstGeom prst="rect">
            <a:avLst/>
          </a:prstGeom>
          <a:noFill/>
        </p:spPr>
        <p:txBody>
          <a:bodyPr wrap="square" rtlCol="0">
            <a:spAutoFit/>
          </a:bodyPr>
          <a:lstStyle/>
          <a:p>
            <a:pPr algn="ctr"/>
            <a:r>
              <a:rPr lang="en-US" b="1" dirty="0" smtClean="0">
                <a:solidFill>
                  <a:srgbClr val="C00000"/>
                </a:solidFill>
              </a:rPr>
              <a:t>Not Appropriate</a:t>
            </a:r>
            <a:endParaRPr lang="en-US" b="1" dirty="0">
              <a:solidFill>
                <a:srgbClr val="C00000"/>
              </a:solidFill>
            </a:endParaRPr>
          </a:p>
        </p:txBody>
      </p:sp>
    </p:spTree>
    <p:extLst>
      <p:ext uri="{BB962C8B-B14F-4D97-AF65-F5344CB8AC3E}">
        <p14:creationId xmlns:p14="http://schemas.microsoft.com/office/powerpoint/2010/main" val="1654256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000610294"/>
              </p:ext>
            </p:extLst>
          </p:nvPr>
        </p:nvGraphicFramePr>
        <p:xfrm>
          <a:off x="4572000" y="507087"/>
          <a:ext cx="4572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353943"/>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Three-in-five voters oppose the new mines near Yellowstone.</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19" name="TextBox 18"/>
          <p:cNvSpPr txBox="1"/>
          <p:nvPr/>
        </p:nvSpPr>
        <p:spPr>
          <a:xfrm>
            <a:off x="4572000" y="1307068"/>
            <a:ext cx="45720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Two New Mines</a:t>
            </a:r>
            <a:endParaRPr lang="en-US" dirty="0">
              <a:latin typeface="+mn-lt"/>
            </a:endParaRPr>
          </a:p>
        </p:txBody>
      </p:sp>
      <p:sp>
        <p:nvSpPr>
          <p:cNvPr id="2" name="Rectangle 1"/>
          <p:cNvSpPr/>
          <p:nvPr/>
        </p:nvSpPr>
        <p:spPr>
          <a:xfrm>
            <a:off x="0" y="1166842"/>
            <a:ext cx="4572000" cy="4524315"/>
          </a:xfrm>
          <a:prstGeom prst="rect">
            <a:avLst/>
          </a:prstGeom>
        </p:spPr>
        <p:txBody>
          <a:bodyPr lIns="91440" rIns="91440" anchor="ctr">
            <a:spAutoFit/>
          </a:bodyPr>
          <a:lstStyle/>
          <a:p>
            <a:pPr algn="ctr"/>
            <a:r>
              <a:rPr lang="en-US" sz="2400" b="1" i="1" dirty="0"/>
              <a:t>Two new mines have been proposed in the Paradise Valley, within a few miles of the northern entrance to Yellowstone National Park and upstream of the Yellowstone River. These new sulfide mining operations would be used to extract gold from underground rock formations containing sulfur.  Do you support or oppose allowing these new mining operations? </a:t>
            </a:r>
          </a:p>
        </p:txBody>
      </p:sp>
      <p:sp>
        <p:nvSpPr>
          <p:cNvPr id="8" name="TextBox 7"/>
          <p:cNvSpPr txBox="1"/>
          <p:nvPr/>
        </p:nvSpPr>
        <p:spPr>
          <a:xfrm>
            <a:off x="5562600" y="4181235"/>
            <a:ext cx="1295400" cy="646331"/>
          </a:xfrm>
          <a:prstGeom prst="rect">
            <a:avLst/>
          </a:prstGeom>
          <a:noFill/>
        </p:spPr>
        <p:txBody>
          <a:bodyPr wrap="square" rtlCol="0">
            <a:spAutoFit/>
          </a:bodyPr>
          <a:lstStyle/>
          <a:p>
            <a:pPr algn="ctr"/>
            <a:r>
              <a:rPr lang="en-US" b="1" dirty="0" smtClean="0">
                <a:solidFill>
                  <a:schemeClr val="bg1"/>
                </a:solidFill>
              </a:rPr>
              <a:t>16%</a:t>
            </a:r>
          </a:p>
          <a:p>
            <a:pPr algn="ctr"/>
            <a:r>
              <a:rPr lang="en-US" b="1" dirty="0" smtClean="0">
                <a:solidFill>
                  <a:schemeClr val="bg1"/>
                </a:solidFill>
              </a:rPr>
              <a:t>Strongly</a:t>
            </a:r>
            <a:endParaRPr lang="en-US" b="1" dirty="0">
              <a:solidFill>
                <a:schemeClr val="bg1"/>
              </a:solidFill>
            </a:endParaRPr>
          </a:p>
        </p:txBody>
      </p:sp>
      <p:sp>
        <p:nvSpPr>
          <p:cNvPr id="9" name="TextBox 8"/>
          <p:cNvSpPr txBox="1"/>
          <p:nvPr/>
        </p:nvSpPr>
        <p:spPr>
          <a:xfrm>
            <a:off x="6858000" y="3450495"/>
            <a:ext cx="1295400" cy="646331"/>
          </a:xfrm>
          <a:prstGeom prst="rect">
            <a:avLst/>
          </a:prstGeom>
          <a:noFill/>
        </p:spPr>
        <p:txBody>
          <a:bodyPr wrap="square" rtlCol="0">
            <a:spAutoFit/>
          </a:bodyPr>
          <a:lstStyle/>
          <a:p>
            <a:pPr algn="ctr"/>
            <a:r>
              <a:rPr lang="en-US" b="1" dirty="0" smtClean="0">
                <a:solidFill>
                  <a:schemeClr val="bg1"/>
                </a:solidFill>
              </a:rPr>
              <a:t>41%</a:t>
            </a:r>
          </a:p>
          <a:p>
            <a:pPr algn="ctr"/>
            <a:r>
              <a:rPr lang="en-US" b="1" dirty="0" smtClean="0">
                <a:solidFill>
                  <a:schemeClr val="bg1"/>
                </a:solidFill>
              </a:rPr>
              <a:t>Strongly</a:t>
            </a:r>
            <a:endParaRPr lang="en-US" b="1" dirty="0">
              <a:solidFill>
                <a:schemeClr val="bg1"/>
              </a:solidFill>
            </a:endParaRPr>
          </a:p>
        </p:txBody>
      </p:sp>
      <p:sp>
        <p:nvSpPr>
          <p:cNvPr id="10" name="TextBox 9"/>
          <p:cNvSpPr txBox="1"/>
          <p:nvPr/>
        </p:nvSpPr>
        <p:spPr>
          <a:xfrm>
            <a:off x="6477000" y="1981200"/>
            <a:ext cx="762000" cy="369332"/>
          </a:xfrm>
          <a:prstGeom prst="rect">
            <a:avLst/>
          </a:prstGeom>
          <a:noFill/>
        </p:spPr>
        <p:txBody>
          <a:bodyPr wrap="square" rtlCol="0">
            <a:spAutoFit/>
          </a:bodyPr>
          <a:lstStyle/>
          <a:p>
            <a:pPr algn="ctr"/>
            <a:r>
              <a:rPr lang="en-US" b="1" i="1" dirty="0" smtClean="0">
                <a:solidFill>
                  <a:srgbClr val="C00000"/>
                </a:solidFill>
              </a:rPr>
              <a:t>-27%</a:t>
            </a:r>
            <a:endParaRPr lang="en-US" b="1" i="1" dirty="0">
              <a:solidFill>
                <a:srgbClr val="C00000"/>
              </a:solidFill>
            </a:endParaRPr>
          </a:p>
        </p:txBody>
      </p:sp>
    </p:spTree>
    <p:extLst>
      <p:ext uri="{BB962C8B-B14F-4D97-AF65-F5344CB8AC3E}">
        <p14:creationId xmlns:p14="http://schemas.microsoft.com/office/powerpoint/2010/main" val="391713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89012" y="1600200"/>
            <a:ext cx="8965976" cy="4093428"/>
          </a:xfrm>
          <a:prstGeom prst="rect">
            <a:avLst/>
          </a:prstGeom>
          <a:noFill/>
          <a:ln w="57150">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spcAft>
                <a:spcPts val="1200"/>
              </a:spcAft>
              <a:buFont typeface="Arial" panose="020B0604020202020204" pitchFamily="34" charset="0"/>
              <a:buChar char="•"/>
            </a:pPr>
            <a:r>
              <a:rPr lang="en-US" sz="3000" i="1" dirty="0" smtClean="0">
                <a:solidFill>
                  <a:srgbClr val="5E001D"/>
                </a:solidFill>
                <a:latin typeface="+mj-lt"/>
                <a:cs typeface="Helvetica" panose="020B0604020202020204" pitchFamily="34" charset="0"/>
              </a:rPr>
              <a:t>N=500 interviews </a:t>
            </a:r>
            <a:br>
              <a:rPr lang="en-US" sz="3000" i="1" dirty="0" smtClean="0">
                <a:solidFill>
                  <a:srgbClr val="5E001D"/>
                </a:solidFill>
                <a:latin typeface="+mj-lt"/>
                <a:cs typeface="Helvetica" panose="020B0604020202020204" pitchFamily="34" charset="0"/>
              </a:rPr>
            </a:br>
            <a:r>
              <a:rPr lang="en-US" sz="3000" i="1" dirty="0" smtClean="0">
                <a:solidFill>
                  <a:srgbClr val="5E001D"/>
                </a:solidFill>
                <a:latin typeface="+mj-lt"/>
                <a:cs typeface="Helvetica" panose="020B0604020202020204" pitchFamily="34" charset="0"/>
              </a:rPr>
              <a:t>conducted with </a:t>
            </a:r>
            <a:br>
              <a:rPr lang="en-US" sz="3000" i="1" dirty="0" smtClean="0">
                <a:solidFill>
                  <a:srgbClr val="5E001D"/>
                </a:solidFill>
                <a:latin typeface="+mj-lt"/>
                <a:cs typeface="Helvetica" panose="020B0604020202020204" pitchFamily="34" charset="0"/>
              </a:rPr>
            </a:br>
            <a:r>
              <a:rPr lang="en-US" sz="3000" i="1" dirty="0" smtClean="0">
                <a:solidFill>
                  <a:srgbClr val="5E001D"/>
                </a:solidFill>
                <a:latin typeface="+mj-lt"/>
                <a:cs typeface="Helvetica" panose="020B0604020202020204" pitchFamily="34" charset="0"/>
              </a:rPr>
              <a:t>registered Montana voters</a:t>
            </a:r>
            <a:endParaRPr lang="en-US" sz="3000" i="1" dirty="0">
              <a:solidFill>
                <a:srgbClr val="5E001D"/>
              </a:solidFill>
              <a:latin typeface="+mj-lt"/>
              <a:cs typeface="Helvetica" panose="020B0604020202020204" pitchFamily="34" charset="0"/>
            </a:endParaRPr>
          </a:p>
          <a:p>
            <a:pPr marL="342900" indent="-342900" eaLnBrk="1" hangingPunct="1">
              <a:spcAft>
                <a:spcPts val="1200"/>
              </a:spcAft>
              <a:buFont typeface="Arial" panose="020B0604020202020204" pitchFamily="34" charset="0"/>
              <a:buChar char="•"/>
            </a:pPr>
            <a:r>
              <a:rPr lang="en-US" sz="3000" i="1" dirty="0">
                <a:solidFill>
                  <a:srgbClr val="5E001D"/>
                </a:solidFill>
                <a:latin typeface="+mj-lt"/>
                <a:cs typeface="Helvetica" panose="020B0604020202020204" pitchFamily="34" charset="0"/>
              </a:rPr>
              <a:t>Statistically valid sample </a:t>
            </a:r>
            <a:r>
              <a:rPr lang="en-US" sz="3000" i="1" dirty="0" smtClean="0">
                <a:solidFill>
                  <a:srgbClr val="5E001D"/>
                </a:solidFill>
                <a:latin typeface="+mj-lt"/>
                <a:cs typeface="Helvetica" panose="020B0604020202020204" pitchFamily="34" charset="0"/>
              </a:rPr>
              <a:t/>
            </a:r>
            <a:br>
              <a:rPr lang="en-US" sz="3000" i="1" dirty="0" smtClean="0">
                <a:solidFill>
                  <a:srgbClr val="5E001D"/>
                </a:solidFill>
                <a:latin typeface="+mj-lt"/>
                <a:cs typeface="Helvetica" panose="020B0604020202020204" pitchFamily="34" charset="0"/>
              </a:rPr>
            </a:br>
            <a:r>
              <a:rPr lang="en-US" sz="3000" i="1" dirty="0" smtClean="0">
                <a:solidFill>
                  <a:srgbClr val="5E001D"/>
                </a:solidFill>
                <a:latin typeface="+mj-lt"/>
                <a:cs typeface="Helvetica" panose="020B0604020202020204" pitchFamily="34" charset="0"/>
              </a:rPr>
              <a:t>with an </a:t>
            </a:r>
            <a:r>
              <a:rPr lang="en-US" sz="3000" i="1" dirty="0">
                <a:solidFill>
                  <a:srgbClr val="5E001D"/>
                </a:solidFill>
                <a:latin typeface="+mj-lt"/>
                <a:cs typeface="Helvetica" panose="020B0604020202020204" pitchFamily="34" charset="0"/>
              </a:rPr>
              <a:t>overall margin of </a:t>
            </a:r>
            <a:r>
              <a:rPr lang="en-US" sz="3000" i="1" dirty="0" smtClean="0">
                <a:solidFill>
                  <a:srgbClr val="5E001D"/>
                </a:solidFill>
                <a:latin typeface="+mj-lt"/>
                <a:cs typeface="Helvetica" panose="020B0604020202020204" pitchFamily="34" charset="0"/>
              </a:rPr>
              <a:t/>
            </a:r>
            <a:br>
              <a:rPr lang="en-US" sz="3000" i="1" dirty="0" smtClean="0">
                <a:solidFill>
                  <a:srgbClr val="5E001D"/>
                </a:solidFill>
                <a:latin typeface="+mj-lt"/>
                <a:cs typeface="Helvetica" panose="020B0604020202020204" pitchFamily="34" charset="0"/>
              </a:rPr>
            </a:br>
            <a:r>
              <a:rPr lang="en-US" sz="3000" i="1" dirty="0" smtClean="0">
                <a:solidFill>
                  <a:srgbClr val="5E001D"/>
                </a:solidFill>
                <a:latin typeface="+mj-lt"/>
                <a:cs typeface="Helvetica" panose="020B0604020202020204" pitchFamily="34" charset="0"/>
              </a:rPr>
              <a:t>sampling error </a:t>
            </a:r>
            <a:r>
              <a:rPr lang="en-US" sz="3000" i="1" dirty="0">
                <a:solidFill>
                  <a:srgbClr val="5E001D"/>
                </a:solidFill>
                <a:latin typeface="+mj-lt"/>
                <a:cs typeface="Helvetica" panose="020B0604020202020204" pitchFamily="34" charset="0"/>
              </a:rPr>
              <a:t>of </a:t>
            </a:r>
            <a:r>
              <a:rPr lang="en-US" sz="3000" i="1" dirty="0" smtClean="0">
                <a:solidFill>
                  <a:srgbClr val="5E001D"/>
                </a:solidFill>
                <a:latin typeface="+mj-lt"/>
                <a:cs typeface="Helvetica" panose="020B0604020202020204" pitchFamily="34" charset="0"/>
              </a:rPr>
              <a:t>±4.38% </a:t>
            </a:r>
            <a:br>
              <a:rPr lang="en-US" sz="3000" i="1" dirty="0" smtClean="0">
                <a:solidFill>
                  <a:srgbClr val="5E001D"/>
                </a:solidFill>
                <a:latin typeface="+mj-lt"/>
                <a:cs typeface="Helvetica" panose="020B0604020202020204" pitchFamily="34" charset="0"/>
              </a:rPr>
            </a:br>
            <a:r>
              <a:rPr lang="en-US" sz="3000" i="1" dirty="0" smtClean="0">
                <a:solidFill>
                  <a:srgbClr val="5E001D"/>
                </a:solidFill>
                <a:latin typeface="+mj-lt"/>
                <a:cs typeface="Helvetica" panose="020B0604020202020204" pitchFamily="34" charset="0"/>
              </a:rPr>
              <a:t>at </a:t>
            </a:r>
            <a:r>
              <a:rPr lang="en-US" sz="3000" i="1" dirty="0">
                <a:solidFill>
                  <a:srgbClr val="5E001D"/>
                </a:solidFill>
                <a:latin typeface="+mj-lt"/>
                <a:cs typeface="Helvetica" panose="020B0604020202020204" pitchFamily="34" charset="0"/>
              </a:rPr>
              <a:t>the 95% </a:t>
            </a:r>
            <a:r>
              <a:rPr lang="en-US" sz="3000" i="1" dirty="0" smtClean="0">
                <a:solidFill>
                  <a:srgbClr val="5E001D"/>
                </a:solidFill>
                <a:latin typeface="+mj-lt"/>
                <a:cs typeface="Helvetica" panose="020B0604020202020204" pitchFamily="34" charset="0"/>
              </a:rPr>
              <a:t>confidence interval </a:t>
            </a:r>
            <a:r>
              <a:rPr lang="en-US" sz="3000" i="1" dirty="0">
                <a:solidFill>
                  <a:srgbClr val="5E001D"/>
                </a:solidFill>
                <a:latin typeface="+mj-lt"/>
                <a:cs typeface="Helvetica" panose="020B0604020202020204" pitchFamily="34" charset="0"/>
              </a:rPr>
              <a:t>for the </a:t>
            </a:r>
            <a:r>
              <a:rPr lang="en-US" sz="3000" i="1" dirty="0" smtClean="0">
                <a:solidFill>
                  <a:srgbClr val="5E001D"/>
                </a:solidFill>
                <a:latin typeface="+mj-lt"/>
                <a:cs typeface="Helvetica" panose="020B0604020202020204" pitchFamily="34" charset="0"/>
              </a:rPr>
              <a:t>total sample.</a:t>
            </a:r>
            <a:endParaRPr lang="en-US" sz="3000" i="1" dirty="0">
              <a:solidFill>
                <a:srgbClr val="5E001D"/>
              </a:solidFill>
              <a:latin typeface="+mj-lt"/>
              <a:cs typeface="Helvetica" panose="020B0604020202020204" pitchFamily="34" charset="0"/>
            </a:endParaRPr>
          </a:p>
          <a:p>
            <a:pPr marL="342900" indent="-342900" eaLnBrk="1" hangingPunct="1">
              <a:spcAft>
                <a:spcPts val="1200"/>
              </a:spcAft>
              <a:buFont typeface="Arial" panose="020B0604020202020204" pitchFamily="34" charset="0"/>
              <a:buChar char="•"/>
            </a:pPr>
            <a:r>
              <a:rPr lang="en-US" sz="3000" i="1" dirty="0">
                <a:solidFill>
                  <a:srgbClr val="5E001D"/>
                </a:solidFill>
                <a:latin typeface="+mj-lt"/>
                <a:cs typeface="Helvetica" panose="020B0604020202020204" pitchFamily="34" charset="0"/>
              </a:rPr>
              <a:t>Interviews conducted </a:t>
            </a:r>
            <a:r>
              <a:rPr lang="en-US" sz="3000" i="1" dirty="0" smtClean="0">
                <a:solidFill>
                  <a:srgbClr val="5E001D"/>
                </a:solidFill>
                <a:latin typeface="+mj-lt"/>
                <a:cs typeface="Helvetica" panose="020B0604020202020204" pitchFamily="34" charset="0"/>
              </a:rPr>
              <a:t>May 7</a:t>
            </a:r>
            <a:r>
              <a:rPr lang="en-US" sz="3000" i="1" baseline="30000" dirty="0" smtClean="0">
                <a:solidFill>
                  <a:srgbClr val="5E001D"/>
                </a:solidFill>
                <a:latin typeface="+mj-lt"/>
                <a:cs typeface="Helvetica" panose="020B0604020202020204" pitchFamily="34" charset="0"/>
              </a:rPr>
              <a:t>th</a:t>
            </a:r>
            <a:r>
              <a:rPr lang="en-US" sz="3000" i="1" dirty="0" smtClean="0">
                <a:solidFill>
                  <a:srgbClr val="5E001D"/>
                </a:solidFill>
                <a:latin typeface="+mj-lt"/>
                <a:cs typeface="Helvetica" panose="020B0604020202020204" pitchFamily="34" charset="0"/>
              </a:rPr>
              <a:t> and 9</a:t>
            </a:r>
            <a:r>
              <a:rPr lang="en-US" sz="3000" i="1" baseline="30000" dirty="0" smtClean="0">
                <a:solidFill>
                  <a:srgbClr val="5E001D"/>
                </a:solidFill>
                <a:latin typeface="+mj-lt"/>
                <a:cs typeface="Helvetica" panose="020B0604020202020204" pitchFamily="34" charset="0"/>
              </a:rPr>
              <a:t>th</a:t>
            </a:r>
            <a:r>
              <a:rPr lang="en-US" sz="3000" i="1" dirty="0" smtClean="0">
                <a:solidFill>
                  <a:srgbClr val="5E001D"/>
                </a:solidFill>
                <a:latin typeface="+mj-lt"/>
                <a:cs typeface="Helvetica" panose="020B0604020202020204" pitchFamily="34" charset="0"/>
              </a:rPr>
              <a:t>-11</a:t>
            </a:r>
            <a:r>
              <a:rPr lang="en-US" sz="3000" i="1" baseline="30000" dirty="0" smtClean="0">
                <a:solidFill>
                  <a:srgbClr val="5E001D"/>
                </a:solidFill>
                <a:latin typeface="+mj-lt"/>
                <a:cs typeface="Helvetica" panose="020B0604020202020204" pitchFamily="34" charset="0"/>
              </a:rPr>
              <a:t>th</a:t>
            </a:r>
            <a:r>
              <a:rPr lang="en-US" sz="3000" i="1" dirty="0" smtClean="0">
                <a:solidFill>
                  <a:srgbClr val="5E001D"/>
                </a:solidFill>
                <a:latin typeface="+mj-lt"/>
                <a:cs typeface="Helvetica" panose="020B0604020202020204" pitchFamily="34" charset="0"/>
              </a:rPr>
              <a:t>, 2016</a:t>
            </a:r>
            <a:endParaRPr lang="en-US" sz="3000" i="1" dirty="0">
              <a:solidFill>
                <a:srgbClr val="5E001D"/>
              </a:solidFill>
              <a:latin typeface="+mj-lt"/>
              <a:cs typeface="Helvetica" panose="020B0604020202020204" pitchFamily="34" charset="0"/>
            </a:endParaRPr>
          </a:p>
        </p:txBody>
      </p:sp>
      <p:grpSp>
        <p:nvGrpSpPr>
          <p:cNvPr id="69" name="Group 2395"/>
          <p:cNvGrpSpPr>
            <a:grpSpLocks noChangeAspect="1"/>
          </p:cNvGrpSpPr>
          <p:nvPr/>
        </p:nvGrpSpPr>
        <p:grpSpPr bwMode="auto">
          <a:xfrm>
            <a:off x="4146060" y="1447800"/>
            <a:ext cx="4807321" cy="2437667"/>
            <a:chOff x="420" y="1211"/>
            <a:chExt cx="4877" cy="2473"/>
          </a:xfrm>
          <a:solidFill>
            <a:srgbClr val="5E001D">
              <a:alpha val="80000"/>
            </a:srgbClr>
          </a:solidFill>
          <a:effectLst>
            <a:outerShdw blurRad="50800" dist="38100" dir="2700000" algn="tl" rotWithShape="0">
              <a:prstClr val="black">
                <a:alpha val="40000"/>
              </a:prstClr>
            </a:outerShdw>
          </a:effectLst>
        </p:grpSpPr>
        <p:sp>
          <p:nvSpPr>
            <p:cNvPr id="70" name="Freeform 2339"/>
            <p:cNvSpPr>
              <a:spLocks/>
            </p:cNvSpPr>
            <p:nvPr/>
          </p:nvSpPr>
          <p:spPr bwMode="auto">
            <a:xfrm>
              <a:off x="3922" y="1218"/>
              <a:ext cx="658" cy="711"/>
            </a:xfrm>
            <a:custGeom>
              <a:avLst/>
              <a:gdLst>
                <a:gd name="T0" fmla="*/ 532 w 99"/>
                <a:gd name="T1" fmla="*/ 0 h 107"/>
                <a:gd name="T2" fmla="*/ 532 w 99"/>
                <a:gd name="T3" fmla="*/ 40 h 107"/>
                <a:gd name="T4" fmla="*/ 518 w 99"/>
                <a:gd name="T5" fmla="*/ 53 h 107"/>
                <a:gd name="T6" fmla="*/ 518 w 99"/>
                <a:gd name="T7" fmla="*/ 93 h 107"/>
                <a:gd name="T8" fmla="*/ 558 w 99"/>
                <a:gd name="T9" fmla="*/ 93 h 107"/>
                <a:gd name="T10" fmla="*/ 572 w 99"/>
                <a:gd name="T11" fmla="*/ 146 h 107"/>
                <a:gd name="T12" fmla="*/ 572 w 99"/>
                <a:gd name="T13" fmla="*/ 233 h 107"/>
                <a:gd name="T14" fmla="*/ 658 w 99"/>
                <a:gd name="T15" fmla="*/ 233 h 107"/>
                <a:gd name="T16" fmla="*/ 658 w 99"/>
                <a:gd name="T17" fmla="*/ 419 h 107"/>
                <a:gd name="T18" fmla="*/ 645 w 99"/>
                <a:gd name="T19" fmla="*/ 439 h 107"/>
                <a:gd name="T20" fmla="*/ 638 w 99"/>
                <a:gd name="T21" fmla="*/ 505 h 107"/>
                <a:gd name="T22" fmla="*/ 625 w 99"/>
                <a:gd name="T23" fmla="*/ 512 h 107"/>
                <a:gd name="T24" fmla="*/ 618 w 99"/>
                <a:gd name="T25" fmla="*/ 525 h 107"/>
                <a:gd name="T26" fmla="*/ 592 w 99"/>
                <a:gd name="T27" fmla="*/ 525 h 107"/>
                <a:gd name="T28" fmla="*/ 572 w 99"/>
                <a:gd name="T29" fmla="*/ 512 h 107"/>
                <a:gd name="T30" fmla="*/ 572 w 99"/>
                <a:gd name="T31" fmla="*/ 525 h 107"/>
                <a:gd name="T32" fmla="*/ 545 w 99"/>
                <a:gd name="T33" fmla="*/ 512 h 107"/>
                <a:gd name="T34" fmla="*/ 518 w 99"/>
                <a:gd name="T35" fmla="*/ 525 h 107"/>
                <a:gd name="T36" fmla="*/ 492 w 99"/>
                <a:gd name="T37" fmla="*/ 518 h 107"/>
                <a:gd name="T38" fmla="*/ 465 w 99"/>
                <a:gd name="T39" fmla="*/ 505 h 107"/>
                <a:gd name="T40" fmla="*/ 459 w 99"/>
                <a:gd name="T41" fmla="*/ 512 h 107"/>
                <a:gd name="T42" fmla="*/ 452 w 99"/>
                <a:gd name="T43" fmla="*/ 505 h 107"/>
                <a:gd name="T44" fmla="*/ 439 w 99"/>
                <a:gd name="T45" fmla="*/ 505 h 107"/>
                <a:gd name="T46" fmla="*/ 432 w 99"/>
                <a:gd name="T47" fmla="*/ 505 h 107"/>
                <a:gd name="T48" fmla="*/ 412 w 99"/>
                <a:gd name="T49" fmla="*/ 505 h 107"/>
                <a:gd name="T50" fmla="*/ 412 w 99"/>
                <a:gd name="T51" fmla="*/ 552 h 107"/>
                <a:gd name="T52" fmla="*/ 405 w 99"/>
                <a:gd name="T53" fmla="*/ 545 h 107"/>
                <a:gd name="T54" fmla="*/ 392 w 99"/>
                <a:gd name="T55" fmla="*/ 545 h 107"/>
                <a:gd name="T56" fmla="*/ 372 w 99"/>
                <a:gd name="T57" fmla="*/ 552 h 107"/>
                <a:gd name="T58" fmla="*/ 379 w 99"/>
                <a:gd name="T59" fmla="*/ 565 h 107"/>
                <a:gd name="T60" fmla="*/ 372 w 99"/>
                <a:gd name="T61" fmla="*/ 578 h 107"/>
                <a:gd name="T62" fmla="*/ 366 w 99"/>
                <a:gd name="T63" fmla="*/ 585 h 107"/>
                <a:gd name="T64" fmla="*/ 372 w 99"/>
                <a:gd name="T65" fmla="*/ 591 h 107"/>
                <a:gd name="T66" fmla="*/ 359 w 99"/>
                <a:gd name="T67" fmla="*/ 598 h 107"/>
                <a:gd name="T68" fmla="*/ 366 w 99"/>
                <a:gd name="T69" fmla="*/ 611 h 107"/>
                <a:gd name="T70" fmla="*/ 352 w 99"/>
                <a:gd name="T71" fmla="*/ 611 h 107"/>
                <a:gd name="T72" fmla="*/ 346 w 99"/>
                <a:gd name="T73" fmla="*/ 631 h 107"/>
                <a:gd name="T74" fmla="*/ 332 w 99"/>
                <a:gd name="T75" fmla="*/ 638 h 107"/>
                <a:gd name="T76" fmla="*/ 332 w 99"/>
                <a:gd name="T77" fmla="*/ 651 h 107"/>
                <a:gd name="T78" fmla="*/ 306 w 99"/>
                <a:gd name="T79" fmla="*/ 651 h 107"/>
                <a:gd name="T80" fmla="*/ 292 w 99"/>
                <a:gd name="T81" fmla="*/ 651 h 107"/>
                <a:gd name="T82" fmla="*/ 286 w 99"/>
                <a:gd name="T83" fmla="*/ 671 h 107"/>
                <a:gd name="T84" fmla="*/ 226 w 99"/>
                <a:gd name="T85" fmla="*/ 691 h 107"/>
                <a:gd name="T86" fmla="*/ 133 w 99"/>
                <a:gd name="T87" fmla="*/ 711 h 107"/>
                <a:gd name="T88" fmla="*/ 73 w 99"/>
                <a:gd name="T89" fmla="*/ 711 h 107"/>
                <a:gd name="T90" fmla="*/ 47 w 99"/>
                <a:gd name="T91" fmla="*/ 698 h 107"/>
                <a:gd name="T92" fmla="*/ 7 w 99"/>
                <a:gd name="T93" fmla="*/ 698 h 107"/>
                <a:gd name="T94" fmla="*/ 7 w 99"/>
                <a:gd name="T95" fmla="*/ 571 h 107"/>
                <a:gd name="T96" fmla="*/ 7 w 99"/>
                <a:gd name="T97" fmla="*/ 478 h 107"/>
                <a:gd name="T98" fmla="*/ 20 w 99"/>
                <a:gd name="T99" fmla="*/ 412 h 107"/>
                <a:gd name="T100" fmla="*/ 20 w 99"/>
                <a:gd name="T101" fmla="*/ 365 h 107"/>
                <a:gd name="T102" fmla="*/ 66 w 99"/>
                <a:gd name="T103" fmla="*/ 365 h 107"/>
                <a:gd name="T104" fmla="*/ 53 w 99"/>
                <a:gd name="T105" fmla="*/ 319 h 107"/>
                <a:gd name="T106" fmla="*/ 47 w 99"/>
                <a:gd name="T107" fmla="*/ 272 h 107"/>
                <a:gd name="T108" fmla="*/ 66 w 99"/>
                <a:gd name="T109" fmla="*/ 259 h 107"/>
                <a:gd name="T110" fmla="*/ 93 w 99"/>
                <a:gd name="T111" fmla="*/ 246 h 107"/>
                <a:gd name="T112" fmla="*/ 86 w 99"/>
                <a:gd name="T113" fmla="*/ 179 h 107"/>
                <a:gd name="T114" fmla="*/ 86 w 99"/>
                <a:gd name="T115" fmla="*/ 47 h 107"/>
                <a:gd name="T116" fmla="*/ 100 w 99"/>
                <a:gd name="T117" fmla="*/ 47 h 107"/>
                <a:gd name="T118" fmla="*/ 100 w 99"/>
                <a:gd name="T119" fmla="*/ 0 h 107"/>
                <a:gd name="T120" fmla="*/ 532 w 99"/>
                <a:gd name="T121" fmla="*/ 0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107"/>
                <a:gd name="T185" fmla="*/ 99 w 99"/>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107">
                  <a:moveTo>
                    <a:pt x="80" y="0"/>
                  </a:moveTo>
                  <a:cubicBezTo>
                    <a:pt x="80" y="2"/>
                    <a:pt x="80" y="4"/>
                    <a:pt x="80" y="6"/>
                  </a:cubicBezTo>
                  <a:cubicBezTo>
                    <a:pt x="80" y="8"/>
                    <a:pt x="78" y="6"/>
                    <a:pt x="78" y="8"/>
                  </a:cubicBezTo>
                  <a:cubicBezTo>
                    <a:pt x="78" y="9"/>
                    <a:pt x="77" y="13"/>
                    <a:pt x="78" y="14"/>
                  </a:cubicBezTo>
                  <a:cubicBezTo>
                    <a:pt x="78" y="15"/>
                    <a:pt x="83" y="14"/>
                    <a:pt x="84" y="14"/>
                  </a:cubicBezTo>
                  <a:cubicBezTo>
                    <a:pt x="87" y="14"/>
                    <a:pt x="86" y="20"/>
                    <a:pt x="86" y="22"/>
                  </a:cubicBezTo>
                  <a:cubicBezTo>
                    <a:pt x="86" y="26"/>
                    <a:pt x="86" y="31"/>
                    <a:pt x="86" y="35"/>
                  </a:cubicBezTo>
                  <a:cubicBezTo>
                    <a:pt x="90" y="35"/>
                    <a:pt x="94" y="35"/>
                    <a:pt x="99" y="35"/>
                  </a:cubicBezTo>
                  <a:cubicBezTo>
                    <a:pt x="99" y="37"/>
                    <a:pt x="99" y="63"/>
                    <a:pt x="99" y="63"/>
                  </a:cubicBezTo>
                  <a:cubicBezTo>
                    <a:pt x="96" y="63"/>
                    <a:pt x="97" y="64"/>
                    <a:pt x="97" y="66"/>
                  </a:cubicBezTo>
                  <a:cubicBezTo>
                    <a:pt x="97" y="70"/>
                    <a:pt x="97" y="73"/>
                    <a:pt x="96" y="76"/>
                  </a:cubicBezTo>
                  <a:cubicBezTo>
                    <a:pt x="96" y="82"/>
                    <a:pt x="96" y="77"/>
                    <a:pt x="94" y="77"/>
                  </a:cubicBezTo>
                  <a:cubicBezTo>
                    <a:pt x="92" y="77"/>
                    <a:pt x="94" y="79"/>
                    <a:pt x="93" y="79"/>
                  </a:cubicBezTo>
                  <a:cubicBezTo>
                    <a:pt x="92" y="80"/>
                    <a:pt x="90" y="79"/>
                    <a:pt x="89" y="79"/>
                  </a:cubicBezTo>
                  <a:cubicBezTo>
                    <a:pt x="89" y="79"/>
                    <a:pt x="87" y="77"/>
                    <a:pt x="86" y="77"/>
                  </a:cubicBezTo>
                  <a:cubicBezTo>
                    <a:pt x="85" y="78"/>
                    <a:pt x="86" y="79"/>
                    <a:pt x="86" y="79"/>
                  </a:cubicBezTo>
                  <a:cubicBezTo>
                    <a:pt x="84" y="81"/>
                    <a:pt x="85" y="77"/>
                    <a:pt x="82" y="77"/>
                  </a:cubicBezTo>
                  <a:cubicBezTo>
                    <a:pt x="81" y="77"/>
                    <a:pt x="81" y="81"/>
                    <a:pt x="78" y="79"/>
                  </a:cubicBezTo>
                  <a:cubicBezTo>
                    <a:pt x="83" y="77"/>
                    <a:pt x="75" y="78"/>
                    <a:pt x="74" y="78"/>
                  </a:cubicBezTo>
                  <a:cubicBezTo>
                    <a:pt x="72" y="78"/>
                    <a:pt x="72" y="77"/>
                    <a:pt x="70" y="76"/>
                  </a:cubicBezTo>
                  <a:cubicBezTo>
                    <a:pt x="70" y="76"/>
                    <a:pt x="70" y="76"/>
                    <a:pt x="69" y="77"/>
                  </a:cubicBezTo>
                  <a:cubicBezTo>
                    <a:pt x="68" y="77"/>
                    <a:pt x="68" y="76"/>
                    <a:pt x="68" y="76"/>
                  </a:cubicBezTo>
                  <a:cubicBezTo>
                    <a:pt x="67" y="76"/>
                    <a:pt x="67" y="76"/>
                    <a:pt x="66" y="76"/>
                  </a:cubicBezTo>
                  <a:cubicBezTo>
                    <a:pt x="65" y="77"/>
                    <a:pt x="65" y="76"/>
                    <a:pt x="65" y="76"/>
                  </a:cubicBezTo>
                  <a:cubicBezTo>
                    <a:pt x="63" y="75"/>
                    <a:pt x="63" y="74"/>
                    <a:pt x="62" y="76"/>
                  </a:cubicBezTo>
                  <a:cubicBezTo>
                    <a:pt x="60" y="79"/>
                    <a:pt x="62" y="80"/>
                    <a:pt x="62" y="83"/>
                  </a:cubicBezTo>
                  <a:cubicBezTo>
                    <a:pt x="61" y="84"/>
                    <a:pt x="60" y="84"/>
                    <a:pt x="61" y="82"/>
                  </a:cubicBezTo>
                  <a:cubicBezTo>
                    <a:pt x="62" y="80"/>
                    <a:pt x="59" y="82"/>
                    <a:pt x="59" y="82"/>
                  </a:cubicBezTo>
                  <a:cubicBezTo>
                    <a:pt x="59" y="82"/>
                    <a:pt x="57" y="83"/>
                    <a:pt x="56" y="83"/>
                  </a:cubicBezTo>
                  <a:cubicBezTo>
                    <a:pt x="55" y="84"/>
                    <a:pt x="57" y="84"/>
                    <a:pt x="57" y="85"/>
                  </a:cubicBezTo>
                  <a:cubicBezTo>
                    <a:pt x="57" y="87"/>
                    <a:pt x="56" y="87"/>
                    <a:pt x="56" y="87"/>
                  </a:cubicBezTo>
                  <a:cubicBezTo>
                    <a:pt x="55" y="87"/>
                    <a:pt x="55" y="87"/>
                    <a:pt x="55" y="88"/>
                  </a:cubicBezTo>
                  <a:cubicBezTo>
                    <a:pt x="55" y="88"/>
                    <a:pt x="56" y="89"/>
                    <a:pt x="56" y="89"/>
                  </a:cubicBezTo>
                  <a:cubicBezTo>
                    <a:pt x="56" y="89"/>
                    <a:pt x="54" y="90"/>
                    <a:pt x="54" y="90"/>
                  </a:cubicBezTo>
                  <a:cubicBezTo>
                    <a:pt x="54" y="90"/>
                    <a:pt x="55" y="91"/>
                    <a:pt x="55" y="92"/>
                  </a:cubicBezTo>
                  <a:cubicBezTo>
                    <a:pt x="54" y="92"/>
                    <a:pt x="53" y="92"/>
                    <a:pt x="53" y="92"/>
                  </a:cubicBezTo>
                  <a:cubicBezTo>
                    <a:pt x="53" y="93"/>
                    <a:pt x="53" y="94"/>
                    <a:pt x="52" y="95"/>
                  </a:cubicBezTo>
                  <a:cubicBezTo>
                    <a:pt x="52" y="95"/>
                    <a:pt x="50" y="96"/>
                    <a:pt x="50" y="96"/>
                  </a:cubicBezTo>
                  <a:cubicBezTo>
                    <a:pt x="50" y="95"/>
                    <a:pt x="50" y="98"/>
                    <a:pt x="50" y="98"/>
                  </a:cubicBezTo>
                  <a:cubicBezTo>
                    <a:pt x="49" y="95"/>
                    <a:pt x="47" y="98"/>
                    <a:pt x="46" y="98"/>
                  </a:cubicBezTo>
                  <a:cubicBezTo>
                    <a:pt x="46" y="98"/>
                    <a:pt x="44" y="98"/>
                    <a:pt x="44" y="98"/>
                  </a:cubicBezTo>
                  <a:cubicBezTo>
                    <a:pt x="43" y="98"/>
                    <a:pt x="43" y="100"/>
                    <a:pt x="43" y="101"/>
                  </a:cubicBezTo>
                  <a:cubicBezTo>
                    <a:pt x="40" y="103"/>
                    <a:pt x="33" y="97"/>
                    <a:pt x="34" y="104"/>
                  </a:cubicBezTo>
                  <a:cubicBezTo>
                    <a:pt x="34" y="107"/>
                    <a:pt x="23" y="107"/>
                    <a:pt x="20" y="107"/>
                  </a:cubicBezTo>
                  <a:cubicBezTo>
                    <a:pt x="17" y="106"/>
                    <a:pt x="14" y="107"/>
                    <a:pt x="11" y="107"/>
                  </a:cubicBezTo>
                  <a:cubicBezTo>
                    <a:pt x="10" y="107"/>
                    <a:pt x="8" y="106"/>
                    <a:pt x="7" y="105"/>
                  </a:cubicBezTo>
                  <a:cubicBezTo>
                    <a:pt x="4" y="105"/>
                    <a:pt x="3" y="105"/>
                    <a:pt x="1" y="105"/>
                  </a:cubicBezTo>
                  <a:cubicBezTo>
                    <a:pt x="1" y="98"/>
                    <a:pt x="1" y="92"/>
                    <a:pt x="1" y="86"/>
                  </a:cubicBezTo>
                  <a:cubicBezTo>
                    <a:pt x="1" y="81"/>
                    <a:pt x="1" y="77"/>
                    <a:pt x="1" y="72"/>
                  </a:cubicBezTo>
                  <a:cubicBezTo>
                    <a:pt x="1" y="70"/>
                    <a:pt x="0" y="61"/>
                    <a:pt x="3" y="62"/>
                  </a:cubicBezTo>
                  <a:cubicBezTo>
                    <a:pt x="3" y="61"/>
                    <a:pt x="3" y="56"/>
                    <a:pt x="3" y="55"/>
                  </a:cubicBezTo>
                  <a:cubicBezTo>
                    <a:pt x="5" y="54"/>
                    <a:pt x="10" y="57"/>
                    <a:pt x="10" y="55"/>
                  </a:cubicBezTo>
                  <a:cubicBezTo>
                    <a:pt x="10" y="51"/>
                    <a:pt x="11" y="48"/>
                    <a:pt x="8" y="48"/>
                  </a:cubicBezTo>
                  <a:cubicBezTo>
                    <a:pt x="7" y="48"/>
                    <a:pt x="7" y="43"/>
                    <a:pt x="7" y="41"/>
                  </a:cubicBezTo>
                  <a:cubicBezTo>
                    <a:pt x="10" y="41"/>
                    <a:pt x="10" y="42"/>
                    <a:pt x="10" y="39"/>
                  </a:cubicBezTo>
                  <a:cubicBezTo>
                    <a:pt x="13" y="39"/>
                    <a:pt x="14" y="40"/>
                    <a:pt x="14" y="37"/>
                  </a:cubicBezTo>
                  <a:cubicBezTo>
                    <a:pt x="14" y="34"/>
                    <a:pt x="13" y="31"/>
                    <a:pt x="13" y="27"/>
                  </a:cubicBezTo>
                  <a:cubicBezTo>
                    <a:pt x="13" y="21"/>
                    <a:pt x="13" y="14"/>
                    <a:pt x="13" y="7"/>
                  </a:cubicBezTo>
                  <a:cubicBezTo>
                    <a:pt x="14" y="7"/>
                    <a:pt x="15" y="7"/>
                    <a:pt x="15" y="7"/>
                  </a:cubicBezTo>
                  <a:cubicBezTo>
                    <a:pt x="15" y="5"/>
                    <a:pt x="15" y="2"/>
                    <a:pt x="15" y="0"/>
                  </a:cubicBezTo>
                  <a:cubicBezTo>
                    <a:pt x="37" y="0"/>
                    <a:pt x="59" y="0"/>
                    <a:pt x="80" y="0"/>
                  </a:cubicBezTo>
                </a:path>
              </a:pathLst>
            </a:custGeom>
            <a:grpFill/>
            <a:ln w="9525">
              <a:solidFill>
                <a:schemeClr val="bg1"/>
              </a:solidFill>
              <a:round/>
              <a:headEnd/>
              <a:tailEnd/>
            </a:ln>
          </p:spPr>
          <p:txBody>
            <a:bodyPr/>
            <a:lstStyle/>
            <a:p>
              <a:endParaRPr lang="de-DE"/>
            </a:p>
          </p:txBody>
        </p:sp>
        <p:sp>
          <p:nvSpPr>
            <p:cNvPr id="71" name="Freeform 2340"/>
            <p:cNvSpPr>
              <a:spLocks/>
            </p:cNvSpPr>
            <p:nvPr/>
          </p:nvSpPr>
          <p:spPr bwMode="auto">
            <a:xfrm>
              <a:off x="839" y="1218"/>
              <a:ext cx="870" cy="744"/>
            </a:xfrm>
            <a:custGeom>
              <a:avLst/>
              <a:gdLst>
                <a:gd name="T0" fmla="*/ 405 w 131"/>
                <a:gd name="T1" fmla="*/ 20 h 112"/>
                <a:gd name="T2" fmla="*/ 405 w 131"/>
                <a:gd name="T3" fmla="*/ 53 h 112"/>
                <a:gd name="T4" fmla="*/ 412 w 131"/>
                <a:gd name="T5" fmla="*/ 93 h 112"/>
                <a:gd name="T6" fmla="*/ 445 w 131"/>
                <a:gd name="T7" fmla="*/ 93 h 112"/>
                <a:gd name="T8" fmla="*/ 491 w 131"/>
                <a:gd name="T9" fmla="*/ 86 h 112"/>
                <a:gd name="T10" fmla="*/ 531 w 131"/>
                <a:gd name="T11" fmla="*/ 159 h 112"/>
                <a:gd name="T12" fmla="*/ 518 w 131"/>
                <a:gd name="T13" fmla="*/ 193 h 112"/>
                <a:gd name="T14" fmla="*/ 571 w 131"/>
                <a:gd name="T15" fmla="*/ 219 h 112"/>
                <a:gd name="T16" fmla="*/ 584 w 131"/>
                <a:gd name="T17" fmla="*/ 219 h 112"/>
                <a:gd name="T18" fmla="*/ 618 w 131"/>
                <a:gd name="T19" fmla="*/ 239 h 112"/>
                <a:gd name="T20" fmla="*/ 677 w 131"/>
                <a:gd name="T21" fmla="*/ 306 h 112"/>
                <a:gd name="T22" fmla="*/ 684 w 131"/>
                <a:gd name="T23" fmla="*/ 365 h 112"/>
                <a:gd name="T24" fmla="*/ 724 w 131"/>
                <a:gd name="T25" fmla="*/ 432 h 112"/>
                <a:gd name="T26" fmla="*/ 784 w 131"/>
                <a:gd name="T27" fmla="*/ 458 h 112"/>
                <a:gd name="T28" fmla="*/ 797 w 131"/>
                <a:gd name="T29" fmla="*/ 465 h 112"/>
                <a:gd name="T30" fmla="*/ 824 w 131"/>
                <a:gd name="T31" fmla="*/ 472 h 112"/>
                <a:gd name="T32" fmla="*/ 843 w 131"/>
                <a:gd name="T33" fmla="*/ 498 h 112"/>
                <a:gd name="T34" fmla="*/ 843 w 131"/>
                <a:gd name="T35" fmla="*/ 558 h 112"/>
                <a:gd name="T36" fmla="*/ 797 w 131"/>
                <a:gd name="T37" fmla="*/ 571 h 112"/>
                <a:gd name="T38" fmla="*/ 790 w 131"/>
                <a:gd name="T39" fmla="*/ 651 h 112"/>
                <a:gd name="T40" fmla="*/ 757 w 131"/>
                <a:gd name="T41" fmla="*/ 691 h 112"/>
                <a:gd name="T42" fmla="*/ 764 w 131"/>
                <a:gd name="T43" fmla="*/ 731 h 112"/>
                <a:gd name="T44" fmla="*/ 684 w 131"/>
                <a:gd name="T45" fmla="*/ 744 h 112"/>
                <a:gd name="T46" fmla="*/ 571 w 131"/>
                <a:gd name="T47" fmla="*/ 711 h 112"/>
                <a:gd name="T48" fmla="*/ 571 w 131"/>
                <a:gd name="T49" fmla="*/ 678 h 112"/>
                <a:gd name="T50" fmla="*/ 551 w 131"/>
                <a:gd name="T51" fmla="*/ 631 h 112"/>
                <a:gd name="T52" fmla="*/ 531 w 131"/>
                <a:gd name="T53" fmla="*/ 578 h 112"/>
                <a:gd name="T54" fmla="*/ 505 w 131"/>
                <a:gd name="T55" fmla="*/ 558 h 112"/>
                <a:gd name="T56" fmla="*/ 478 w 131"/>
                <a:gd name="T57" fmla="*/ 545 h 112"/>
                <a:gd name="T58" fmla="*/ 405 w 131"/>
                <a:gd name="T59" fmla="*/ 505 h 112"/>
                <a:gd name="T60" fmla="*/ 392 w 131"/>
                <a:gd name="T61" fmla="*/ 538 h 112"/>
                <a:gd name="T62" fmla="*/ 398 w 131"/>
                <a:gd name="T63" fmla="*/ 551 h 112"/>
                <a:gd name="T64" fmla="*/ 219 w 131"/>
                <a:gd name="T65" fmla="*/ 598 h 112"/>
                <a:gd name="T66" fmla="*/ 173 w 131"/>
                <a:gd name="T67" fmla="*/ 644 h 112"/>
                <a:gd name="T68" fmla="*/ 66 w 131"/>
                <a:gd name="T69" fmla="*/ 598 h 112"/>
                <a:gd name="T70" fmla="*/ 13 w 131"/>
                <a:gd name="T71" fmla="*/ 598 h 112"/>
                <a:gd name="T72" fmla="*/ 7 w 131"/>
                <a:gd name="T73" fmla="*/ 531 h 112"/>
                <a:gd name="T74" fmla="*/ 0 w 131"/>
                <a:gd name="T75" fmla="*/ 412 h 112"/>
                <a:gd name="T76" fmla="*/ 73 w 131"/>
                <a:gd name="T77" fmla="*/ 379 h 112"/>
                <a:gd name="T78" fmla="*/ 73 w 131"/>
                <a:gd name="T79" fmla="*/ 266 h 112"/>
                <a:gd name="T80" fmla="*/ 53 w 131"/>
                <a:gd name="T81" fmla="*/ 179 h 112"/>
                <a:gd name="T82" fmla="*/ 106 w 131"/>
                <a:gd name="T83" fmla="*/ 179 h 112"/>
                <a:gd name="T84" fmla="*/ 139 w 131"/>
                <a:gd name="T85" fmla="*/ 173 h 112"/>
                <a:gd name="T86" fmla="*/ 166 w 131"/>
                <a:gd name="T87" fmla="*/ 133 h 112"/>
                <a:gd name="T88" fmla="*/ 126 w 131"/>
                <a:gd name="T89" fmla="*/ 106 h 112"/>
                <a:gd name="T90" fmla="*/ 126 w 131"/>
                <a:gd name="T91" fmla="*/ 47 h 112"/>
                <a:gd name="T92" fmla="*/ 133 w 131"/>
                <a:gd name="T93" fmla="*/ 20 h 112"/>
                <a:gd name="T94" fmla="*/ 120 w 131"/>
                <a:gd name="T95" fmla="*/ 0 h 112"/>
                <a:gd name="T96" fmla="*/ 226 w 131"/>
                <a:gd name="T97" fmla="*/ 0 h 112"/>
                <a:gd name="T98" fmla="*/ 385 w 131"/>
                <a:gd name="T99" fmla="*/ 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2"/>
                <a:gd name="T152" fmla="*/ 131 w 131"/>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2">
                  <a:moveTo>
                    <a:pt x="58" y="0"/>
                  </a:moveTo>
                  <a:cubicBezTo>
                    <a:pt x="59" y="1"/>
                    <a:pt x="59" y="3"/>
                    <a:pt x="61" y="3"/>
                  </a:cubicBezTo>
                  <a:cubicBezTo>
                    <a:pt x="60" y="4"/>
                    <a:pt x="60" y="5"/>
                    <a:pt x="60" y="5"/>
                  </a:cubicBezTo>
                  <a:cubicBezTo>
                    <a:pt x="60" y="6"/>
                    <a:pt x="62" y="6"/>
                    <a:pt x="61" y="8"/>
                  </a:cubicBezTo>
                  <a:cubicBezTo>
                    <a:pt x="60" y="9"/>
                    <a:pt x="59" y="9"/>
                    <a:pt x="61" y="11"/>
                  </a:cubicBezTo>
                  <a:cubicBezTo>
                    <a:pt x="62" y="11"/>
                    <a:pt x="65" y="13"/>
                    <a:pt x="62" y="14"/>
                  </a:cubicBezTo>
                  <a:cubicBezTo>
                    <a:pt x="63" y="14"/>
                    <a:pt x="64" y="15"/>
                    <a:pt x="64" y="14"/>
                  </a:cubicBezTo>
                  <a:cubicBezTo>
                    <a:pt x="65" y="15"/>
                    <a:pt x="66" y="14"/>
                    <a:pt x="67" y="14"/>
                  </a:cubicBezTo>
                  <a:cubicBezTo>
                    <a:pt x="67" y="13"/>
                    <a:pt x="69" y="11"/>
                    <a:pt x="70" y="13"/>
                  </a:cubicBezTo>
                  <a:cubicBezTo>
                    <a:pt x="71" y="11"/>
                    <a:pt x="73" y="11"/>
                    <a:pt x="74" y="13"/>
                  </a:cubicBezTo>
                  <a:cubicBezTo>
                    <a:pt x="77" y="11"/>
                    <a:pt x="77" y="17"/>
                    <a:pt x="77" y="18"/>
                  </a:cubicBezTo>
                  <a:cubicBezTo>
                    <a:pt x="78" y="20"/>
                    <a:pt x="81" y="21"/>
                    <a:pt x="80" y="24"/>
                  </a:cubicBezTo>
                  <a:cubicBezTo>
                    <a:pt x="80" y="25"/>
                    <a:pt x="78" y="24"/>
                    <a:pt x="79" y="26"/>
                  </a:cubicBezTo>
                  <a:cubicBezTo>
                    <a:pt x="79" y="26"/>
                    <a:pt x="78" y="29"/>
                    <a:pt x="78" y="29"/>
                  </a:cubicBezTo>
                  <a:cubicBezTo>
                    <a:pt x="78" y="33"/>
                    <a:pt x="81" y="31"/>
                    <a:pt x="83" y="33"/>
                  </a:cubicBezTo>
                  <a:cubicBezTo>
                    <a:pt x="84" y="31"/>
                    <a:pt x="85" y="33"/>
                    <a:pt x="86" y="33"/>
                  </a:cubicBezTo>
                  <a:cubicBezTo>
                    <a:pt x="86" y="33"/>
                    <a:pt x="86" y="34"/>
                    <a:pt x="87" y="34"/>
                  </a:cubicBezTo>
                  <a:cubicBezTo>
                    <a:pt x="87" y="34"/>
                    <a:pt x="88" y="33"/>
                    <a:pt x="88" y="33"/>
                  </a:cubicBezTo>
                  <a:cubicBezTo>
                    <a:pt x="89" y="34"/>
                    <a:pt x="90" y="34"/>
                    <a:pt x="91" y="34"/>
                  </a:cubicBezTo>
                  <a:cubicBezTo>
                    <a:pt x="92" y="34"/>
                    <a:pt x="92" y="35"/>
                    <a:pt x="93" y="36"/>
                  </a:cubicBezTo>
                  <a:cubicBezTo>
                    <a:pt x="96" y="35"/>
                    <a:pt x="94" y="43"/>
                    <a:pt x="95" y="45"/>
                  </a:cubicBezTo>
                  <a:cubicBezTo>
                    <a:pt x="96" y="46"/>
                    <a:pt x="102" y="46"/>
                    <a:pt x="102" y="46"/>
                  </a:cubicBezTo>
                  <a:cubicBezTo>
                    <a:pt x="104" y="49"/>
                    <a:pt x="103" y="51"/>
                    <a:pt x="100" y="52"/>
                  </a:cubicBezTo>
                  <a:cubicBezTo>
                    <a:pt x="101" y="53"/>
                    <a:pt x="102" y="56"/>
                    <a:pt x="103" y="55"/>
                  </a:cubicBezTo>
                  <a:cubicBezTo>
                    <a:pt x="103" y="58"/>
                    <a:pt x="108" y="59"/>
                    <a:pt x="109" y="61"/>
                  </a:cubicBezTo>
                  <a:cubicBezTo>
                    <a:pt x="110" y="62"/>
                    <a:pt x="109" y="63"/>
                    <a:pt x="109" y="65"/>
                  </a:cubicBezTo>
                  <a:cubicBezTo>
                    <a:pt x="110" y="68"/>
                    <a:pt x="112" y="65"/>
                    <a:pt x="114" y="68"/>
                  </a:cubicBezTo>
                  <a:cubicBezTo>
                    <a:pt x="115" y="69"/>
                    <a:pt x="116" y="69"/>
                    <a:pt x="118" y="69"/>
                  </a:cubicBezTo>
                  <a:cubicBezTo>
                    <a:pt x="118" y="68"/>
                    <a:pt x="119" y="69"/>
                    <a:pt x="119" y="68"/>
                  </a:cubicBezTo>
                  <a:cubicBezTo>
                    <a:pt x="120" y="69"/>
                    <a:pt x="120" y="70"/>
                    <a:pt x="120" y="70"/>
                  </a:cubicBezTo>
                  <a:cubicBezTo>
                    <a:pt x="121" y="70"/>
                    <a:pt x="121" y="70"/>
                    <a:pt x="121" y="70"/>
                  </a:cubicBezTo>
                  <a:cubicBezTo>
                    <a:pt x="122" y="69"/>
                    <a:pt x="125" y="69"/>
                    <a:pt x="124" y="71"/>
                  </a:cubicBezTo>
                  <a:cubicBezTo>
                    <a:pt x="123" y="72"/>
                    <a:pt x="125" y="73"/>
                    <a:pt x="125" y="74"/>
                  </a:cubicBezTo>
                  <a:cubicBezTo>
                    <a:pt x="126" y="74"/>
                    <a:pt x="126" y="75"/>
                    <a:pt x="127" y="75"/>
                  </a:cubicBezTo>
                  <a:cubicBezTo>
                    <a:pt x="126" y="76"/>
                    <a:pt x="126" y="76"/>
                    <a:pt x="127" y="77"/>
                  </a:cubicBezTo>
                  <a:cubicBezTo>
                    <a:pt x="131" y="75"/>
                    <a:pt x="131" y="85"/>
                    <a:pt x="127" y="84"/>
                  </a:cubicBezTo>
                  <a:cubicBezTo>
                    <a:pt x="124" y="82"/>
                    <a:pt x="123" y="86"/>
                    <a:pt x="121" y="86"/>
                  </a:cubicBezTo>
                  <a:cubicBezTo>
                    <a:pt x="120" y="86"/>
                    <a:pt x="120" y="86"/>
                    <a:pt x="120" y="86"/>
                  </a:cubicBezTo>
                  <a:cubicBezTo>
                    <a:pt x="115" y="87"/>
                    <a:pt x="122" y="90"/>
                    <a:pt x="119" y="94"/>
                  </a:cubicBezTo>
                  <a:cubicBezTo>
                    <a:pt x="120" y="94"/>
                    <a:pt x="120" y="97"/>
                    <a:pt x="119" y="98"/>
                  </a:cubicBezTo>
                  <a:cubicBezTo>
                    <a:pt x="119" y="99"/>
                    <a:pt x="118" y="101"/>
                    <a:pt x="116" y="101"/>
                  </a:cubicBezTo>
                  <a:cubicBezTo>
                    <a:pt x="114" y="99"/>
                    <a:pt x="113" y="103"/>
                    <a:pt x="114" y="104"/>
                  </a:cubicBezTo>
                  <a:cubicBezTo>
                    <a:pt x="114" y="105"/>
                    <a:pt x="116" y="107"/>
                    <a:pt x="116" y="108"/>
                  </a:cubicBezTo>
                  <a:cubicBezTo>
                    <a:pt x="115" y="109"/>
                    <a:pt x="115" y="110"/>
                    <a:pt x="115" y="110"/>
                  </a:cubicBezTo>
                  <a:cubicBezTo>
                    <a:pt x="114" y="112"/>
                    <a:pt x="115" y="112"/>
                    <a:pt x="113" y="112"/>
                  </a:cubicBezTo>
                  <a:cubicBezTo>
                    <a:pt x="110" y="112"/>
                    <a:pt x="106" y="112"/>
                    <a:pt x="103" y="112"/>
                  </a:cubicBezTo>
                  <a:cubicBezTo>
                    <a:pt x="97" y="112"/>
                    <a:pt x="91" y="112"/>
                    <a:pt x="85" y="112"/>
                  </a:cubicBezTo>
                  <a:cubicBezTo>
                    <a:pt x="85" y="110"/>
                    <a:pt x="85" y="108"/>
                    <a:pt x="86" y="107"/>
                  </a:cubicBezTo>
                  <a:cubicBezTo>
                    <a:pt x="86" y="107"/>
                    <a:pt x="87" y="106"/>
                    <a:pt x="87" y="105"/>
                  </a:cubicBezTo>
                  <a:cubicBezTo>
                    <a:pt x="88" y="104"/>
                    <a:pt x="87" y="102"/>
                    <a:pt x="86" y="102"/>
                  </a:cubicBezTo>
                  <a:cubicBezTo>
                    <a:pt x="82" y="102"/>
                    <a:pt x="85" y="99"/>
                    <a:pt x="84" y="98"/>
                  </a:cubicBezTo>
                  <a:cubicBezTo>
                    <a:pt x="83" y="96"/>
                    <a:pt x="82" y="97"/>
                    <a:pt x="83" y="95"/>
                  </a:cubicBezTo>
                  <a:cubicBezTo>
                    <a:pt x="83" y="94"/>
                    <a:pt x="83" y="92"/>
                    <a:pt x="83" y="91"/>
                  </a:cubicBezTo>
                  <a:cubicBezTo>
                    <a:pt x="82" y="89"/>
                    <a:pt x="83" y="86"/>
                    <a:pt x="80" y="87"/>
                  </a:cubicBezTo>
                  <a:cubicBezTo>
                    <a:pt x="79" y="86"/>
                    <a:pt x="79" y="84"/>
                    <a:pt x="78" y="83"/>
                  </a:cubicBezTo>
                  <a:cubicBezTo>
                    <a:pt x="77" y="84"/>
                    <a:pt x="77" y="84"/>
                    <a:pt x="76" y="84"/>
                  </a:cubicBezTo>
                  <a:cubicBezTo>
                    <a:pt x="76" y="82"/>
                    <a:pt x="75" y="83"/>
                    <a:pt x="75" y="81"/>
                  </a:cubicBezTo>
                  <a:cubicBezTo>
                    <a:pt x="74" y="81"/>
                    <a:pt x="73" y="82"/>
                    <a:pt x="72" y="82"/>
                  </a:cubicBezTo>
                  <a:cubicBezTo>
                    <a:pt x="71" y="80"/>
                    <a:pt x="71" y="78"/>
                    <a:pt x="70" y="77"/>
                  </a:cubicBezTo>
                  <a:cubicBezTo>
                    <a:pt x="69" y="75"/>
                    <a:pt x="64" y="76"/>
                    <a:pt x="61" y="76"/>
                  </a:cubicBezTo>
                  <a:cubicBezTo>
                    <a:pt x="60" y="77"/>
                    <a:pt x="59" y="78"/>
                    <a:pt x="58" y="78"/>
                  </a:cubicBezTo>
                  <a:cubicBezTo>
                    <a:pt x="58" y="79"/>
                    <a:pt x="58" y="80"/>
                    <a:pt x="59" y="81"/>
                  </a:cubicBezTo>
                  <a:cubicBezTo>
                    <a:pt x="59" y="80"/>
                    <a:pt x="59" y="80"/>
                    <a:pt x="59" y="80"/>
                  </a:cubicBezTo>
                  <a:cubicBezTo>
                    <a:pt x="60" y="80"/>
                    <a:pt x="60" y="82"/>
                    <a:pt x="60" y="83"/>
                  </a:cubicBezTo>
                  <a:cubicBezTo>
                    <a:pt x="51" y="83"/>
                    <a:pt x="42" y="83"/>
                    <a:pt x="33" y="83"/>
                  </a:cubicBezTo>
                  <a:cubicBezTo>
                    <a:pt x="33" y="85"/>
                    <a:pt x="33" y="88"/>
                    <a:pt x="33" y="90"/>
                  </a:cubicBezTo>
                  <a:cubicBezTo>
                    <a:pt x="34" y="90"/>
                    <a:pt x="33" y="95"/>
                    <a:pt x="33" y="96"/>
                  </a:cubicBezTo>
                  <a:cubicBezTo>
                    <a:pt x="33" y="97"/>
                    <a:pt x="26" y="97"/>
                    <a:pt x="26" y="97"/>
                  </a:cubicBezTo>
                  <a:cubicBezTo>
                    <a:pt x="26" y="94"/>
                    <a:pt x="26" y="92"/>
                    <a:pt x="26" y="90"/>
                  </a:cubicBezTo>
                  <a:cubicBezTo>
                    <a:pt x="20" y="90"/>
                    <a:pt x="15" y="90"/>
                    <a:pt x="10" y="90"/>
                  </a:cubicBezTo>
                  <a:cubicBezTo>
                    <a:pt x="10" y="90"/>
                    <a:pt x="9" y="90"/>
                    <a:pt x="9" y="90"/>
                  </a:cubicBezTo>
                  <a:cubicBezTo>
                    <a:pt x="7" y="90"/>
                    <a:pt x="4" y="90"/>
                    <a:pt x="2" y="90"/>
                  </a:cubicBezTo>
                  <a:cubicBezTo>
                    <a:pt x="2" y="87"/>
                    <a:pt x="2" y="83"/>
                    <a:pt x="2" y="80"/>
                  </a:cubicBezTo>
                  <a:cubicBezTo>
                    <a:pt x="2" y="80"/>
                    <a:pt x="1" y="80"/>
                    <a:pt x="1" y="80"/>
                  </a:cubicBezTo>
                  <a:cubicBezTo>
                    <a:pt x="1" y="77"/>
                    <a:pt x="2" y="70"/>
                    <a:pt x="0" y="69"/>
                  </a:cubicBezTo>
                  <a:cubicBezTo>
                    <a:pt x="0" y="66"/>
                    <a:pt x="0" y="64"/>
                    <a:pt x="0" y="62"/>
                  </a:cubicBezTo>
                  <a:cubicBezTo>
                    <a:pt x="2" y="62"/>
                    <a:pt x="5" y="62"/>
                    <a:pt x="7" y="62"/>
                  </a:cubicBezTo>
                  <a:cubicBezTo>
                    <a:pt x="11" y="62"/>
                    <a:pt x="11" y="61"/>
                    <a:pt x="11" y="57"/>
                  </a:cubicBezTo>
                  <a:cubicBezTo>
                    <a:pt x="11" y="54"/>
                    <a:pt x="11" y="51"/>
                    <a:pt x="11" y="49"/>
                  </a:cubicBezTo>
                  <a:cubicBezTo>
                    <a:pt x="11" y="46"/>
                    <a:pt x="11" y="43"/>
                    <a:pt x="11" y="40"/>
                  </a:cubicBezTo>
                  <a:cubicBezTo>
                    <a:pt x="11" y="37"/>
                    <a:pt x="12" y="34"/>
                    <a:pt x="8" y="34"/>
                  </a:cubicBezTo>
                  <a:cubicBezTo>
                    <a:pt x="8" y="33"/>
                    <a:pt x="8" y="28"/>
                    <a:pt x="8" y="27"/>
                  </a:cubicBezTo>
                  <a:cubicBezTo>
                    <a:pt x="9" y="26"/>
                    <a:pt x="15" y="27"/>
                    <a:pt x="16" y="27"/>
                  </a:cubicBezTo>
                  <a:cubicBezTo>
                    <a:pt x="16" y="27"/>
                    <a:pt x="16" y="27"/>
                    <a:pt x="16" y="27"/>
                  </a:cubicBezTo>
                  <a:cubicBezTo>
                    <a:pt x="19" y="27"/>
                    <a:pt x="21" y="27"/>
                    <a:pt x="24" y="27"/>
                  </a:cubicBezTo>
                  <a:cubicBezTo>
                    <a:pt x="23" y="26"/>
                    <a:pt x="22" y="26"/>
                    <a:pt x="21" y="26"/>
                  </a:cubicBezTo>
                  <a:cubicBezTo>
                    <a:pt x="20" y="26"/>
                    <a:pt x="20" y="24"/>
                    <a:pt x="20" y="24"/>
                  </a:cubicBezTo>
                  <a:cubicBezTo>
                    <a:pt x="21" y="21"/>
                    <a:pt x="24" y="22"/>
                    <a:pt x="25" y="20"/>
                  </a:cubicBezTo>
                  <a:cubicBezTo>
                    <a:pt x="25" y="19"/>
                    <a:pt x="24" y="19"/>
                    <a:pt x="24" y="19"/>
                  </a:cubicBezTo>
                  <a:cubicBezTo>
                    <a:pt x="23" y="17"/>
                    <a:pt x="21" y="16"/>
                    <a:pt x="19" y="16"/>
                  </a:cubicBezTo>
                  <a:cubicBezTo>
                    <a:pt x="17" y="15"/>
                    <a:pt x="18" y="14"/>
                    <a:pt x="20" y="13"/>
                  </a:cubicBezTo>
                  <a:cubicBezTo>
                    <a:pt x="21" y="12"/>
                    <a:pt x="20" y="9"/>
                    <a:pt x="19" y="7"/>
                  </a:cubicBezTo>
                  <a:cubicBezTo>
                    <a:pt x="19" y="7"/>
                    <a:pt x="18" y="5"/>
                    <a:pt x="18" y="5"/>
                  </a:cubicBezTo>
                  <a:cubicBezTo>
                    <a:pt x="19" y="4"/>
                    <a:pt x="20" y="4"/>
                    <a:pt x="20" y="3"/>
                  </a:cubicBezTo>
                  <a:cubicBezTo>
                    <a:pt x="20" y="2"/>
                    <a:pt x="21" y="2"/>
                    <a:pt x="20" y="2"/>
                  </a:cubicBezTo>
                  <a:cubicBezTo>
                    <a:pt x="19" y="1"/>
                    <a:pt x="17" y="1"/>
                    <a:pt x="18" y="0"/>
                  </a:cubicBezTo>
                  <a:cubicBezTo>
                    <a:pt x="23" y="0"/>
                    <a:pt x="28" y="0"/>
                    <a:pt x="33" y="0"/>
                  </a:cubicBezTo>
                  <a:cubicBezTo>
                    <a:pt x="34" y="0"/>
                    <a:pt x="34" y="0"/>
                    <a:pt x="34" y="0"/>
                  </a:cubicBezTo>
                  <a:cubicBezTo>
                    <a:pt x="42" y="0"/>
                    <a:pt x="50" y="0"/>
                    <a:pt x="58" y="0"/>
                  </a:cubicBezTo>
                  <a:cubicBezTo>
                    <a:pt x="58" y="0"/>
                    <a:pt x="58" y="0"/>
                    <a:pt x="58" y="0"/>
                  </a:cubicBezTo>
                  <a:cubicBezTo>
                    <a:pt x="58" y="0"/>
                    <a:pt x="58" y="0"/>
                    <a:pt x="58" y="0"/>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72" name="Freeform 2341"/>
            <p:cNvSpPr>
              <a:spLocks/>
            </p:cNvSpPr>
            <p:nvPr/>
          </p:nvSpPr>
          <p:spPr bwMode="auto">
            <a:xfrm>
              <a:off x="3324" y="1218"/>
              <a:ext cx="698" cy="824"/>
            </a:xfrm>
            <a:custGeom>
              <a:avLst/>
              <a:gdLst>
                <a:gd name="T0" fmla="*/ 698 w 105"/>
                <a:gd name="T1" fmla="*/ 47 h 124"/>
                <a:gd name="T2" fmla="*/ 685 w 105"/>
                <a:gd name="T3" fmla="*/ 47 h 124"/>
                <a:gd name="T4" fmla="*/ 678 w 105"/>
                <a:gd name="T5" fmla="*/ 259 h 124"/>
                <a:gd name="T6" fmla="*/ 645 w 105"/>
                <a:gd name="T7" fmla="*/ 272 h 124"/>
                <a:gd name="T8" fmla="*/ 665 w 105"/>
                <a:gd name="T9" fmla="*/ 326 h 124"/>
                <a:gd name="T10" fmla="*/ 618 w 105"/>
                <a:gd name="T11" fmla="*/ 365 h 124"/>
                <a:gd name="T12" fmla="*/ 605 w 105"/>
                <a:gd name="T13" fmla="*/ 412 h 124"/>
                <a:gd name="T14" fmla="*/ 605 w 105"/>
                <a:gd name="T15" fmla="*/ 678 h 124"/>
                <a:gd name="T16" fmla="*/ 592 w 105"/>
                <a:gd name="T17" fmla="*/ 718 h 124"/>
                <a:gd name="T18" fmla="*/ 585 w 105"/>
                <a:gd name="T19" fmla="*/ 731 h 124"/>
                <a:gd name="T20" fmla="*/ 572 w 105"/>
                <a:gd name="T21" fmla="*/ 731 h 124"/>
                <a:gd name="T22" fmla="*/ 505 w 105"/>
                <a:gd name="T23" fmla="*/ 718 h 124"/>
                <a:gd name="T24" fmla="*/ 492 w 105"/>
                <a:gd name="T25" fmla="*/ 724 h 124"/>
                <a:gd name="T26" fmla="*/ 452 w 105"/>
                <a:gd name="T27" fmla="*/ 771 h 124"/>
                <a:gd name="T28" fmla="*/ 425 w 105"/>
                <a:gd name="T29" fmla="*/ 797 h 124"/>
                <a:gd name="T30" fmla="*/ 419 w 105"/>
                <a:gd name="T31" fmla="*/ 817 h 124"/>
                <a:gd name="T32" fmla="*/ 399 w 105"/>
                <a:gd name="T33" fmla="*/ 777 h 124"/>
                <a:gd name="T34" fmla="*/ 372 w 105"/>
                <a:gd name="T35" fmla="*/ 751 h 124"/>
                <a:gd name="T36" fmla="*/ 332 w 105"/>
                <a:gd name="T37" fmla="*/ 744 h 124"/>
                <a:gd name="T38" fmla="*/ 253 w 105"/>
                <a:gd name="T39" fmla="*/ 751 h 124"/>
                <a:gd name="T40" fmla="*/ 239 w 105"/>
                <a:gd name="T41" fmla="*/ 751 h 124"/>
                <a:gd name="T42" fmla="*/ 226 w 105"/>
                <a:gd name="T43" fmla="*/ 764 h 124"/>
                <a:gd name="T44" fmla="*/ 193 w 105"/>
                <a:gd name="T45" fmla="*/ 751 h 124"/>
                <a:gd name="T46" fmla="*/ 160 w 105"/>
                <a:gd name="T47" fmla="*/ 744 h 124"/>
                <a:gd name="T48" fmla="*/ 113 w 105"/>
                <a:gd name="T49" fmla="*/ 731 h 124"/>
                <a:gd name="T50" fmla="*/ 73 w 105"/>
                <a:gd name="T51" fmla="*/ 718 h 124"/>
                <a:gd name="T52" fmla="*/ 40 w 105"/>
                <a:gd name="T53" fmla="*/ 698 h 124"/>
                <a:gd name="T54" fmla="*/ 0 w 105"/>
                <a:gd name="T55" fmla="*/ 658 h 124"/>
                <a:gd name="T56" fmla="*/ 7 w 105"/>
                <a:gd name="T57" fmla="*/ 571 h 124"/>
                <a:gd name="T58" fmla="*/ 106 w 105"/>
                <a:gd name="T59" fmla="*/ 571 h 124"/>
                <a:gd name="T60" fmla="*/ 179 w 105"/>
                <a:gd name="T61" fmla="*/ 538 h 124"/>
                <a:gd name="T62" fmla="*/ 186 w 105"/>
                <a:gd name="T63" fmla="*/ 412 h 124"/>
                <a:gd name="T64" fmla="*/ 199 w 105"/>
                <a:gd name="T65" fmla="*/ 292 h 124"/>
                <a:gd name="T66" fmla="*/ 219 w 105"/>
                <a:gd name="T67" fmla="*/ 306 h 124"/>
                <a:gd name="T68" fmla="*/ 233 w 105"/>
                <a:gd name="T69" fmla="*/ 233 h 124"/>
                <a:gd name="T70" fmla="*/ 259 w 105"/>
                <a:gd name="T71" fmla="*/ 100 h 124"/>
                <a:gd name="T72" fmla="*/ 266 w 105"/>
                <a:gd name="T73" fmla="*/ 33 h 124"/>
                <a:gd name="T74" fmla="*/ 306 w 105"/>
                <a:gd name="T75" fmla="*/ 0 h 124"/>
                <a:gd name="T76" fmla="*/ 698 w 105"/>
                <a:gd name="T77" fmla="*/ 0 h 124"/>
                <a:gd name="T78" fmla="*/ 698 w 105"/>
                <a:gd name="T79" fmla="*/ 0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124"/>
                <a:gd name="T122" fmla="*/ 105 w 105"/>
                <a:gd name="T123" fmla="*/ 124 h 1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124">
                  <a:moveTo>
                    <a:pt x="105" y="0"/>
                  </a:moveTo>
                  <a:cubicBezTo>
                    <a:pt x="105" y="2"/>
                    <a:pt x="105" y="5"/>
                    <a:pt x="105" y="7"/>
                  </a:cubicBezTo>
                  <a:cubicBezTo>
                    <a:pt x="105" y="7"/>
                    <a:pt x="104" y="7"/>
                    <a:pt x="104" y="7"/>
                  </a:cubicBezTo>
                  <a:cubicBezTo>
                    <a:pt x="104" y="7"/>
                    <a:pt x="103" y="7"/>
                    <a:pt x="103" y="7"/>
                  </a:cubicBezTo>
                  <a:cubicBezTo>
                    <a:pt x="103" y="16"/>
                    <a:pt x="103" y="25"/>
                    <a:pt x="103" y="34"/>
                  </a:cubicBezTo>
                  <a:cubicBezTo>
                    <a:pt x="104" y="35"/>
                    <a:pt x="105" y="40"/>
                    <a:pt x="102" y="39"/>
                  </a:cubicBezTo>
                  <a:cubicBezTo>
                    <a:pt x="102" y="39"/>
                    <a:pt x="101" y="39"/>
                    <a:pt x="100" y="39"/>
                  </a:cubicBezTo>
                  <a:cubicBezTo>
                    <a:pt x="100" y="42"/>
                    <a:pt x="100" y="41"/>
                    <a:pt x="97" y="41"/>
                  </a:cubicBezTo>
                  <a:cubicBezTo>
                    <a:pt x="97" y="43"/>
                    <a:pt x="97" y="46"/>
                    <a:pt x="97" y="48"/>
                  </a:cubicBezTo>
                  <a:cubicBezTo>
                    <a:pt x="97" y="49"/>
                    <a:pt x="100" y="47"/>
                    <a:pt x="100" y="49"/>
                  </a:cubicBezTo>
                  <a:cubicBezTo>
                    <a:pt x="100" y="50"/>
                    <a:pt x="101" y="55"/>
                    <a:pt x="100" y="55"/>
                  </a:cubicBezTo>
                  <a:cubicBezTo>
                    <a:pt x="99" y="56"/>
                    <a:pt x="95" y="55"/>
                    <a:pt x="93" y="55"/>
                  </a:cubicBezTo>
                  <a:cubicBezTo>
                    <a:pt x="93" y="58"/>
                    <a:pt x="93" y="60"/>
                    <a:pt x="93" y="62"/>
                  </a:cubicBezTo>
                  <a:cubicBezTo>
                    <a:pt x="93" y="62"/>
                    <a:pt x="92" y="62"/>
                    <a:pt x="91" y="62"/>
                  </a:cubicBezTo>
                  <a:cubicBezTo>
                    <a:pt x="91" y="73"/>
                    <a:pt x="91" y="85"/>
                    <a:pt x="91" y="95"/>
                  </a:cubicBezTo>
                  <a:cubicBezTo>
                    <a:pt x="91" y="97"/>
                    <a:pt x="91" y="100"/>
                    <a:pt x="91" y="102"/>
                  </a:cubicBezTo>
                  <a:cubicBezTo>
                    <a:pt x="91" y="103"/>
                    <a:pt x="90" y="106"/>
                    <a:pt x="90" y="106"/>
                  </a:cubicBezTo>
                  <a:cubicBezTo>
                    <a:pt x="91" y="108"/>
                    <a:pt x="89" y="107"/>
                    <a:pt x="89" y="108"/>
                  </a:cubicBezTo>
                  <a:cubicBezTo>
                    <a:pt x="89" y="109"/>
                    <a:pt x="90" y="110"/>
                    <a:pt x="88" y="110"/>
                  </a:cubicBezTo>
                  <a:cubicBezTo>
                    <a:pt x="88" y="110"/>
                    <a:pt x="88" y="110"/>
                    <a:pt x="88" y="110"/>
                  </a:cubicBezTo>
                  <a:cubicBezTo>
                    <a:pt x="87" y="110"/>
                    <a:pt x="87" y="110"/>
                    <a:pt x="87" y="110"/>
                  </a:cubicBezTo>
                  <a:cubicBezTo>
                    <a:pt x="87" y="110"/>
                    <a:pt x="86" y="110"/>
                    <a:pt x="86" y="110"/>
                  </a:cubicBezTo>
                  <a:cubicBezTo>
                    <a:pt x="84" y="109"/>
                    <a:pt x="79" y="106"/>
                    <a:pt x="78" y="109"/>
                  </a:cubicBezTo>
                  <a:cubicBezTo>
                    <a:pt x="78" y="108"/>
                    <a:pt x="77" y="108"/>
                    <a:pt x="76" y="108"/>
                  </a:cubicBezTo>
                  <a:cubicBezTo>
                    <a:pt x="77" y="109"/>
                    <a:pt x="77" y="110"/>
                    <a:pt x="76" y="110"/>
                  </a:cubicBezTo>
                  <a:cubicBezTo>
                    <a:pt x="75" y="110"/>
                    <a:pt x="75" y="109"/>
                    <a:pt x="74" y="109"/>
                  </a:cubicBezTo>
                  <a:cubicBezTo>
                    <a:pt x="73" y="110"/>
                    <a:pt x="72" y="114"/>
                    <a:pt x="70" y="114"/>
                  </a:cubicBezTo>
                  <a:cubicBezTo>
                    <a:pt x="69" y="115"/>
                    <a:pt x="69" y="118"/>
                    <a:pt x="68" y="116"/>
                  </a:cubicBezTo>
                  <a:cubicBezTo>
                    <a:pt x="67" y="117"/>
                    <a:pt x="66" y="116"/>
                    <a:pt x="64" y="118"/>
                  </a:cubicBezTo>
                  <a:cubicBezTo>
                    <a:pt x="64" y="119"/>
                    <a:pt x="63" y="118"/>
                    <a:pt x="64" y="120"/>
                  </a:cubicBezTo>
                  <a:cubicBezTo>
                    <a:pt x="64" y="121"/>
                    <a:pt x="63" y="121"/>
                    <a:pt x="63" y="122"/>
                  </a:cubicBezTo>
                  <a:cubicBezTo>
                    <a:pt x="63" y="123"/>
                    <a:pt x="63" y="123"/>
                    <a:pt x="63" y="123"/>
                  </a:cubicBezTo>
                  <a:cubicBezTo>
                    <a:pt x="61" y="124"/>
                    <a:pt x="61" y="124"/>
                    <a:pt x="61" y="122"/>
                  </a:cubicBezTo>
                  <a:cubicBezTo>
                    <a:pt x="60" y="120"/>
                    <a:pt x="61" y="119"/>
                    <a:pt x="60" y="117"/>
                  </a:cubicBezTo>
                  <a:cubicBezTo>
                    <a:pt x="59" y="116"/>
                    <a:pt x="60" y="114"/>
                    <a:pt x="59" y="115"/>
                  </a:cubicBezTo>
                  <a:cubicBezTo>
                    <a:pt x="57" y="115"/>
                    <a:pt x="57" y="113"/>
                    <a:pt x="56" y="113"/>
                  </a:cubicBezTo>
                  <a:cubicBezTo>
                    <a:pt x="55" y="113"/>
                    <a:pt x="54" y="113"/>
                    <a:pt x="53" y="113"/>
                  </a:cubicBezTo>
                  <a:cubicBezTo>
                    <a:pt x="52" y="113"/>
                    <a:pt x="51" y="112"/>
                    <a:pt x="50" y="112"/>
                  </a:cubicBezTo>
                  <a:cubicBezTo>
                    <a:pt x="47" y="113"/>
                    <a:pt x="44" y="113"/>
                    <a:pt x="41" y="113"/>
                  </a:cubicBezTo>
                  <a:cubicBezTo>
                    <a:pt x="40" y="113"/>
                    <a:pt x="39" y="113"/>
                    <a:pt x="38" y="113"/>
                  </a:cubicBezTo>
                  <a:cubicBezTo>
                    <a:pt x="38" y="113"/>
                    <a:pt x="37" y="113"/>
                    <a:pt x="37" y="113"/>
                  </a:cubicBezTo>
                  <a:cubicBezTo>
                    <a:pt x="37" y="113"/>
                    <a:pt x="36" y="113"/>
                    <a:pt x="36" y="113"/>
                  </a:cubicBezTo>
                  <a:cubicBezTo>
                    <a:pt x="35" y="113"/>
                    <a:pt x="35" y="113"/>
                    <a:pt x="35" y="113"/>
                  </a:cubicBezTo>
                  <a:cubicBezTo>
                    <a:pt x="35" y="114"/>
                    <a:pt x="35" y="114"/>
                    <a:pt x="34" y="115"/>
                  </a:cubicBezTo>
                  <a:cubicBezTo>
                    <a:pt x="33" y="113"/>
                    <a:pt x="32" y="114"/>
                    <a:pt x="32" y="113"/>
                  </a:cubicBezTo>
                  <a:cubicBezTo>
                    <a:pt x="31" y="112"/>
                    <a:pt x="29" y="113"/>
                    <a:pt x="29" y="113"/>
                  </a:cubicBezTo>
                  <a:cubicBezTo>
                    <a:pt x="29" y="112"/>
                    <a:pt x="29" y="111"/>
                    <a:pt x="28" y="111"/>
                  </a:cubicBezTo>
                  <a:cubicBezTo>
                    <a:pt x="28" y="110"/>
                    <a:pt x="25" y="112"/>
                    <a:pt x="24" y="112"/>
                  </a:cubicBezTo>
                  <a:cubicBezTo>
                    <a:pt x="24" y="109"/>
                    <a:pt x="21" y="111"/>
                    <a:pt x="20" y="111"/>
                  </a:cubicBezTo>
                  <a:cubicBezTo>
                    <a:pt x="19" y="111"/>
                    <a:pt x="18" y="110"/>
                    <a:pt x="17" y="110"/>
                  </a:cubicBezTo>
                  <a:cubicBezTo>
                    <a:pt x="16" y="111"/>
                    <a:pt x="14" y="110"/>
                    <a:pt x="13" y="110"/>
                  </a:cubicBezTo>
                  <a:cubicBezTo>
                    <a:pt x="12" y="109"/>
                    <a:pt x="12" y="109"/>
                    <a:pt x="11" y="108"/>
                  </a:cubicBezTo>
                  <a:cubicBezTo>
                    <a:pt x="10" y="108"/>
                    <a:pt x="9" y="108"/>
                    <a:pt x="8" y="108"/>
                  </a:cubicBezTo>
                  <a:cubicBezTo>
                    <a:pt x="6" y="107"/>
                    <a:pt x="7" y="106"/>
                    <a:pt x="6" y="105"/>
                  </a:cubicBezTo>
                  <a:cubicBezTo>
                    <a:pt x="6" y="104"/>
                    <a:pt x="5" y="104"/>
                    <a:pt x="4" y="103"/>
                  </a:cubicBezTo>
                  <a:cubicBezTo>
                    <a:pt x="2" y="101"/>
                    <a:pt x="0" y="102"/>
                    <a:pt x="0" y="99"/>
                  </a:cubicBezTo>
                  <a:cubicBezTo>
                    <a:pt x="0" y="96"/>
                    <a:pt x="1" y="92"/>
                    <a:pt x="1" y="90"/>
                  </a:cubicBezTo>
                  <a:cubicBezTo>
                    <a:pt x="1" y="90"/>
                    <a:pt x="0" y="86"/>
                    <a:pt x="1" y="86"/>
                  </a:cubicBezTo>
                  <a:cubicBezTo>
                    <a:pt x="1" y="86"/>
                    <a:pt x="4" y="86"/>
                    <a:pt x="5" y="86"/>
                  </a:cubicBezTo>
                  <a:cubicBezTo>
                    <a:pt x="9" y="86"/>
                    <a:pt x="12" y="86"/>
                    <a:pt x="16" y="86"/>
                  </a:cubicBezTo>
                  <a:cubicBezTo>
                    <a:pt x="17" y="85"/>
                    <a:pt x="16" y="78"/>
                    <a:pt x="20" y="81"/>
                  </a:cubicBezTo>
                  <a:cubicBezTo>
                    <a:pt x="22" y="81"/>
                    <a:pt x="25" y="81"/>
                    <a:pt x="27" y="81"/>
                  </a:cubicBezTo>
                  <a:cubicBezTo>
                    <a:pt x="29" y="82"/>
                    <a:pt x="28" y="76"/>
                    <a:pt x="28" y="75"/>
                  </a:cubicBezTo>
                  <a:cubicBezTo>
                    <a:pt x="28" y="71"/>
                    <a:pt x="28" y="66"/>
                    <a:pt x="28" y="62"/>
                  </a:cubicBezTo>
                  <a:cubicBezTo>
                    <a:pt x="31" y="63"/>
                    <a:pt x="30" y="56"/>
                    <a:pt x="30" y="54"/>
                  </a:cubicBezTo>
                  <a:cubicBezTo>
                    <a:pt x="30" y="51"/>
                    <a:pt x="30" y="48"/>
                    <a:pt x="30" y="44"/>
                  </a:cubicBezTo>
                  <a:cubicBezTo>
                    <a:pt x="31" y="44"/>
                    <a:pt x="32" y="45"/>
                    <a:pt x="33" y="46"/>
                  </a:cubicBezTo>
                  <a:cubicBezTo>
                    <a:pt x="33" y="46"/>
                    <a:pt x="33" y="46"/>
                    <a:pt x="33" y="46"/>
                  </a:cubicBezTo>
                  <a:cubicBezTo>
                    <a:pt x="35" y="43"/>
                    <a:pt x="34" y="38"/>
                    <a:pt x="34" y="35"/>
                  </a:cubicBezTo>
                  <a:cubicBezTo>
                    <a:pt x="34" y="35"/>
                    <a:pt x="35" y="35"/>
                    <a:pt x="35" y="35"/>
                  </a:cubicBezTo>
                  <a:cubicBezTo>
                    <a:pt x="35" y="30"/>
                    <a:pt x="35" y="25"/>
                    <a:pt x="35" y="21"/>
                  </a:cubicBezTo>
                  <a:cubicBezTo>
                    <a:pt x="40" y="21"/>
                    <a:pt x="39" y="20"/>
                    <a:pt x="39" y="15"/>
                  </a:cubicBezTo>
                  <a:cubicBezTo>
                    <a:pt x="39" y="13"/>
                    <a:pt x="39" y="10"/>
                    <a:pt x="39" y="8"/>
                  </a:cubicBezTo>
                  <a:cubicBezTo>
                    <a:pt x="39" y="6"/>
                    <a:pt x="40" y="7"/>
                    <a:pt x="40" y="5"/>
                  </a:cubicBezTo>
                  <a:cubicBezTo>
                    <a:pt x="40" y="5"/>
                    <a:pt x="40" y="0"/>
                    <a:pt x="40" y="0"/>
                  </a:cubicBezTo>
                  <a:cubicBezTo>
                    <a:pt x="42" y="0"/>
                    <a:pt x="44" y="0"/>
                    <a:pt x="46" y="0"/>
                  </a:cubicBezTo>
                  <a:cubicBezTo>
                    <a:pt x="49" y="0"/>
                    <a:pt x="53" y="0"/>
                    <a:pt x="56" y="0"/>
                  </a:cubicBezTo>
                  <a:cubicBezTo>
                    <a:pt x="72" y="0"/>
                    <a:pt x="89" y="0"/>
                    <a:pt x="105" y="0"/>
                  </a:cubicBezTo>
                  <a:cubicBezTo>
                    <a:pt x="105" y="0"/>
                    <a:pt x="105" y="0"/>
                    <a:pt x="105" y="0"/>
                  </a:cubicBezTo>
                  <a:cubicBezTo>
                    <a:pt x="105" y="0"/>
                    <a:pt x="105" y="0"/>
                    <a:pt x="105" y="0"/>
                  </a:cubicBezTo>
                </a:path>
              </a:pathLst>
            </a:custGeom>
            <a:grpFill/>
            <a:ln w="9525">
              <a:solidFill>
                <a:schemeClr val="bg1"/>
              </a:solidFill>
              <a:round/>
              <a:headEnd/>
              <a:tailEnd/>
            </a:ln>
          </p:spPr>
          <p:txBody>
            <a:bodyPr/>
            <a:lstStyle/>
            <a:p>
              <a:endParaRPr lang="de-DE"/>
            </a:p>
          </p:txBody>
        </p:sp>
        <p:sp>
          <p:nvSpPr>
            <p:cNvPr id="73" name="Freeform 2342"/>
            <p:cNvSpPr>
              <a:spLocks/>
            </p:cNvSpPr>
            <p:nvPr/>
          </p:nvSpPr>
          <p:spPr bwMode="auto">
            <a:xfrm>
              <a:off x="420" y="1218"/>
              <a:ext cx="585" cy="585"/>
            </a:xfrm>
            <a:custGeom>
              <a:avLst/>
              <a:gdLst>
                <a:gd name="T0" fmla="*/ 538 w 88"/>
                <a:gd name="T1" fmla="*/ 0 h 88"/>
                <a:gd name="T2" fmla="*/ 552 w 88"/>
                <a:gd name="T3" fmla="*/ 20 h 88"/>
                <a:gd name="T4" fmla="*/ 545 w 88"/>
                <a:gd name="T5" fmla="*/ 33 h 88"/>
                <a:gd name="T6" fmla="*/ 545 w 88"/>
                <a:gd name="T7" fmla="*/ 47 h 88"/>
                <a:gd name="T8" fmla="*/ 552 w 88"/>
                <a:gd name="T9" fmla="*/ 86 h 88"/>
                <a:gd name="T10" fmla="*/ 545 w 88"/>
                <a:gd name="T11" fmla="*/ 106 h 88"/>
                <a:gd name="T12" fmla="*/ 578 w 88"/>
                <a:gd name="T13" fmla="*/ 126 h 88"/>
                <a:gd name="T14" fmla="*/ 585 w 88"/>
                <a:gd name="T15" fmla="*/ 133 h 88"/>
                <a:gd name="T16" fmla="*/ 552 w 88"/>
                <a:gd name="T17" fmla="*/ 153 h 88"/>
                <a:gd name="T18" fmla="*/ 558 w 88"/>
                <a:gd name="T19" fmla="*/ 173 h 88"/>
                <a:gd name="T20" fmla="*/ 578 w 88"/>
                <a:gd name="T21" fmla="*/ 179 h 88"/>
                <a:gd name="T22" fmla="*/ 525 w 88"/>
                <a:gd name="T23" fmla="*/ 179 h 88"/>
                <a:gd name="T24" fmla="*/ 525 w 88"/>
                <a:gd name="T25" fmla="*/ 179 h 88"/>
                <a:gd name="T26" fmla="*/ 472 w 88"/>
                <a:gd name="T27" fmla="*/ 179 h 88"/>
                <a:gd name="T28" fmla="*/ 472 w 88"/>
                <a:gd name="T29" fmla="*/ 226 h 88"/>
                <a:gd name="T30" fmla="*/ 492 w 88"/>
                <a:gd name="T31" fmla="*/ 266 h 88"/>
                <a:gd name="T32" fmla="*/ 492 w 88"/>
                <a:gd name="T33" fmla="*/ 319 h 88"/>
                <a:gd name="T34" fmla="*/ 492 w 88"/>
                <a:gd name="T35" fmla="*/ 379 h 88"/>
                <a:gd name="T36" fmla="*/ 465 w 88"/>
                <a:gd name="T37" fmla="*/ 412 h 88"/>
                <a:gd name="T38" fmla="*/ 419 w 88"/>
                <a:gd name="T39" fmla="*/ 412 h 88"/>
                <a:gd name="T40" fmla="*/ 419 w 88"/>
                <a:gd name="T41" fmla="*/ 459 h 88"/>
                <a:gd name="T42" fmla="*/ 425 w 88"/>
                <a:gd name="T43" fmla="*/ 512 h 88"/>
                <a:gd name="T44" fmla="*/ 366 w 88"/>
                <a:gd name="T45" fmla="*/ 525 h 88"/>
                <a:gd name="T46" fmla="*/ 372 w 88"/>
                <a:gd name="T47" fmla="*/ 545 h 88"/>
                <a:gd name="T48" fmla="*/ 359 w 88"/>
                <a:gd name="T49" fmla="*/ 545 h 88"/>
                <a:gd name="T50" fmla="*/ 339 w 88"/>
                <a:gd name="T51" fmla="*/ 578 h 88"/>
                <a:gd name="T52" fmla="*/ 332 w 88"/>
                <a:gd name="T53" fmla="*/ 578 h 88"/>
                <a:gd name="T54" fmla="*/ 312 w 88"/>
                <a:gd name="T55" fmla="*/ 585 h 88"/>
                <a:gd name="T56" fmla="*/ 279 w 88"/>
                <a:gd name="T57" fmla="*/ 585 h 88"/>
                <a:gd name="T58" fmla="*/ 273 w 88"/>
                <a:gd name="T59" fmla="*/ 585 h 88"/>
                <a:gd name="T60" fmla="*/ 266 w 88"/>
                <a:gd name="T61" fmla="*/ 565 h 88"/>
                <a:gd name="T62" fmla="*/ 253 w 88"/>
                <a:gd name="T63" fmla="*/ 578 h 88"/>
                <a:gd name="T64" fmla="*/ 219 w 88"/>
                <a:gd name="T65" fmla="*/ 578 h 88"/>
                <a:gd name="T66" fmla="*/ 206 w 88"/>
                <a:gd name="T67" fmla="*/ 545 h 88"/>
                <a:gd name="T68" fmla="*/ 193 w 88"/>
                <a:gd name="T69" fmla="*/ 519 h 88"/>
                <a:gd name="T70" fmla="*/ 173 w 88"/>
                <a:gd name="T71" fmla="*/ 485 h 88"/>
                <a:gd name="T72" fmla="*/ 153 w 88"/>
                <a:gd name="T73" fmla="*/ 445 h 88"/>
                <a:gd name="T74" fmla="*/ 146 w 88"/>
                <a:gd name="T75" fmla="*/ 439 h 88"/>
                <a:gd name="T76" fmla="*/ 153 w 88"/>
                <a:gd name="T77" fmla="*/ 425 h 88"/>
                <a:gd name="T78" fmla="*/ 140 w 88"/>
                <a:gd name="T79" fmla="*/ 399 h 88"/>
                <a:gd name="T80" fmla="*/ 113 w 88"/>
                <a:gd name="T81" fmla="*/ 406 h 88"/>
                <a:gd name="T82" fmla="*/ 53 w 88"/>
                <a:gd name="T83" fmla="*/ 432 h 88"/>
                <a:gd name="T84" fmla="*/ 40 w 88"/>
                <a:gd name="T85" fmla="*/ 445 h 88"/>
                <a:gd name="T86" fmla="*/ 27 w 88"/>
                <a:gd name="T87" fmla="*/ 445 h 88"/>
                <a:gd name="T88" fmla="*/ 13 w 88"/>
                <a:gd name="T89" fmla="*/ 425 h 88"/>
                <a:gd name="T90" fmla="*/ 0 w 88"/>
                <a:gd name="T91" fmla="*/ 412 h 88"/>
                <a:gd name="T92" fmla="*/ 0 w 88"/>
                <a:gd name="T93" fmla="*/ 266 h 88"/>
                <a:gd name="T94" fmla="*/ 0 w 88"/>
                <a:gd name="T95" fmla="*/ 0 h 88"/>
                <a:gd name="T96" fmla="*/ 346 w 88"/>
                <a:gd name="T97" fmla="*/ 0 h 88"/>
                <a:gd name="T98" fmla="*/ 538 w 88"/>
                <a:gd name="T99" fmla="*/ 0 h 88"/>
                <a:gd name="T100" fmla="*/ 538 w 88"/>
                <a:gd name="T101" fmla="*/ 0 h 88"/>
                <a:gd name="T102" fmla="*/ 538 w 88"/>
                <a:gd name="T103" fmla="*/ 0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
                <a:gd name="T157" fmla="*/ 0 h 88"/>
                <a:gd name="T158" fmla="*/ 88 w 88"/>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 h="88">
                  <a:moveTo>
                    <a:pt x="81" y="0"/>
                  </a:moveTo>
                  <a:cubicBezTo>
                    <a:pt x="80" y="2"/>
                    <a:pt x="84" y="1"/>
                    <a:pt x="83" y="3"/>
                  </a:cubicBezTo>
                  <a:cubicBezTo>
                    <a:pt x="83" y="4"/>
                    <a:pt x="82" y="4"/>
                    <a:pt x="82" y="5"/>
                  </a:cubicBezTo>
                  <a:cubicBezTo>
                    <a:pt x="81" y="5"/>
                    <a:pt x="82" y="6"/>
                    <a:pt x="82" y="7"/>
                  </a:cubicBezTo>
                  <a:cubicBezTo>
                    <a:pt x="83" y="9"/>
                    <a:pt x="84" y="11"/>
                    <a:pt x="83" y="13"/>
                  </a:cubicBezTo>
                  <a:cubicBezTo>
                    <a:pt x="82" y="14"/>
                    <a:pt x="79" y="15"/>
                    <a:pt x="82" y="16"/>
                  </a:cubicBezTo>
                  <a:cubicBezTo>
                    <a:pt x="84" y="16"/>
                    <a:pt x="86" y="17"/>
                    <a:pt x="87" y="19"/>
                  </a:cubicBezTo>
                  <a:cubicBezTo>
                    <a:pt x="87" y="19"/>
                    <a:pt x="88" y="19"/>
                    <a:pt x="88" y="20"/>
                  </a:cubicBezTo>
                  <a:cubicBezTo>
                    <a:pt x="87" y="22"/>
                    <a:pt x="85" y="21"/>
                    <a:pt x="83" y="23"/>
                  </a:cubicBezTo>
                  <a:cubicBezTo>
                    <a:pt x="83" y="24"/>
                    <a:pt x="83" y="26"/>
                    <a:pt x="84" y="26"/>
                  </a:cubicBezTo>
                  <a:cubicBezTo>
                    <a:pt x="85" y="26"/>
                    <a:pt x="86" y="26"/>
                    <a:pt x="87" y="27"/>
                  </a:cubicBezTo>
                  <a:cubicBezTo>
                    <a:pt x="84" y="27"/>
                    <a:pt x="82" y="27"/>
                    <a:pt x="79" y="27"/>
                  </a:cubicBezTo>
                  <a:cubicBezTo>
                    <a:pt x="79" y="27"/>
                    <a:pt x="79" y="27"/>
                    <a:pt x="79" y="27"/>
                  </a:cubicBezTo>
                  <a:cubicBezTo>
                    <a:pt x="78" y="27"/>
                    <a:pt x="72" y="26"/>
                    <a:pt x="71" y="27"/>
                  </a:cubicBezTo>
                  <a:cubicBezTo>
                    <a:pt x="71" y="28"/>
                    <a:pt x="71" y="33"/>
                    <a:pt x="71" y="34"/>
                  </a:cubicBezTo>
                  <a:cubicBezTo>
                    <a:pt x="75" y="34"/>
                    <a:pt x="74" y="37"/>
                    <a:pt x="74" y="40"/>
                  </a:cubicBezTo>
                  <a:cubicBezTo>
                    <a:pt x="74" y="43"/>
                    <a:pt x="74" y="45"/>
                    <a:pt x="74" y="48"/>
                  </a:cubicBezTo>
                  <a:cubicBezTo>
                    <a:pt x="74" y="51"/>
                    <a:pt x="74" y="54"/>
                    <a:pt x="74" y="57"/>
                  </a:cubicBezTo>
                  <a:cubicBezTo>
                    <a:pt x="74" y="61"/>
                    <a:pt x="74" y="62"/>
                    <a:pt x="70" y="62"/>
                  </a:cubicBezTo>
                  <a:cubicBezTo>
                    <a:pt x="68" y="62"/>
                    <a:pt x="65" y="62"/>
                    <a:pt x="63" y="62"/>
                  </a:cubicBezTo>
                  <a:cubicBezTo>
                    <a:pt x="63" y="64"/>
                    <a:pt x="63" y="66"/>
                    <a:pt x="63" y="69"/>
                  </a:cubicBezTo>
                  <a:cubicBezTo>
                    <a:pt x="65" y="70"/>
                    <a:pt x="64" y="75"/>
                    <a:pt x="64" y="77"/>
                  </a:cubicBezTo>
                  <a:cubicBezTo>
                    <a:pt x="64" y="80"/>
                    <a:pt x="57" y="79"/>
                    <a:pt x="55" y="79"/>
                  </a:cubicBezTo>
                  <a:cubicBezTo>
                    <a:pt x="55" y="79"/>
                    <a:pt x="57" y="81"/>
                    <a:pt x="56" y="82"/>
                  </a:cubicBezTo>
                  <a:cubicBezTo>
                    <a:pt x="55" y="82"/>
                    <a:pt x="55" y="84"/>
                    <a:pt x="54" y="82"/>
                  </a:cubicBezTo>
                  <a:cubicBezTo>
                    <a:pt x="54" y="83"/>
                    <a:pt x="54" y="87"/>
                    <a:pt x="51" y="87"/>
                  </a:cubicBezTo>
                  <a:cubicBezTo>
                    <a:pt x="50" y="87"/>
                    <a:pt x="50" y="87"/>
                    <a:pt x="50" y="87"/>
                  </a:cubicBezTo>
                  <a:cubicBezTo>
                    <a:pt x="49" y="88"/>
                    <a:pt x="48" y="88"/>
                    <a:pt x="47" y="88"/>
                  </a:cubicBezTo>
                  <a:cubicBezTo>
                    <a:pt x="45" y="86"/>
                    <a:pt x="44" y="86"/>
                    <a:pt x="42" y="88"/>
                  </a:cubicBezTo>
                  <a:cubicBezTo>
                    <a:pt x="41" y="88"/>
                    <a:pt x="41" y="88"/>
                    <a:pt x="41" y="88"/>
                  </a:cubicBezTo>
                  <a:cubicBezTo>
                    <a:pt x="40" y="87"/>
                    <a:pt x="40" y="86"/>
                    <a:pt x="40" y="85"/>
                  </a:cubicBezTo>
                  <a:cubicBezTo>
                    <a:pt x="39" y="85"/>
                    <a:pt x="38" y="87"/>
                    <a:pt x="38" y="87"/>
                  </a:cubicBezTo>
                  <a:cubicBezTo>
                    <a:pt x="36" y="86"/>
                    <a:pt x="35" y="88"/>
                    <a:pt x="33" y="87"/>
                  </a:cubicBezTo>
                  <a:cubicBezTo>
                    <a:pt x="31" y="87"/>
                    <a:pt x="29" y="84"/>
                    <a:pt x="31" y="82"/>
                  </a:cubicBezTo>
                  <a:cubicBezTo>
                    <a:pt x="33" y="81"/>
                    <a:pt x="30" y="79"/>
                    <a:pt x="29" y="78"/>
                  </a:cubicBezTo>
                  <a:cubicBezTo>
                    <a:pt x="27" y="77"/>
                    <a:pt x="26" y="74"/>
                    <a:pt x="26" y="73"/>
                  </a:cubicBezTo>
                  <a:cubicBezTo>
                    <a:pt x="25" y="70"/>
                    <a:pt x="24" y="69"/>
                    <a:pt x="23" y="67"/>
                  </a:cubicBezTo>
                  <a:cubicBezTo>
                    <a:pt x="23" y="66"/>
                    <a:pt x="22" y="67"/>
                    <a:pt x="22" y="66"/>
                  </a:cubicBezTo>
                  <a:cubicBezTo>
                    <a:pt x="22" y="66"/>
                    <a:pt x="23" y="65"/>
                    <a:pt x="23" y="64"/>
                  </a:cubicBezTo>
                  <a:cubicBezTo>
                    <a:pt x="24" y="63"/>
                    <a:pt x="22" y="61"/>
                    <a:pt x="21" y="60"/>
                  </a:cubicBezTo>
                  <a:cubicBezTo>
                    <a:pt x="19" y="58"/>
                    <a:pt x="18" y="59"/>
                    <a:pt x="17" y="61"/>
                  </a:cubicBezTo>
                  <a:cubicBezTo>
                    <a:pt x="16" y="62"/>
                    <a:pt x="9" y="65"/>
                    <a:pt x="8" y="65"/>
                  </a:cubicBezTo>
                  <a:cubicBezTo>
                    <a:pt x="6" y="65"/>
                    <a:pt x="7" y="67"/>
                    <a:pt x="6" y="67"/>
                  </a:cubicBezTo>
                  <a:cubicBezTo>
                    <a:pt x="6" y="68"/>
                    <a:pt x="5" y="68"/>
                    <a:pt x="4" y="67"/>
                  </a:cubicBezTo>
                  <a:cubicBezTo>
                    <a:pt x="1" y="68"/>
                    <a:pt x="3" y="65"/>
                    <a:pt x="2" y="64"/>
                  </a:cubicBezTo>
                  <a:cubicBezTo>
                    <a:pt x="2" y="64"/>
                    <a:pt x="0" y="63"/>
                    <a:pt x="0" y="62"/>
                  </a:cubicBezTo>
                  <a:cubicBezTo>
                    <a:pt x="0" y="55"/>
                    <a:pt x="0" y="47"/>
                    <a:pt x="0" y="40"/>
                  </a:cubicBezTo>
                  <a:cubicBezTo>
                    <a:pt x="0" y="27"/>
                    <a:pt x="0" y="13"/>
                    <a:pt x="0" y="0"/>
                  </a:cubicBezTo>
                  <a:cubicBezTo>
                    <a:pt x="18" y="0"/>
                    <a:pt x="35" y="0"/>
                    <a:pt x="52" y="0"/>
                  </a:cubicBezTo>
                  <a:cubicBezTo>
                    <a:pt x="62" y="0"/>
                    <a:pt x="72" y="0"/>
                    <a:pt x="81" y="0"/>
                  </a:cubicBezTo>
                  <a:cubicBezTo>
                    <a:pt x="81" y="0"/>
                    <a:pt x="81" y="0"/>
                    <a:pt x="81" y="0"/>
                  </a:cubicBezTo>
                  <a:cubicBezTo>
                    <a:pt x="81" y="0"/>
                    <a:pt x="81" y="0"/>
                    <a:pt x="81" y="0"/>
                  </a:cubicBezTo>
                </a:path>
              </a:pathLst>
            </a:custGeom>
            <a:grpFill/>
            <a:ln w="9525">
              <a:solidFill>
                <a:schemeClr val="bg1"/>
              </a:solidFill>
              <a:round/>
              <a:headEnd/>
              <a:tailEnd/>
            </a:ln>
          </p:spPr>
          <p:txBody>
            <a:bodyPr/>
            <a:lstStyle/>
            <a:p>
              <a:endParaRPr lang="de-DE"/>
            </a:p>
          </p:txBody>
        </p:sp>
        <p:sp>
          <p:nvSpPr>
            <p:cNvPr id="74" name="Freeform 2343"/>
            <p:cNvSpPr>
              <a:spLocks/>
            </p:cNvSpPr>
            <p:nvPr/>
          </p:nvSpPr>
          <p:spPr bwMode="auto">
            <a:xfrm>
              <a:off x="1224" y="1218"/>
              <a:ext cx="771" cy="372"/>
            </a:xfrm>
            <a:custGeom>
              <a:avLst/>
              <a:gdLst>
                <a:gd name="T0" fmla="*/ 764 w 116"/>
                <a:gd name="T1" fmla="*/ 0 h 56"/>
                <a:gd name="T2" fmla="*/ 764 w 116"/>
                <a:gd name="T3" fmla="*/ 47 h 56"/>
                <a:gd name="T4" fmla="*/ 764 w 116"/>
                <a:gd name="T5" fmla="*/ 140 h 56"/>
                <a:gd name="T6" fmla="*/ 764 w 116"/>
                <a:gd name="T7" fmla="*/ 233 h 56"/>
                <a:gd name="T8" fmla="*/ 764 w 116"/>
                <a:gd name="T9" fmla="*/ 279 h 56"/>
                <a:gd name="T10" fmla="*/ 758 w 116"/>
                <a:gd name="T11" fmla="*/ 279 h 56"/>
                <a:gd name="T12" fmla="*/ 751 w 116"/>
                <a:gd name="T13" fmla="*/ 272 h 56"/>
                <a:gd name="T14" fmla="*/ 618 w 116"/>
                <a:gd name="T15" fmla="*/ 272 h 56"/>
                <a:gd name="T16" fmla="*/ 605 w 116"/>
                <a:gd name="T17" fmla="*/ 365 h 56"/>
                <a:gd name="T18" fmla="*/ 419 w 116"/>
                <a:gd name="T19" fmla="*/ 365 h 56"/>
                <a:gd name="T20" fmla="*/ 339 w 116"/>
                <a:gd name="T21" fmla="*/ 365 h 56"/>
                <a:gd name="T22" fmla="*/ 292 w 116"/>
                <a:gd name="T23" fmla="*/ 365 h 56"/>
                <a:gd name="T24" fmla="*/ 279 w 116"/>
                <a:gd name="T25" fmla="*/ 345 h 56"/>
                <a:gd name="T26" fmla="*/ 292 w 116"/>
                <a:gd name="T27" fmla="*/ 306 h 56"/>
                <a:gd name="T28" fmla="*/ 246 w 116"/>
                <a:gd name="T29" fmla="*/ 299 h 56"/>
                <a:gd name="T30" fmla="*/ 233 w 116"/>
                <a:gd name="T31" fmla="*/ 239 h 56"/>
                <a:gd name="T32" fmla="*/ 219 w 116"/>
                <a:gd name="T33" fmla="*/ 226 h 56"/>
                <a:gd name="T34" fmla="*/ 213 w 116"/>
                <a:gd name="T35" fmla="*/ 219 h 56"/>
                <a:gd name="T36" fmla="*/ 199 w 116"/>
                <a:gd name="T37" fmla="*/ 219 h 56"/>
                <a:gd name="T38" fmla="*/ 186 w 116"/>
                <a:gd name="T39" fmla="*/ 219 h 56"/>
                <a:gd name="T40" fmla="*/ 166 w 116"/>
                <a:gd name="T41" fmla="*/ 219 h 56"/>
                <a:gd name="T42" fmla="*/ 133 w 116"/>
                <a:gd name="T43" fmla="*/ 193 h 56"/>
                <a:gd name="T44" fmla="*/ 140 w 116"/>
                <a:gd name="T45" fmla="*/ 173 h 56"/>
                <a:gd name="T46" fmla="*/ 140 w 116"/>
                <a:gd name="T47" fmla="*/ 166 h 56"/>
                <a:gd name="T48" fmla="*/ 146 w 116"/>
                <a:gd name="T49" fmla="*/ 159 h 56"/>
                <a:gd name="T50" fmla="*/ 126 w 116"/>
                <a:gd name="T51" fmla="*/ 120 h 56"/>
                <a:gd name="T52" fmla="*/ 106 w 116"/>
                <a:gd name="T53" fmla="*/ 86 h 56"/>
                <a:gd name="T54" fmla="*/ 80 w 116"/>
                <a:gd name="T55" fmla="*/ 86 h 56"/>
                <a:gd name="T56" fmla="*/ 60 w 116"/>
                <a:gd name="T57" fmla="*/ 93 h 56"/>
                <a:gd name="T58" fmla="*/ 40 w 116"/>
                <a:gd name="T59" fmla="*/ 93 h 56"/>
                <a:gd name="T60" fmla="*/ 27 w 116"/>
                <a:gd name="T61" fmla="*/ 93 h 56"/>
                <a:gd name="T62" fmla="*/ 27 w 116"/>
                <a:gd name="T63" fmla="*/ 73 h 56"/>
                <a:gd name="T64" fmla="*/ 20 w 116"/>
                <a:gd name="T65" fmla="*/ 53 h 56"/>
                <a:gd name="T66" fmla="*/ 20 w 116"/>
                <a:gd name="T67" fmla="*/ 20 h 56"/>
                <a:gd name="T68" fmla="*/ 0 w 116"/>
                <a:gd name="T69" fmla="*/ 0 h 56"/>
                <a:gd name="T70" fmla="*/ 179 w 116"/>
                <a:gd name="T71" fmla="*/ 0 h 56"/>
                <a:gd name="T72" fmla="*/ 186 w 116"/>
                <a:gd name="T73" fmla="*/ 0 h 56"/>
                <a:gd name="T74" fmla="*/ 764 w 116"/>
                <a:gd name="T75" fmla="*/ 0 h 56"/>
                <a:gd name="T76" fmla="*/ 764 w 116"/>
                <a:gd name="T77" fmla="*/ 0 h 56"/>
                <a:gd name="T78" fmla="*/ 764 w 116"/>
                <a:gd name="T79" fmla="*/ 0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
                <a:gd name="T121" fmla="*/ 0 h 56"/>
                <a:gd name="T122" fmla="*/ 116 w 11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 h="56">
                  <a:moveTo>
                    <a:pt x="115" y="0"/>
                  </a:moveTo>
                  <a:cubicBezTo>
                    <a:pt x="115" y="2"/>
                    <a:pt x="115" y="5"/>
                    <a:pt x="115" y="7"/>
                  </a:cubicBezTo>
                  <a:cubicBezTo>
                    <a:pt x="116" y="8"/>
                    <a:pt x="115" y="18"/>
                    <a:pt x="115" y="21"/>
                  </a:cubicBezTo>
                  <a:cubicBezTo>
                    <a:pt x="115" y="25"/>
                    <a:pt x="115" y="30"/>
                    <a:pt x="115" y="35"/>
                  </a:cubicBezTo>
                  <a:cubicBezTo>
                    <a:pt x="116" y="36"/>
                    <a:pt x="115" y="40"/>
                    <a:pt x="115" y="42"/>
                  </a:cubicBezTo>
                  <a:cubicBezTo>
                    <a:pt x="115" y="42"/>
                    <a:pt x="115" y="42"/>
                    <a:pt x="114" y="42"/>
                  </a:cubicBezTo>
                  <a:cubicBezTo>
                    <a:pt x="114" y="42"/>
                    <a:pt x="113" y="41"/>
                    <a:pt x="113" y="41"/>
                  </a:cubicBezTo>
                  <a:cubicBezTo>
                    <a:pt x="106" y="41"/>
                    <a:pt x="99" y="41"/>
                    <a:pt x="93" y="41"/>
                  </a:cubicBezTo>
                  <a:cubicBezTo>
                    <a:pt x="88" y="41"/>
                    <a:pt x="94" y="54"/>
                    <a:pt x="91" y="55"/>
                  </a:cubicBezTo>
                  <a:cubicBezTo>
                    <a:pt x="81" y="55"/>
                    <a:pt x="72" y="55"/>
                    <a:pt x="63" y="55"/>
                  </a:cubicBezTo>
                  <a:cubicBezTo>
                    <a:pt x="59" y="55"/>
                    <a:pt x="54" y="55"/>
                    <a:pt x="51" y="55"/>
                  </a:cubicBezTo>
                  <a:cubicBezTo>
                    <a:pt x="50" y="55"/>
                    <a:pt x="44" y="56"/>
                    <a:pt x="44" y="55"/>
                  </a:cubicBezTo>
                  <a:cubicBezTo>
                    <a:pt x="43" y="54"/>
                    <a:pt x="43" y="53"/>
                    <a:pt x="42" y="52"/>
                  </a:cubicBezTo>
                  <a:cubicBezTo>
                    <a:pt x="45" y="51"/>
                    <a:pt x="46" y="49"/>
                    <a:pt x="44" y="46"/>
                  </a:cubicBezTo>
                  <a:cubicBezTo>
                    <a:pt x="44" y="46"/>
                    <a:pt x="38" y="46"/>
                    <a:pt x="37" y="45"/>
                  </a:cubicBezTo>
                  <a:cubicBezTo>
                    <a:pt x="36" y="43"/>
                    <a:pt x="38" y="35"/>
                    <a:pt x="35" y="36"/>
                  </a:cubicBezTo>
                  <a:cubicBezTo>
                    <a:pt x="35" y="35"/>
                    <a:pt x="34" y="34"/>
                    <a:pt x="33" y="34"/>
                  </a:cubicBezTo>
                  <a:cubicBezTo>
                    <a:pt x="33" y="34"/>
                    <a:pt x="32" y="33"/>
                    <a:pt x="32" y="33"/>
                  </a:cubicBezTo>
                  <a:cubicBezTo>
                    <a:pt x="31" y="33"/>
                    <a:pt x="31" y="34"/>
                    <a:pt x="30" y="33"/>
                  </a:cubicBezTo>
                  <a:cubicBezTo>
                    <a:pt x="29" y="33"/>
                    <a:pt x="29" y="35"/>
                    <a:pt x="28" y="33"/>
                  </a:cubicBezTo>
                  <a:cubicBezTo>
                    <a:pt x="27" y="32"/>
                    <a:pt x="26" y="32"/>
                    <a:pt x="25" y="33"/>
                  </a:cubicBezTo>
                  <a:cubicBezTo>
                    <a:pt x="24" y="32"/>
                    <a:pt x="19" y="33"/>
                    <a:pt x="20" y="29"/>
                  </a:cubicBezTo>
                  <a:cubicBezTo>
                    <a:pt x="20" y="29"/>
                    <a:pt x="21" y="27"/>
                    <a:pt x="21" y="26"/>
                  </a:cubicBezTo>
                  <a:cubicBezTo>
                    <a:pt x="21" y="26"/>
                    <a:pt x="20" y="25"/>
                    <a:pt x="21" y="25"/>
                  </a:cubicBezTo>
                  <a:cubicBezTo>
                    <a:pt x="21" y="24"/>
                    <a:pt x="22" y="24"/>
                    <a:pt x="22" y="24"/>
                  </a:cubicBezTo>
                  <a:cubicBezTo>
                    <a:pt x="23" y="21"/>
                    <a:pt x="21" y="20"/>
                    <a:pt x="19" y="18"/>
                  </a:cubicBezTo>
                  <a:cubicBezTo>
                    <a:pt x="18" y="17"/>
                    <a:pt x="19" y="11"/>
                    <a:pt x="16" y="13"/>
                  </a:cubicBezTo>
                  <a:cubicBezTo>
                    <a:pt x="15" y="11"/>
                    <a:pt x="13" y="11"/>
                    <a:pt x="12" y="13"/>
                  </a:cubicBezTo>
                  <a:cubicBezTo>
                    <a:pt x="11" y="11"/>
                    <a:pt x="9" y="13"/>
                    <a:pt x="9" y="14"/>
                  </a:cubicBezTo>
                  <a:cubicBezTo>
                    <a:pt x="8" y="14"/>
                    <a:pt x="7" y="15"/>
                    <a:pt x="6" y="14"/>
                  </a:cubicBezTo>
                  <a:cubicBezTo>
                    <a:pt x="6" y="15"/>
                    <a:pt x="5" y="14"/>
                    <a:pt x="4" y="14"/>
                  </a:cubicBezTo>
                  <a:cubicBezTo>
                    <a:pt x="6" y="13"/>
                    <a:pt x="6" y="11"/>
                    <a:pt x="4" y="11"/>
                  </a:cubicBezTo>
                  <a:cubicBezTo>
                    <a:pt x="1" y="10"/>
                    <a:pt x="3" y="9"/>
                    <a:pt x="3" y="8"/>
                  </a:cubicBezTo>
                  <a:cubicBezTo>
                    <a:pt x="4" y="5"/>
                    <a:pt x="0" y="6"/>
                    <a:pt x="3" y="3"/>
                  </a:cubicBezTo>
                  <a:cubicBezTo>
                    <a:pt x="1" y="3"/>
                    <a:pt x="1" y="1"/>
                    <a:pt x="0" y="0"/>
                  </a:cubicBezTo>
                  <a:cubicBezTo>
                    <a:pt x="9" y="0"/>
                    <a:pt x="18" y="0"/>
                    <a:pt x="27" y="0"/>
                  </a:cubicBezTo>
                  <a:cubicBezTo>
                    <a:pt x="27" y="0"/>
                    <a:pt x="27" y="0"/>
                    <a:pt x="28" y="0"/>
                  </a:cubicBezTo>
                  <a:cubicBezTo>
                    <a:pt x="57" y="0"/>
                    <a:pt x="86" y="0"/>
                    <a:pt x="115" y="0"/>
                  </a:cubicBezTo>
                  <a:cubicBezTo>
                    <a:pt x="115" y="0"/>
                    <a:pt x="115" y="0"/>
                    <a:pt x="115" y="0"/>
                  </a:cubicBezTo>
                  <a:cubicBezTo>
                    <a:pt x="115" y="0"/>
                    <a:pt x="115" y="0"/>
                    <a:pt x="115" y="0"/>
                  </a:cubicBezTo>
                </a:path>
              </a:pathLst>
            </a:custGeom>
            <a:grpFill/>
            <a:ln w="9525">
              <a:solidFill>
                <a:schemeClr val="bg1"/>
              </a:solidFill>
              <a:round/>
              <a:headEnd/>
              <a:tailEnd/>
            </a:ln>
          </p:spPr>
          <p:txBody>
            <a:bodyPr/>
            <a:lstStyle/>
            <a:p>
              <a:endParaRPr lang="de-DE"/>
            </a:p>
          </p:txBody>
        </p:sp>
        <p:sp>
          <p:nvSpPr>
            <p:cNvPr id="75" name="Freeform 2344"/>
            <p:cNvSpPr>
              <a:spLocks/>
            </p:cNvSpPr>
            <p:nvPr/>
          </p:nvSpPr>
          <p:spPr bwMode="auto">
            <a:xfrm>
              <a:off x="2573" y="1218"/>
              <a:ext cx="532" cy="465"/>
            </a:xfrm>
            <a:custGeom>
              <a:avLst/>
              <a:gdLst>
                <a:gd name="T0" fmla="*/ 512 w 80"/>
                <a:gd name="T1" fmla="*/ 0 h 70"/>
                <a:gd name="T2" fmla="*/ 505 w 80"/>
                <a:gd name="T3" fmla="*/ 47 h 70"/>
                <a:gd name="T4" fmla="*/ 505 w 80"/>
                <a:gd name="T5" fmla="*/ 233 h 70"/>
                <a:gd name="T6" fmla="*/ 519 w 80"/>
                <a:gd name="T7" fmla="*/ 252 h 70"/>
                <a:gd name="T8" fmla="*/ 512 w 80"/>
                <a:gd name="T9" fmla="*/ 292 h 70"/>
                <a:gd name="T10" fmla="*/ 499 w 80"/>
                <a:gd name="T11" fmla="*/ 326 h 70"/>
                <a:gd name="T12" fmla="*/ 485 w 80"/>
                <a:gd name="T13" fmla="*/ 379 h 70"/>
                <a:gd name="T14" fmla="*/ 485 w 80"/>
                <a:gd name="T15" fmla="*/ 412 h 70"/>
                <a:gd name="T16" fmla="*/ 492 w 80"/>
                <a:gd name="T17" fmla="*/ 412 h 70"/>
                <a:gd name="T18" fmla="*/ 492 w 80"/>
                <a:gd name="T19" fmla="*/ 452 h 70"/>
                <a:gd name="T20" fmla="*/ 466 w 80"/>
                <a:gd name="T21" fmla="*/ 458 h 70"/>
                <a:gd name="T22" fmla="*/ 412 w 80"/>
                <a:gd name="T23" fmla="*/ 458 h 70"/>
                <a:gd name="T24" fmla="*/ 412 w 80"/>
                <a:gd name="T25" fmla="*/ 412 h 70"/>
                <a:gd name="T26" fmla="*/ 366 w 80"/>
                <a:gd name="T27" fmla="*/ 412 h 70"/>
                <a:gd name="T28" fmla="*/ 359 w 80"/>
                <a:gd name="T29" fmla="*/ 365 h 70"/>
                <a:gd name="T30" fmla="*/ 279 w 80"/>
                <a:gd name="T31" fmla="*/ 365 h 70"/>
                <a:gd name="T32" fmla="*/ 140 w 80"/>
                <a:gd name="T33" fmla="*/ 365 h 70"/>
                <a:gd name="T34" fmla="*/ 60 w 80"/>
                <a:gd name="T35" fmla="*/ 365 h 70"/>
                <a:gd name="T36" fmla="*/ 53 w 80"/>
                <a:gd name="T37" fmla="*/ 412 h 70"/>
                <a:gd name="T38" fmla="*/ 0 w 80"/>
                <a:gd name="T39" fmla="*/ 412 h 70"/>
                <a:gd name="T40" fmla="*/ 0 w 80"/>
                <a:gd name="T41" fmla="*/ 352 h 70"/>
                <a:gd name="T42" fmla="*/ 0 w 80"/>
                <a:gd name="T43" fmla="*/ 233 h 70"/>
                <a:gd name="T44" fmla="*/ 0 w 80"/>
                <a:gd name="T45" fmla="*/ 146 h 70"/>
                <a:gd name="T46" fmla="*/ 0 w 80"/>
                <a:gd name="T47" fmla="*/ 47 h 70"/>
                <a:gd name="T48" fmla="*/ 7 w 80"/>
                <a:gd name="T49" fmla="*/ 0 h 70"/>
                <a:gd name="T50" fmla="*/ 512 w 80"/>
                <a:gd name="T51" fmla="*/ 0 h 70"/>
                <a:gd name="T52" fmla="*/ 512 w 80"/>
                <a:gd name="T53" fmla="*/ 0 h 70"/>
                <a:gd name="T54" fmla="*/ 512 w 80"/>
                <a:gd name="T55" fmla="*/ 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70"/>
                <a:gd name="T86" fmla="*/ 80 w 80"/>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70">
                  <a:moveTo>
                    <a:pt x="77" y="0"/>
                  </a:moveTo>
                  <a:cubicBezTo>
                    <a:pt x="77" y="2"/>
                    <a:pt x="78" y="7"/>
                    <a:pt x="76" y="7"/>
                  </a:cubicBezTo>
                  <a:cubicBezTo>
                    <a:pt x="76" y="16"/>
                    <a:pt x="76" y="25"/>
                    <a:pt x="76" y="35"/>
                  </a:cubicBezTo>
                  <a:cubicBezTo>
                    <a:pt x="77" y="36"/>
                    <a:pt x="75" y="39"/>
                    <a:pt x="78" y="38"/>
                  </a:cubicBezTo>
                  <a:cubicBezTo>
                    <a:pt x="78" y="40"/>
                    <a:pt x="80" y="44"/>
                    <a:pt x="77" y="44"/>
                  </a:cubicBezTo>
                  <a:cubicBezTo>
                    <a:pt x="75" y="44"/>
                    <a:pt x="78" y="49"/>
                    <a:pt x="75" y="49"/>
                  </a:cubicBezTo>
                  <a:cubicBezTo>
                    <a:pt x="75" y="51"/>
                    <a:pt x="76" y="58"/>
                    <a:pt x="73" y="57"/>
                  </a:cubicBezTo>
                  <a:cubicBezTo>
                    <a:pt x="73" y="58"/>
                    <a:pt x="73" y="60"/>
                    <a:pt x="73" y="62"/>
                  </a:cubicBezTo>
                  <a:cubicBezTo>
                    <a:pt x="73" y="62"/>
                    <a:pt x="74" y="62"/>
                    <a:pt x="74" y="62"/>
                  </a:cubicBezTo>
                  <a:cubicBezTo>
                    <a:pt x="74" y="64"/>
                    <a:pt x="74" y="66"/>
                    <a:pt x="74" y="68"/>
                  </a:cubicBezTo>
                  <a:cubicBezTo>
                    <a:pt x="74" y="70"/>
                    <a:pt x="71" y="69"/>
                    <a:pt x="70" y="69"/>
                  </a:cubicBezTo>
                  <a:cubicBezTo>
                    <a:pt x="68" y="70"/>
                    <a:pt x="65" y="69"/>
                    <a:pt x="62" y="69"/>
                  </a:cubicBezTo>
                  <a:cubicBezTo>
                    <a:pt x="62" y="67"/>
                    <a:pt x="62" y="65"/>
                    <a:pt x="62" y="62"/>
                  </a:cubicBezTo>
                  <a:cubicBezTo>
                    <a:pt x="60" y="62"/>
                    <a:pt x="58" y="62"/>
                    <a:pt x="55" y="62"/>
                  </a:cubicBezTo>
                  <a:cubicBezTo>
                    <a:pt x="55" y="61"/>
                    <a:pt x="56" y="55"/>
                    <a:pt x="54" y="55"/>
                  </a:cubicBezTo>
                  <a:cubicBezTo>
                    <a:pt x="50" y="55"/>
                    <a:pt x="46" y="55"/>
                    <a:pt x="42" y="55"/>
                  </a:cubicBezTo>
                  <a:cubicBezTo>
                    <a:pt x="35" y="55"/>
                    <a:pt x="28" y="55"/>
                    <a:pt x="21" y="55"/>
                  </a:cubicBezTo>
                  <a:cubicBezTo>
                    <a:pt x="17" y="55"/>
                    <a:pt x="13" y="55"/>
                    <a:pt x="9" y="55"/>
                  </a:cubicBezTo>
                  <a:cubicBezTo>
                    <a:pt x="6" y="55"/>
                    <a:pt x="8" y="60"/>
                    <a:pt x="8" y="62"/>
                  </a:cubicBezTo>
                  <a:cubicBezTo>
                    <a:pt x="6" y="62"/>
                    <a:pt x="0" y="63"/>
                    <a:pt x="0" y="62"/>
                  </a:cubicBezTo>
                  <a:cubicBezTo>
                    <a:pt x="0" y="59"/>
                    <a:pt x="0" y="56"/>
                    <a:pt x="0" y="53"/>
                  </a:cubicBezTo>
                  <a:cubicBezTo>
                    <a:pt x="0" y="47"/>
                    <a:pt x="0" y="41"/>
                    <a:pt x="0" y="35"/>
                  </a:cubicBezTo>
                  <a:cubicBezTo>
                    <a:pt x="1" y="33"/>
                    <a:pt x="0" y="24"/>
                    <a:pt x="0" y="22"/>
                  </a:cubicBezTo>
                  <a:cubicBezTo>
                    <a:pt x="0" y="17"/>
                    <a:pt x="0" y="12"/>
                    <a:pt x="0" y="7"/>
                  </a:cubicBezTo>
                  <a:cubicBezTo>
                    <a:pt x="1" y="6"/>
                    <a:pt x="1" y="2"/>
                    <a:pt x="1" y="0"/>
                  </a:cubicBezTo>
                  <a:cubicBezTo>
                    <a:pt x="26" y="0"/>
                    <a:pt x="51" y="0"/>
                    <a:pt x="77" y="0"/>
                  </a:cubicBezTo>
                  <a:cubicBezTo>
                    <a:pt x="77" y="0"/>
                    <a:pt x="77" y="0"/>
                    <a:pt x="77" y="0"/>
                  </a:cubicBezTo>
                  <a:cubicBezTo>
                    <a:pt x="77" y="0"/>
                    <a:pt x="77" y="0"/>
                    <a:pt x="77" y="0"/>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76" name="Freeform 2345"/>
            <p:cNvSpPr>
              <a:spLocks/>
            </p:cNvSpPr>
            <p:nvPr/>
          </p:nvSpPr>
          <p:spPr bwMode="auto">
            <a:xfrm>
              <a:off x="3051" y="1218"/>
              <a:ext cx="539" cy="678"/>
            </a:xfrm>
            <a:custGeom>
              <a:avLst/>
              <a:gdLst>
                <a:gd name="T0" fmla="*/ 539 w 81"/>
                <a:gd name="T1" fmla="*/ 0 h 102"/>
                <a:gd name="T2" fmla="*/ 539 w 81"/>
                <a:gd name="T3" fmla="*/ 47 h 102"/>
                <a:gd name="T4" fmla="*/ 532 w 81"/>
                <a:gd name="T5" fmla="*/ 47 h 102"/>
                <a:gd name="T6" fmla="*/ 532 w 81"/>
                <a:gd name="T7" fmla="*/ 73 h 102"/>
                <a:gd name="T8" fmla="*/ 532 w 81"/>
                <a:gd name="T9" fmla="*/ 133 h 102"/>
                <a:gd name="T10" fmla="*/ 506 w 81"/>
                <a:gd name="T11" fmla="*/ 140 h 102"/>
                <a:gd name="T12" fmla="*/ 506 w 81"/>
                <a:gd name="T13" fmla="*/ 233 h 102"/>
                <a:gd name="T14" fmla="*/ 499 w 81"/>
                <a:gd name="T15" fmla="*/ 306 h 102"/>
                <a:gd name="T16" fmla="*/ 472 w 81"/>
                <a:gd name="T17" fmla="*/ 292 h 102"/>
                <a:gd name="T18" fmla="*/ 472 w 81"/>
                <a:gd name="T19" fmla="*/ 405 h 102"/>
                <a:gd name="T20" fmla="*/ 459 w 81"/>
                <a:gd name="T21" fmla="*/ 432 h 102"/>
                <a:gd name="T22" fmla="*/ 459 w 81"/>
                <a:gd name="T23" fmla="*/ 499 h 102"/>
                <a:gd name="T24" fmla="*/ 459 w 81"/>
                <a:gd name="T25" fmla="*/ 538 h 102"/>
                <a:gd name="T26" fmla="*/ 413 w 81"/>
                <a:gd name="T27" fmla="*/ 538 h 102"/>
                <a:gd name="T28" fmla="*/ 393 w 81"/>
                <a:gd name="T29" fmla="*/ 538 h 102"/>
                <a:gd name="T30" fmla="*/ 379 w 81"/>
                <a:gd name="T31" fmla="*/ 572 h 102"/>
                <a:gd name="T32" fmla="*/ 333 w 81"/>
                <a:gd name="T33" fmla="*/ 572 h 102"/>
                <a:gd name="T34" fmla="*/ 279 w 81"/>
                <a:gd name="T35" fmla="*/ 585 h 102"/>
                <a:gd name="T36" fmla="*/ 273 w 81"/>
                <a:gd name="T37" fmla="*/ 671 h 102"/>
                <a:gd name="T38" fmla="*/ 253 w 81"/>
                <a:gd name="T39" fmla="*/ 671 h 102"/>
                <a:gd name="T40" fmla="*/ 260 w 81"/>
                <a:gd name="T41" fmla="*/ 665 h 102"/>
                <a:gd name="T42" fmla="*/ 253 w 81"/>
                <a:gd name="T43" fmla="*/ 651 h 102"/>
                <a:gd name="T44" fmla="*/ 246 w 81"/>
                <a:gd name="T45" fmla="*/ 638 h 102"/>
                <a:gd name="T46" fmla="*/ 206 w 81"/>
                <a:gd name="T47" fmla="*/ 638 h 102"/>
                <a:gd name="T48" fmla="*/ 160 w 81"/>
                <a:gd name="T49" fmla="*/ 645 h 102"/>
                <a:gd name="T50" fmla="*/ 120 w 81"/>
                <a:gd name="T51" fmla="*/ 638 h 102"/>
                <a:gd name="T52" fmla="*/ 106 w 81"/>
                <a:gd name="T53" fmla="*/ 651 h 102"/>
                <a:gd name="T54" fmla="*/ 87 w 81"/>
                <a:gd name="T55" fmla="*/ 665 h 102"/>
                <a:gd name="T56" fmla="*/ 47 w 81"/>
                <a:gd name="T57" fmla="*/ 678 h 102"/>
                <a:gd name="T58" fmla="*/ 13 w 81"/>
                <a:gd name="T59" fmla="*/ 671 h 102"/>
                <a:gd name="T60" fmla="*/ 13 w 81"/>
                <a:gd name="T61" fmla="*/ 412 h 102"/>
                <a:gd name="T62" fmla="*/ 7 w 81"/>
                <a:gd name="T63" fmla="*/ 379 h 102"/>
                <a:gd name="T64" fmla="*/ 20 w 81"/>
                <a:gd name="T65" fmla="*/ 326 h 102"/>
                <a:gd name="T66" fmla="*/ 27 w 81"/>
                <a:gd name="T67" fmla="*/ 319 h 102"/>
                <a:gd name="T68" fmla="*/ 27 w 81"/>
                <a:gd name="T69" fmla="*/ 292 h 102"/>
                <a:gd name="T70" fmla="*/ 47 w 81"/>
                <a:gd name="T71" fmla="*/ 286 h 102"/>
                <a:gd name="T72" fmla="*/ 40 w 81"/>
                <a:gd name="T73" fmla="*/ 253 h 102"/>
                <a:gd name="T74" fmla="*/ 27 w 81"/>
                <a:gd name="T75" fmla="*/ 173 h 102"/>
                <a:gd name="T76" fmla="*/ 27 w 81"/>
                <a:gd name="T77" fmla="*/ 47 h 102"/>
                <a:gd name="T78" fmla="*/ 33 w 81"/>
                <a:gd name="T79" fmla="*/ 0 h 102"/>
                <a:gd name="T80" fmla="*/ 67 w 81"/>
                <a:gd name="T81" fmla="*/ 0 h 102"/>
                <a:gd name="T82" fmla="*/ 246 w 81"/>
                <a:gd name="T83" fmla="*/ 0 h 102"/>
                <a:gd name="T84" fmla="*/ 539 w 81"/>
                <a:gd name="T85" fmla="*/ 0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102"/>
                <a:gd name="T131" fmla="*/ 81 w 8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102">
                  <a:moveTo>
                    <a:pt x="81" y="0"/>
                  </a:moveTo>
                  <a:cubicBezTo>
                    <a:pt x="81" y="2"/>
                    <a:pt x="81" y="4"/>
                    <a:pt x="81" y="7"/>
                  </a:cubicBezTo>
                  <a:cubicBezTo>
                    <a:pt x="81" y="7"/>
                    <a:pt x="80" y="6"/>
                    <a:pt x="80" y="7"/>
                  </a:cubicBezTo>
                  <a:cubicBezTo>
                    <a:pt x="80" y="9"/>
                    <a:pt x="80" y="10"/>
                    <a:pt x="80" y="11"/>
                  </a:cubicBezTo>
                  <a:cubicBezTo>
                    <a:pt x="80" y="14"/>
                    <a:pt x="80" y="17"/>
                    <a:pt x="80" y="20"/>
                  </a:cubicBezTo>
                  <a:cubicBezTo>
                    <a:pt x="80" y="21"/>
                    <a:pt x="77" y="21"/>
                    <a:pt x="76" y="21"/>
                  </a:cubicBezTo>
                  <a:cubicBezTo>
                    <a:pt x="76" y="25"/>
                    <a:pt x="76" y="30"/>
                    <a:pt x="76" y="35"/>
                  </a:cubicBezTo>
                  <a:cubicBezTo>
                    <a:pt x="73" y="34"/>
                    <a:pt x="75" y="43"/>
                    <a:pt x="75" y="46"/>
                  </a:cubicBezTo>
                  <a:cubicBezTo>
                    <a:pt x="73" y="45"/>
                    <a:pt x="72" y="44"/>
                    <a:pt x="71" y="44"/>
                  </a:cubicBezTo>
                  <a:cubicBezTo>
                    <a:pt x="71" y="50"/>
                    <a:pt x="71" y="55"/>
                    <a:pt x="71" y="61"/>
                  </a:cubicBezTo>
                  <a:cubicBezTo>
                    <a:pt x="71" y="63"/>
                    <a:pt x="69" y="62"/>
                    <a:pt x="69" y="65"/>
                  </a:cubicBezTo>
                  <a:cubicBezTo>
                    <a:pt x="69" y="68"/>
                    <a:pt x="69" y="72"/>
                    <a:pt x="69" y="75"/>
                  </a:cubicBezTo>
                  <a:cubicBezTo>
                    <a:pt x="69" y="77"/>
                    <a:pt x="69" y="79"/>
                    <a:pt x="69" y="81"/>
                  </a:cubicBezTo>
                  <a:cubicBezTo>
                    <a:pt x="69" y="82"/>
                    <a:pt x="63" y="81"/>
                    <a:pt x="62" y="81"/>
                  </a:cubicBezTo>
                  <a:cubicBezTo>
                    <a:pt x="61" y="81"/>
                    <a:pt x="59" y="80"/>
                    <a:pt x="59" y="81"/>
                  </a:cubicBezTo>
                  <a:cubicBezTo>
                    <a:pt x="58" y="81"/>
                    <a:pt x="58" y="85"/>
                    <a:pt x="57" y="86"/>
                  </a:cubicBezTo>
                  <a:cubicBezTo>
                    <a:pt x="55" y="86"/>
                    <a:pt x="53" y="86"/>
                    <a:pt x="50" y="86"/>
                  </a:cubicBezTo>
                  <a:cubicBezTo>
                    <a:pt x="48" y="86"/>
                    <a:pt x="42" y="85"/>
                    <a:pt x="42" y="88"/>
                  </a:cubicBezTo>
                  <a:cubicBezTo>
                    <a:pt x="42" y="92"/>
                    <a:pt x="41" y="96"/>
                    <a:pt x="41" y="101"/>
                  </a:cubicBezTo>
                  <a:cubicBezTo>
                    <a:pt x="40" y="101"/>
                    <a:pt x="39" y="101"/>
                    <a:pt x="38" y="101"/>
                  </a:cubicBezTo>
                  <a:cubicBezTo>
                    <a:pt x="38" y="100"/>
                    <a:pt x="39" y="100"/>
                    <a:pt x="39" y="100"/>
                  </a:cubicBezTo>
                  <a:cubicBezTo>
                    <a:pt x="40" y="98"/>
                    <a:pt x="38" y="99"/>
                    <a:pt x="38" y="98"/>
                  </a:cubicBezTo>
                  <a:cubicBezTo>
                    <a:pt x="38" y="96"/>
                    <a:pt x="39" y="97"/>
                    <a:pt x="37" y="96"/>
                  </a:cubicBezTo>
                  <a:cubicBezTo>
                    <a:pt x="35" y="95"/>
                    <a:pt x="33" y="97"/>
                    <a:pt x="31" y="96"/>
                  </a:cubicBezTo>
                  <a:cubicBezTo>
                    <a:pt x="29" y="95"/>
                    <a:pt x="26" y="98"/>
                    <a:pt x="24" y="97"/>
                  </a:cubicBezTo>
                  <a:cubicBezTo>
                    <a:pt x="23" y="96"/>
                    <a:pt x="19" y="96"/>
                    <a:pt x="18" y="96"/>
                  </a:cubicBezTo>
                  <a:cubicBezTo>
                    <a:pt x="18" y="97"/>
                    <a:pt x="17" y="98"/>
                    <a:pt x="16" y="98"/>
                  </a:cubicBezTo>
                  <a:cubicBezTo>
                    <a:pt x="15" y="100"/>
                    <a:pt x="15" y="99"/>
                    <a:pt x="13" y="100"/>
                  </a:cubicBezTo>
                  <a:cubicBezTo>
                    <a:pt x="11" y="101"/>
                    <a:pt x="10" y="102"/>
                    <a:pt x="7" y="102"/>
                  </a:cubicBezTo>
                  <a:cubicBezTo>
                    <a:pt x="5" y="101"/>
                    <a:pt x="3" y="100"/>
                    <a:pt x="2" y="101"/>
                  </a:cubicBezTo>
                  <a:cubicBezTo>
                    <a:pt x="2" y="88"/>
                    <a:pt x="2" y="75"/>
                    <a:pt x="2" y="62"/>
                  </a:cubicBezTo>
                  <a:cubicBezTo>
                    <a:pt x="0" y="63"/>
                    <a:pt x="1" y="57"/>
                    <a:pt x="1" y="57"/>
                  </a:cubicBezTo>
                  <a:cubicBezTo>
                    <a:pt x="4" y="57"/>
                    <a:pt x="3" y="52"/>
                    <a:pt x="3" y="49"/>
                  </a:cubicBezTo>
                  <a:cubicBezTo>
                    <a:pt x="3" y="48"/>
                    <a:pt x="4" y="49"/>
                    <a:pt x="4" y="48"/>
                  </a:cubicBezTo>
                  <a:cubicBezTo>
                    <a:pt x="4" y="47"/>
                    <a:pt x="4" y="45"/>
                    <a:pt x="4" y="44"/>
                  </a:cubicBezTo>
                  <a:cubicBezTo>
                    <a:pt x="5" y="43"/>
                    <a:pt x="7" y="45"/>
                    <a:pt x="7" y="43"/>
                  </a:cubicBezTo>
                  <a:cubicBezTo>
                    <a:pt x="6" y="41"/>
                    <a:pt x="6" y="40"/>
                    <a:pt x="6" y="38"/>
                  </a:cubicBezTo>
                  <a:cubicBezTo>
                    <a:pt x="3" y="39"/>
                    <a:pt x="4" y="29"/>
                    <a:pt x="4" y="26"/>
                  </a:cubicBezTo>
                  <a:cubicBezTo>
                    <a:pt x="4" y="20"/>
                    <a:pt x="4" y="13"/>
                    <a:pt x="4" y="7"/>
                  </a:cubicBezTo>
                  <a:cubicBezTo>
                    <a:pt x="6" y="7"/>
                    <a:pt x="4" y="0"/>
                    <a:pt x="5" y="0"/>
                  </a:cubicBezTo>
                  <a:cubicBezTo>
                    <a:pt x="7" y="0"/>
                    <a:pt x="8" y="0"/>
                    <a:pt x="10" y="0"/>
                  </a:cubicBezTo>
                  <a:cubicBezTo>
                    <a:pt x="19" y="0"/>
                    <a:pt x="28" y="0"/>
                    <a:pt x="37" y="0"/>
                  </a:cubicBezTo>
                  <a:cubicBezTo>
                    <a:pt x="52" y="0"/>
                    <a:pt x="67" y="0"/>
                    <a:pt x="81" y="0"/>
                  </a:cubicBezTo>
                </a:path>
              </a:pathLst>
            </a:custGeom>
            <a:grpFill/>
            <a:ln w="9525">
              <a:solidFill>
                <a:schemeClr val="bg1"/>
              </a:solidFill>
              <a:round/>
              <a:headEnd/>
              <a:tailEnd/>
            </a:ln>
          </p:spPr>
          <p:txBody>
            <a:bodyPr/>
            <a:lstStyle/>
            <a:p>
              <a:endParaRPr lang="de-DE"/>
            </a:p>
          </p:txBody>
        </p:sp>
        <p:sp>
          <p:nvSpPr>
            <p:cNvPr id="77" name="Freeform 2346"/>
            <p:cNvSpPr>
              <a:spLocks/>
            </p:cNvSpPr>
            <p:nvPr/>
          </p:nvSpPr>
          <p:spPr bwMode="auto">
            <a:xfrm>
              <a:off x="4433" y="1218"/>
              <a:ext cx="485" cy="232"/>
            </a:xfrm>
            <a:custGeom>
              <a:avLst/>
              <a:gdLst>
                <a:gd name="T0" fmla="*/ 452 w 73"/>
                <a:gd name="T1" fmla="*/ 0 h 35"/>
                <a:gd name="T2" fmla="*/ 445 w 73"/>
                <a:gd name="T3" fmla="*/ 46 h 35"/>
                <a:gd name="T4" fmla="*/ 458 w 73"/>
                <a:gd name="T5" fmla="*/ 46 h 35"/>
                <a:gd name="T6" fmla="*/ 458 w 73"/>
                <a:gd name="T7" fmla="*/ 186 h 35"/>
                <a:gd name="T8" fmla="*/ 485 w 73"/>
                <a:gd name="T9" fmla="*/ 186 h 35"/>
                <a:gd name="T10" fmla="*/ 485 w 73"/>
                <a:gd name="T11" fmla="*/ 232 h 35"/>
                <a:gd name="T12" fmla="*/ 60 w 73"/>
                <a:gd name="T13" fmla="*/ 232 h 35"/>
                <a:gd name="T14" fmla="*/ 60 w 73"/>
                <a:gd name="T15" fmla="*/ 139 h 35"/>
                <a:gd name="T16" fmla="*/ 60 w 73"/>
                <a:gd name="T17" fmla="*/ 93 h 35"/>
                <a:gd name="T18" fmla="*/ 7 w 73"/>
                <a:gd name="T19" fmla="*/ 93 h 35"/>
                <a:gd name="T20" fmla="*/ 7 w 73"/>
                <a:gd name="T21" fmla="*/ 66 h 35"/>
                <a:gd name="T22" fmla="*/ 20 w 73"/>
                <a:gd name="T23" fmla="*/ 46 h 35"/>
                <a:gd name="T24" fmla="*/ 27 w 73"/>
                <a:gd name="T25" fmla="*/ 0 h 35"/>
                <a:gd name="T26" fmla="*/ 146 w 73"/>
                <a:gd name="T27" fmla="*/ 0 h 35"/>
                <a:gd name="T28" fmla="*/ 452 w 73"/>
                <a:gd name="T29" fmla="*/ 0 h 35"/>
                <a:gd name="T30" fmla="*/ 452 w 73"/>
                <a:gd name="T31" fmla="*/ 0 h 35"/>
                <a:gd name="T32" fmla="*/ 452 w 7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35"/>
                <a:gd name="T53" fmla="*/ 73 w 7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35">
                  <a:moveTo>
                    <a:pt x="68" y="0"/>
                  </a:moveTo>
                  <a:cubicBezTo>
                    <a:pt x="67" y="2"/>
                    <a:pt x="67" y="5"/>
                    <a:pt x="67" y="7"/>
                  </a:cubicBezTo>
                  <a:cubicBezTo>
                    <a:pt x="68" y="7"/>
                    <a:pt x="68" y="7"/>
                    <a:pt x="69" y="7"/>
                  </a:cubicBezTo>
                  <a:cubicBezTo>
                    <a:pt x="69" y="14"/>
                    <a:pt x="68" y="21"/>
                    <a:pt x="69" y="28"/>
                  </a:cubicBezTo>
                  <a:cubicBezTo>
                    <a:pt x="70" y="28"/>
                    <a:pt x="71" y="28"/>
                    <a:pt x="73" y="28"/>
                  </a:cubicBezTo>
                  <a:cubicBezTo>
                    <a:pt x="73" y="30"/>
                    <a:pt x="73" y="33"/>
                    <a:pt x="73" y="35"/>
                  </a:cubicBezTo>
                  <a:cubicBezTo>
                    <a:pt x="51" y="34"/>
                    <a:pt x="30" y="35"/>
                    <a:pt x="9" y="35"/>
                  </a:cubicBezTo>
                  <a:cubicBezTo>
                    <a:pt x="9" y="30"/>
                    <a:pt x="9" y="26"/>
                    <a:pt x="9" y="21"/>
                  </a:cubicBezTo>
                  <a:cubicBezTo>
                    <a:pt x="9" y="20"/>
                    <a:pt x="9" y="15"/>
                    <a:pt x="9" y="14"/>
                  </a:cubicBezTo>
                  <a:cubicBezTo>
                    <a:pt x="8" y="13"/>
                    <a:pt x="2" y="14"/>
                    <a:pt x="1" y="14"/>
                  </a:cubicBezTo>
                  <a:cubicBezTo>
                    <a:pt x="1" y="13"/>
                    <a:pt x="1" y="11"/>
                    <a:pt x="1" y="10"/>
                  </a:cubicBezTo>
                  <a:cubicBezTo>
                    <a:pt x="1" y="7"/>
                    <a:pt x="0" y="7"/>
                    <a:pt x="3" y="7"/>
                  </a:cubicBezTo>
                  <a:cubicBezTo>
                    <a:pt x="4" y="7"/>
                    <a:pt x="2" y="0"/>
                    <a:pt x="4" y="0"/>
                  </a:cubicBezTo>
                  <a:cubicBezTo>
                    <a:pt x="10" y="0"/>
                    <a:pt x="16" y="0"/>
                    <a:pt x="22" y="0"/>
                  </a:cubicBezTo>
                  <a:cubicBezTo>
                    <a:pt x="37" y="0"/>
                    <a:pt x="52" y="0"/>
                    <a:pt x="68" y="0"/>
                  </a:cubicBezTo>
                  <a:cubicBezTo>
                    <a:pt x="68" y="0"/>
                    <a:pt x="68" y="0"/>
                    <a:pt x="68" y="0"/>
                  </a:cubicBezTo>
                  <a:cubicBezTo>
                    <a:pt x="68" y="0"/>
                    <a:pt x="68" y="0"/>
                    <a:pt x="68" y="0"/>
                  </a:cubicBezTo>
                </a:path>
              </a:pathLst>
            </a:custGeom>
            <a:grpFill/>
            <a:ln w="9525">
              <a:solidFill>
                <a:schemeClr val="bg1"/>
              </a:solidFill>
              <a:round/>
              <a:headEnd/>
              <a:tailEnd/>
            </a:ln>
          </p:spPr>
          <p:txBody>
            <a:bodyPr/>
            <a:lstStyle/>
            <a:p>
              <a:endParaRPr lang="de-DE"/>
            </a:p>
          </p:txBody>
        </p:sp>
        <p:sp>
          <p:nvSpPr>
            <p:cNvPr id="78" name="Freeform 2347"/>
            <p:cNvSpPr>
              <a:spLocks/>
            </p:cNvSpPr>
            <p:nvPr/>
          </p:nvSpPr>
          <p:spPr bwMode="auto">
            <a:xfrm>
              <a:off x="2307" y="1218"/>
              <a:ext cx="273" cy="458"/>
            </a:xfrm>
            <a:custGeom>
              <a:avLst/>
              <a:gdLst>
                <a:gd name="T0" fmla="*/ 273 w 41"/>
                <a:gd name="T1" fmla="*/ 0 h 69"/>
                <a:gd name="T2" fmla="*/ 266 w 41"/>
                <a:gd name="T3" fmla="*/ 46 h 69"/>
                <a:gd name="T4" fmla="*/ 266 w 41"/>
                <a:gd name="T5" fmla="*/ 146 h 69"/>
                <a:gd name="T6" fmla="*/ 266 w 41"/>
                <a:gd name="T7" fmla="*/ 232 h 69"/>
                <a:gd name="T8" fmla="*/ 266 w 41"/>
                <a:gd name="T9" fmla="*/ 339 h 69"/>
                <a:gd name="T10" fmla="*/ 266 w 41"/>
                <a:gd name="T11" fmla="*/ 398 h 69"/>
                <a:gd name="T12" fmla="*/ 233 w 41"/>
                <a:gd name="T13" fmla="*/ 412 h 69"/>
                <a:gd name="T14" fmla="*/ 233 w 41"/>
                <a:gd name="T15" fmla="*/ 458 h 69"/>
                <a:gd name="T16" fmla="*/ 100 w 41"/>
                <a:gd name="T17" fmla="*/ 458 h 69"/>
                <a:gd name="T18" fmla="*/ 0 w 41"/>
                <a:gd name="T19" fmla="*/ 458 h 69"/>
                <a:gd name="T20" fmla="*/ 0 w 41"/>
                <a:gd name="T21" fmla="*/ 425 h 69"/>
                <a:gd name="T22" fmla="*/ 13 w 41"/>
                <a:gd name="T23" fmla="*/ 412 h 69"/>
                <a:gd name="T24" fmla="*/ 53 w 41"/>
                <a:gd name="T25" fmla="*/ 412 h 69"/>
                <a:gd name="T26" fmla="*/ 53 w 41"/>
                <a:gd name="T27" fmla="*/ 378 h 69"/>
                <a:gd name="T28" fmla="*/ 53 w 41"/>
                <a:gd name="T29" fmla="*/ 259 h 69"/>
                <a:gd name="T30" fmla="*/ 53 w 41"/>
                <a:gd name="T31" fmla="*/ 0 h 69"/>
                <a:gd name="T32" fmla="*/ 273 w 41"/>
                <a:gd name="T33" fmla="*/ 0 h 69"/>
                <a:gd name="T34" fmla="*/ 273 w 41"/>
                <a:gd name="T35" fmla="*/ 0 h 69"/>
                <a:gd name="T36" fmla="*/ 273 w 41"/>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69"/>
                <a:gd name="T59" fmla="*/ 41 w 41"/>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69">
                  <a:moveTo>
                    <a:pt x="41" y="0"/>
                  </a:moveTo>
                  <a:cubicBezTo>
                    <a:pt x="41" y="2"/>
                    <a:pt x="41" y="6"/>
                    <a:pt x="40" y="7"/>
                  </a:cubicBezTo>
                  <a:cubicBezTo>
                    <a:pt x="40" y="12"/>
                    <a:pt x="40" y="17"/>
                    <a:pt x="40" y="22"/>
                  </a:cubicBezTo>
                  <a:cubicBezTo>
                    <a:pt x="40" y="24"/>
                    <a:pt x="41" y="33"/>
                    <a:pt x="40" y="35"/>
                  </a:cubicBezTo>
                  <a:cubicBezTo>
                    <a:pt x="40" y="40"/>
                    <a:pt x="40" y="46"/>
                    <a:pt x="40" y="51"/>
                  </a:cubicBezTo>
                  <a:cubicBezTo>
                    <a:pt x="40" y="54"/>
                    <a:pt x="40" y="57"/>
                    <a:pt x="40" y="60"/>
                  </a:cubicBezTo>
                  <a:cubicBezTo>
                    <a:pt x="40" y="63"/>
                    <a:pt x="38" y="62"/>
                    <a:pt x="35" y="62"/>
                  </a:cubicBezTo>
                  <a:cubicBezTo>
                    <a:pt x="35" y="65"/>
                    <a:pt x="35" y="67"/>
                    <a:pt x="35" y="69"/>
                  </a:cubicBezTo>
                  <a:cubicBezTo>
                    <a:pt x="29" y="69"/>
                    <a:pt x="22" y="69"/>
                    <a:pt x="15" y="69"/>
                  </a:cubicBezTo>
                  <a:cubicBezTo>
                    <a:pt x="10" y="69"/>
                    <a:pt x="5" y="69"/>
                    <a:pt x="0" y="69"/>
                  </a:cubicBezTo>
                  <a:cubicBezTo>
                    <a:pt x="0" y="68"/>
                    <a:pt x="0" y="66"/>
                    <a:pt x="0" y="64"/>
                  </a:cubicBezTo>
                  <a:cubicBezTo>
                    <a:pt x="0" y="62"/>
                    <a:pt x="0" y="62"/>
                    <a:pt x="2" y="62"/>
                  </a:cubicBezTo>
                  <a:cubicBezTo>
                    <a:pt x="3" y="62"/>
                    <a:pt x="7" y="63"/>
                    <a:pt x="8" y="62"/>
                  </a:cubicBezTo>
                  <a:cubicBezTo>
                    <a:pt x="8" y="62"/>
                    <a:pt x="8" y="58"/>
                    <a:pt x="8" y="57"/>
                  </a:cubicBezTo>
                  <a:cubicBezTo>
                    <a:pt x="8" y="51"/>
                    <a:pt x="8" y="45"/>
                    <a:pt x="8" y="39"/>
                  </a:cubicBezTo>
                  <a:cubicBezTo>
                    <a:pt x="8" y="26"/>
                    <a:pt x="7" y="13"/>
                    <a:pt x="8" y="0"/>
                  </a:cubicBezTo>
                  <a:cubicBezTo>
                    <a:pt x="19" y="0"/>
                    <a:pt x="30" y="0"/>
                    <a:pt x="41" y="0"/>
                  </a:cubicBezTo>
                  <a:cubicBezTo>
                    <a:pt x="41" y="0"/>
                    <a:pt x="41" y="0"/>
                    <a:pt x="41" y="0"/>
                  </a:cubicBezTo>
                  <a:cubicBezTo>
                    <a:pt x="41" y="0"/>
                    <a:pt x="41" y="0"/>
                    <a:pt x="41" y="0"/>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79" name="Freeform 2348"/>
            <p:cNvSpPr>
              <a:spLocks/>
            </p:cNvSpPr>
            <p:nvPr/>
          </p:nvSpPr>
          <p:spPr bwMode="auto">
            <a:xfrm>
              <a:off x="1988" y="1211"/>
              <a:ext cx="379" cy="425"/>
            </a:xfrm>
            <a:custGeom>
              <a:avLst/>
              <a:gdLst>
                <a:gd name="T0" fmla="*/ 372 w 57"/>
                <a:gd name="T1" fmla="*/ 7 h 64"/>
                <a:gd name="T2" fmla="*/ 372 w 57"/>
                <a:gd name="T3" fmla="*/ 305 h 64"/>
                <a:gd name="T4" fmla="*/ 366 w 57"/>
                <a:gd name="T5" fmla="*/ 418 h 64"/>
                <a:gd name="T6" fmla="*/ 213 w 57"/>
                <a:gd name="T7" fmla="*/ 418 h 64"/>
                <a:gd name="T8" fmla="*/ 213 w 57"/>
                <a:gd name="T9" fmla="*/ 352 h 64"/>
                <a:gd name="T10" fmla="*/ 173 w 57"/>
                <a:gd name="T11" fmla="*/ 352 h 64"/>
                <a:gd name="T12" fmla="*/ 160 w 57"/>
                <a:gd name="T13" fmla="*/ 332 h 64"/>
                <a:gd name="T14" fmla="*/ 93 w 57"/>
                <a:gd name="T15" fmla="*/ 332 h 64"/>
                <a:gd name="T16" fmla="*/ 73 w 57"/>
                <a:gd name="T17" fmla="*/ 299 h 64"/>
                <a:gd name="T18" fmla="*/ 47 w 57"/>
                <a:gd name="T19" fmla="*/ 305 h 64"/>
                <a:gd name="T20" fmla="*/ 33 w 57"/>
                <a:gd name="T21" fmla="*/ 299 h 64"/>
                <a:gd name="T22" fmla="*/ 0 w 57"/>
                <a:gd name="T23" fmla="*/ 272 h 64"/>
                <a:gd name="T24" fmla="*/ 0 w 57"/>
                <a:gd name="T25" fmla="*/ 193 h 64"/>
                <a:gd name="T26" fmla="*/ 0 w 57"/>
                <a:gd name="T27" fmla="*/ 7 h 64"/>
                <a:gd name="T28" fmla="*/ 372 w 57"/>
                <a:gd name="T29" fmla="*/ 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64"/>
                <a:gd name="T47" fmla="*/ 57 w 5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64">
                  <a:moveTo>
                    <a:pt x="56" y="1"/>
                  </a:moveTo>
                  <a:cubicBezTo>
                    <a:pt x="55" y="16"/>
                    <a:pt x="56" y="31"/>
                    <a:pt x="56" y="46"/>
                  </a:cubicBezTo>
                  <a:cubicBezTo>
                    <a:pt x="56" y="48"/>
                    <a:pt x="57" y="63"/>
                    <a:pt x="55" y="63"/>
                  </a:cubicBezTo>
                  <a:cubicBezTo>
                    <a:pt x="47" y="64"/>
                    <a:pt x="40" y="63"/>
                    <a:pt x="32" y="63"/>
                  </a:cubicBezTo>
                  <a:cubicBezTo>
                    <a:pt x="32" y="60"/>
                    <a:pt x="32" y="57"/>
                    <a:pt x="32" y="53"/>
                  </a:cubicBezTo>
                  <a:cubicBezTo>
                    <a:pt x="30" y="53"/>
                    <a:pt x="28" y="53"/>
                    <a:pt x="26" y="53"/>
                  </a:cubicBezTo>
                  <a:cubicBezTo>
                    <a:pt x="23" y="53"/>
                    <a:pt x="24" y="53"/>
                    <a:pt x="24" y="50"/>
                  </a:cubicBezTo>
                  <a:cubicBezTo>
                    <a:pt x="24" y="49"/>
                    <a:pt x="15" y="50"/>
                    <a:pt x="14" y="50"/>
                  </a:cubicBezTo>
                  <a:cubicBezTo>
                    <a:pt x="11" y="50"/>
                    <a:pt x="13" y="46"/>
                    <a:pt x="11" y="45"/>
                  </a:cubicBezTo>
                  <a:cubicBezTo>
                    <a:pt x="10" y="45"/>
                    <a:pt x="8" y="45"/>
                    <a:pt x="7" y="46"/>
                  </a:cubicBezTo>
                  <a:cubicBezTo>
                    <a:pt x="6" y="46"/>
                    <a:pt x="6" y="46"/>
                    <a:pt x="5" y="45"/>
                  </a:cubicBezTo>
                  <a:cubicBezTo>
                    <a:pt x="4" y="45"/>
                    <a:pt x="0" y="43"/>
                    <a:pt x="0" y="41"/>
                  </a:cubicBezTo>
                  <a:cubicBezTo>
                    <a:pt x="0" y="37"/>
                    <a:pt x="0" y="33"/>
                    <a:pt x="0" y="29"/>
                  </a:cubicBezTo>
                  <a:cubicBezTo>
                    <a:pt x="0" y="19"/>
                    <a:pt x="0" y="10"/>
                    <a:pt x="0" y="1"/>
                  </a:cubicBezTo>
                  <a:cubicBezTo>
                    <a:pt x="0" y="0"/>
                    <a:pt x="51" y="1"/>
                    <a:pt x="56" y="1"/>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80" name="Freeform 2349"/>
            <p:cNvSpPr>
              <a:spLocks/>
            </p:cNvSpPr>
            <p:nvPr/>
          </p:nvSpPr>
          <p:spPr bwMode="auto">
            <a:xfrm>
              <a:off x="4879" y="1218"/>
              <a:ext cx="412" cy="325"/>
            </a:xfrm>
            <a:custGeom>
              <a:avLst/>
              <a:gdLst>
                <a:gd name="T0" fmla="*/ 412 w 62"/>
                <a:gd name="T1" fmla="*/ 0 h 49"/>
                <a:gd name="T2" fmla="*/ 412 w 62"/>
                <a:gd name="T3" fmla="*/ 325 h 49"/>
                <a:gd name="T4" fmla="*/ 213 w 62"/>
                <a:gd name="T5" fmla="*/ 325 h 49"/>
                <a:gd name="T6" fmla="*/ 179 w 62"/>
                <a:gd name="T7" fmla="*/ 325 h 49"/>
                <a:gd name="T8" fmla="*/ 179 w 62"/>
                <a:gd name="T9" fmla="*/ 279 h 49"/>
                <a:gd name="T10" fmla="*/ 126 w 62"/>
                <a:gd name="T11" fmla="*/ 279 h 49"/>
                <a:gd name="T12" fmla="*/ 126 w 62"/>
                <a:gd name="T13" fmla="*/ 232 h 49"/>
                <a:gd name="T14" fmla="*/ 80 w 62"/>
                <a:gd name="T15" fmla="*/ 232 h 49"/>
                <a:gd name="T16" fmla="*/ 40 w 62"/>
                <a:gd name="T17" fmla="*/ 232 h 49"/>
                <a:gd name="T18" fmla="*/ 40 w 62"/>
                <a:gd name="T19" fmla="*/ 186 h 49"/>
                <a:gd name="T20" fmla="*/ 13 w 62"/>
                <a:gd name="T21" fmla="*/ 186 h 49"/>
                <a:gd name="T22" fmla="*/ 13 w 62"/>
                <a:gd name="T23" fmla="*/ 46 h 49"/>
                <a:gd name="T24" fmla="*/ 0 w 62"/>
                <a:gd name="T25" fmla="*/ 46 h 49"/>
                <a:gd name="T26" fmla="*/ 7 w 62"/>
                <a:gd name="T27" fmla="*/ 0 h 49"/>
                <a:gd name="T28" fmla="*/ 33 w 62"/>
                <a:gd name="T29" fmla="*/ 0 h 49"/>
                <a:gd name="T30" fmla="*/ 166 w 62"/>
                <a:gd name="T31" fmla="*/ 0 h 49"/>
                <a:gd name="T32" fmla="*/ 412 w 62"/>
                <a:gd name="T33" fmla="*/ 0 h 49"/>
                <a:gd name="T34" fmla="*/ 412 w 62"/>
                <a:gd name="T35" fmla="*/ 0 h 49"/>
                <a:gd name="T36" fmla="*/ 412 w 62"/>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9"/>
                <a:gd name="T59" fmla="*/ 62 w 62"/>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9">
                  <a:moveTo>
                    <a:pt x="62" y="0"/>
                  </a:moveTo>
                  <a:cubicBezTo>
                    <a:pt x="62" y="16"/>
                    <a:pt x="62" y="32"/>
                    <a:pt x="62" y="49"/>
                  </a:cubicBezTo>
                  <a:cubicBezTo>
                    <a:pt x="52" y="49"/>
                    <a:pt x="42" y="49"/>
                    <a:pt x="32" y="49"/>
                  </a:cubicBezTo>
                  <a:cubicBezTo>
                    <a:pt x="30" y="49"/>
                    <a:pt x="29" y="49"/>
                    <a:pt x="27" y="49"/>
                  </a:cubicBezTo>
                  <a:cubicBezTo>
                    <a:pt x="27" y="46"/>
                    <a:pt x="27" y="44"/>
                    <a:pt x="27" y="42"/>
                  </a:cubicBezTo>
                  <a:cubicBezTo>
                    <a:pt x="24" y="42"/>
                    <a:pt x="22" y="42"/>
                    <a:pt x="19" y="42"/>
                  </a:cubicBezTo>
                  <a:cubicBezTo>
                    <a:pt x="19" y="40"/>
                    <a:pt x="19" y="37"/>
                    <a:pt x="19" y="35"/>
                  </a:cubicBezTo>
                  <a:cubicBezTo>
                    <a:pt x="19" y="35"/>
                    <a:pt x="13" y="35"/>
                    <a:pt x="12" y="35"/>
                  </a:cubicBezTo>
                  <a:cubicBezTo>
                    <a:pt x="11" y="35"/>
                    <a:pt x="6" y="36"/>
                    <a:pt x="6" y="35"/>
                  </a:cubicBezTo>
                  <a:cubicBezTo>
                    <a:pt x="5" y="34"/>
                    <a:pt x="6" y="29"/>
                    <a:pt x="6" y="28"/>
                  </a:cubicBezTo>
                  <a:cubicBezTo>
                    <a:pt x="4" y="28"/>
                    <a:pt x="3" y="28"/>
                    <a:pt x="2" y="28"/>
                  </a:cubicBezTo>
                  <a:cubicBezTo>
                    <a:pt x="1" y="21"/>
                    <a:pt x="2" y="14"/>
                    <a:pt x="2" y="7"/>
                  </a:cubicBezTo>
                  <a:cubicBezTo>
                    <a:pt x="1" y="7"/>
                    <a:pt x="1" y="7"/>
                    <a:pt x="0" y="7"/>
                  </a:cubicBezTo>
                  <a:cubicBezTo>
                    <a:pt x="0" y="6"/>
                    <a:pt x="0" y="0"/>
                    <a:pt x="1" y="0"/>
                  </a:cubicBezTo>
                  <a:cubicBezTo>
                    <a:pt x="2" y="0"/>
                    <a:pt x="3" y="0"/>
                    <a:pt x="5" y="0"/>
                  </a:cubicBezTo>
                  <a:cubicBezTo>
                    <a:pt x="11" y="0"/>
                    <a:pt x="18" y="0"/>
                    <a:pt x="25" y="0"/>
                  </a:cubicBezTo>
                  <a:cubicBezTo>
                    <a:pt x="37" y="0"/>
                    <a:pt x="50" y="0"/>
                    <a:pt x="62" y="0"/>
                  </a:cubicBezTo>
                  <a:cubicBezTo>
                    <a:pt x="62" y="0"/>
                    <a:pt x="62" y="0"/>
                    <a:pt x="62" y="0"/>
                  </a:cubicBezTo>
                  <a:cubicBezTo>
                    <a:pt x="62" y="0"/>
                    <a:pt x="62" y="0"/>
                    <a:pt x="62" y="0"/>
                  </a:cubicBezTo>
                </a:path>
              </a:pathLst>
            </a:custGeom>
            <a:grpFill/>
            <a:ln w="9525">
              <a:solidFill>
                <a:schemeClr val="bg1"/>
              </a:solidFill>
              <a:round/>
              <a:headEnd/>
              <a:tailEnd/>
            </a:ln>
          </p:spPr>
          <p:txBody>
            <a:bodyPr/>
            <a:lstStyle/>
            <a:p>
              <a:endParaRPr lang="de-DE"/>
            </a:p>
          </p:txBody>
        </p:sp>
        <p:sp>
          <p:nvSpPr>
            <p:cNvPr id="81" name="Freeform 2350"/>
            <p:cNvSpPr>
              <a:spLocks/>
            </p:cNvSpPr>
            <p:nvPr/>
          </p:nvSpPr>
          <p:spPr bwMode="auto">
            <a:xfrm>
              <a:off x="4560" y="1444"/>
              <a:ext cx="737" cy="305"/>
            </a:xfrm>
            <a:custGeom>
              <a:avLst/>
              <a:gdLst>
                <a:gd name="T0" fmla="*/ 432 w 111"/>
                <a:gd name="T1" fmla="*/ 7 h 46"/>
                <a:gd name="T2" fmla="*/ 498 w 111"/>
                <a:gd name="T3" fmla="*/ 53 h 46"/>
                <a:gd name="T4" fmla="*/ 531 w 111"/>
                <a:gd name="T5" fmla="*/ 99 h 46"/>
                <a:gd name="T6" fmla="*/ 697 w 111"/>
                <a:gd name="T7" fmla="*/ 99 h 46"/>
                <a:gd name="T8" fmla="*/ 730 w 111"/>
                <a:gd name="T9" fmla="*/ 126 h 46"/>
                <a:gd name="T10" fmla="*/ 730 w 111"/>
                <a:gd name="T11" fmla="*/ 305 h 46"/>
                <a:gd name="T12" fmla="*/ 717 w 111"/>
                <a:gd name="T13" fmla="*/ 305 h 46"/>
                <a:gd name="T14" fmla="*/ 717 w 111"/>
                <a:gd name="T15" fmla="*/ 305 h 46"/>
                <a:gd name="T16" fmla="*/ 710 w 111"/>
                <a:gd name="T17" fmla="*/ 285 h 46"/>
                <a:gd name="T18" fmla="*/ 677 w 111"/>
                <a:gd name="T19" fmla="*/ 265 h 46"/>
                <a:gd name="T20" fmla="*/ 617 w 111"/>
                <a:gd name="T21" fmla="*/ 278 h 46"/>
                <a:gd name="T22" fmla="*/ 558 w 111"/>
                <a:gd name="T23" fmla="*/ 239 h 46"/>
                <a:gd name="T24" fmla="*/ 505 w 111"/>
                <a:gd name="T25" fmla="*/ 232 h 46"/>
                <a:gd name="T26" fmla="*/ 445 w 111"/>
                <a:gd name="T27" fmla="*/ 245 h 46"/>
                <a:gd name="T28" fmla="*/ 412 w 111"/>
                <a:gd name="T29" fmla="*/ 239 h 46"/>
                <a:gd name="T30" fmla="*/ 352 w 111"/>
                <a:gd name="T31" fmla="*/ 252 h 46"/>
                <a:gd name="T32" fmla="*/ 345 w 111"/>
                <a:gd name="T33" fmla="*/ 259 h 46"/>
                <a:gd name="T34" fmla="*/ 319 w 111"/>
                <a:gd name="T35" fmla="*/ 265 h 46"/>
                <a:gd name="T36" fmla="*/ 305 w 111"/>
                <a:gd name="T37" fmla="*/ 272 h 46"/>
                <a:gd name="T38" fmla="*/ 299 w 111"/>
                <a:gd name="T39" fmla="*/ 265 h 46"/>
                <a:gd name="T40" fmla="*/ 292 w 111"/>
                <a:gd name="T41" fmla="*/ 265 h 46"/>
                <a:gd name="T42" fmla="*/ 286 w 111"/>
                <a:gd name="T43" fmla="*/ 265 h 46"/>
                <a:gd name="T44" fmla="*/ 272 w 111"/>
                <a:gd name="T45" fmla="*/ 252 h 46"/>
                <a:gd name="T46" fmla="*/ 252 w 111"/>
                <a:gd name="T47" fmla="*/ 259 h 46"/>
                <a:gd name="T48" fmla="*/ 206 w 111"/>
                <a:gd name="T49" fmla="*/ 252 h 46"/>
                <a:gd name="T50" fmla="*/ 139 w 111"/>
                <a:gd name="T51" fmla="*/ 252 h 46"/>
                <a:gd name="T52" fmla="*/ 100 w 111"/>
                <a:gd name="T53" fmla="*/ 259 h 46"/>
                <a:gd name="T54" fmla="*/ 80 w 111"/>
                <a:gd name="T55" fmla="*/ 265 h 46"/>
                <a:gd name="T56" fmla="*/ 73 w 111"/>
                <a:gd name="T57" fmla="*/ 272 h 46"/>
                <a:gd name="T58" fmla="*/ 27 w 111"/>
                <a:gd name="T59" fmla="*/ 278 h 46"/>
                <a:gd name="T60" fmla="*/ 7 w 111"/>
                <a:gd name="T61" fmla="*/ 192 h 46"/>
                <a:gd name="T62" fmla="*/ 20 w 111"/>
                <a:gd name="T63" fmla="*/ 46 h 46"/>
                <a:gd name="T64" fmla="*/ 53 w 111"/>
                <a:gd name="T65" fmla="*/ 7 h 46"/>
                <a:gd name="T66" fmla="*/ 359 w 111"/>
                <a:gd name="T67" fmla="*/ 7 h 46"/>
                <a:gd name="T68" fmla="*/ 359 w 111"/>
                <a:gd name="T69" fmla="*/ 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
                <a:gd name="T106" fmla="*/ 0 h 46"/>
                <a:gd name="T107" fmla="*/ 111 w 111"/>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 h="46">
                  <a:moveTo>
                    <a:pt x="54" y="1"/>
                  </a:moveTo>
                  <a:cubicBezTo>
                    <a:pt x="58" y="1"/>
                    <a:pt x="61" y="1"/>
                    <a:pt x="65" y="1"/>
                  </a:cubicBezTo>
                  <a:cubicBezTo>
                    <a:pt x="68" y="1"/>
                    <a:pt x="67" y="5"/>
                    <a:pt x="67" y="8"/>
                  </a:cubicBezTo>
                  <a:cubicBezTo>
                    <a:pt x="70" y="8"/>
                    <a:pt x="72" y="8"/>
                    <a:pt x="75" y="8"/>
                  </a:cubicBezTo>
                  <a:cubicBezTo>
                    <a:pt x="75" y="10"/>
                    <a:pt x="75" y="12"/>
                    <a:pt x="75" y="15"/>
                  </a:cubicBezTo>
                  <a:cubicBezTo>
                    <a:pt x="77" y="15"/>
                    <a:pt x="78" y="15"/>
                    <a:pt x="80" y="15"/>
                  </a:cubicBezTo>
                  <a:cubicBezTo>
                    <a:pt x="85" y="15"/>
                    <a:pt x="90" y="15"/>
                    <a:pt x="95" y="15"/>
                  </a:cubicBezTo>
                  <a:cubicBezTo>
                    <a:pt x="98" y="15"/>
                    <a:pt x="101" y="15"/>
                    <a:pt x="105" y="15"/>
                  </a:cubicBezTo>
                  <a:cubicBezTo>
                    <a:pt x="106" y="15"/>
                    <a:pt x="110" y="14"/>
                    <a:pt x="110" y="15"/>
                  </a:cubicBezTo>
                  <a:cubicBezTo>
                    <a:pt x="111" y="15"/>
                    <a:pt x="110" y="19"/>
                    <a:pt x="110" y="19"/>
                  </a:cubicBezTo>
                  <a:cubicBezTo>
                    <a:pt x="110" y="23"/>
                    <a:pt x="110" y="27"/>
                    <a:pt x="110" y="30"/>
                  </a:cubicBezTo>
                  <a:cubicBezTo>
                    <a:pt x="110" y="35"/>
                    <a:pt x="110" y="41"/>
                    <a:pt x="110" y="46"/>
                  </a:cubicBezTo>
                  <a:cubicBezTo>
                    <a:pt x="110" y="46"/>
                    <a:pt x="110" y="46"/>
                    <a:pt x="109" y="46"/>
                  </a:cubicBezTo>
                  <a:cubicBezTo>
                    <a:pt x="109" y="46"/>
                    <a:pt x="109" y="46"/>
                    <a:pt x="108" y="46"/>
                  </a:cubicBezTo>
                  <a:cubicBezTo>
                    <a:pt x="108" y="46"/>
                    <a:pt x="108" y="46"/>
                    <a:pt x="108" y="46"/>
                  </a:cubicBezTo>
                  <a:cubicBezTo>
                    <a:pt x="108" y="46"/>
                    <a:pt x="108" y="46"/>
                    <a:pt x="108" y="46"/>
                  </a:cubicBezTo>
                  <a:cubicBezTo>
                    <a:pt x="108" y="46"/>
                    <a:pt x="107" y="46"/>
                    <a:pt x="107" y="46"/>
                  </a:cubicBezTo>
                  <a:cubicBezTo>
                    <a:pt x="107" y="45"/>
                    <a:pt x="107" y="44"/>
                    <a:pt x="107" y="43"/>
                  </a:cubicBezTo>
                  <a:cubicBezTo>
                    <a:pt x="105" y="44"/>
                    <a:pt x="105" y="41"/>
                    <a:pt x="104" y="42"/>
                  </a:cubicBezTo>
                  <a:cubicBezTo>
                    <a:pt x="102" y="43"/>
                    <a:pt x="101" y="43"/>
                    <a:pt x="102" y="40"/>
                  </a:cubicBezTo>
                  <a:cubicBezTo>
                    <a:pt x="99" y="40"/>
                    <a:pt x="102" y="43"/>
                    <a:pt x="99" y="43"/>
                  </a:cubicBezTo>
                  <a:cubicBezTo>
                    <a:pt x="97" y="44"/>
                    <a:pt x="96" y="41"/>
                    <a:pt x="93" y="42"/>
                  </a:cubicBezTo>
                  <a:cubicBezTo>
                    <a:pt x="91" y="43"/>
                    <a:pt x="92" y="39"/>
                    <a:pt x="89" y="40"/>
                  </a:cubicBezTo>
                  <a:cubicBezTo>
                    <a:pt x="87" y="39"/>
                    <a:pt x="85" y="36"/>
                    <a:pt x="84" y="36"/>
                  </a:cubicBezTo>
                  <a:cubicBezTo>
                    <a:pt x="82" y="38"/>
                    <a:pt x="81" y="35"/>
                    <a:pt x="79" y="36"/>
                  </a:cubicBezTo>
                  <a:cubicBezTo>
                    <a:pt x="76" y="38"/>
                    <a:pt x="78" y="36"/>
                    <a:pt x="76" y="35"/>
                  </a:cubicBezTo>
                  <a:cubicBezTo>
                    <a:pt x="75" y="37"/>
                    <a:pt x="74" y="37"/>
                    <a:pt x="72" y="37"/>
                  </a:cubicBezTo>
                  <a:cubicBezTo>
                    <a:pt x="70" y="36"/>
                    <a:pt x="69" y="37"/>
                    <a:pt x="67" y="37"/>
                  </a:cubicBezTo>
                  <a:cubicBezTo>
                    <a:pt x="67" y="37"/>
                    <a:pt x="67" y="35"/>
                    <a:pt x="66" y="35"/>
                  </a:cubicBezTo>
                  <a:cubicBezTo>
                    <a:pt x="65" y="36"/>
                    <a:pt x="63" y="36"/>
                    <a:pt x="62" y="36"/>
                  </a:cubicBezTo>
                  <a:cubicBezTo>
                    <a:pt x="60" y="36"/>
                    <a:pt x="59" y="32"/>
                    <a:pt x="57" y="35"/>
                  </a:cubicBezTo>
                  <a:cubicBezTo>
                    <a:pt x="56" y="36"/>
                    <a:pt x="57" y="40"/>
                    <a:pt x="53" y="38"/>
                  </a:cubicBezTo>
                  <a:cubicBezTo>
                    <a:pt x="53" y="39"/>
                    <a:pt x="53" y="42"/>
                    <a:pt x="52" y="39"/>
                  </a:cubicBezTo>
                  <a:cubicBezTo>
                    <a:pt x="52" y="39"/>
                    <a:pt x="52" y="39"/>
                    <a:pt x="52" y="39"/>
                  </a:cubicBezTo>
                  <a:cubicBezTo>
                    <a:pt x="51" y="41"/>
                    <a:pt x="50" y="41"/>
                    <a:pt x="49" y="42"/>
                  </a:cubicBezTo>
                  <a:cubicBezTo>
                    <a:pt x="49" y="41"/>
                    <a:pt x="49" y="40"/>
                    <a:pt x="48" y="40"/>
                  </a:cubicBezTo>
                  <a:cubicBezTo>
                    <a:pt x="48" y="40"/>
                    <a:pt x="48" y="40"/>
                    <a:pt x="48" y="40"/>
                  </a:cubicBezTo>
                  <a:cubicBezTo>
                    <a:pt x="47" y="40"/>
                    <a:pt x="47" y="41"/>
                    <a:pt x="46" y="41"/>
                  </a:cubicBezTo>
                  <a:cubicBezTo>
                    <a:pt x="45" y="41"/>
                    <a:pt x="45" y="41"/>
                    <a:pt x="45" y="41"/>
                  </a:cubicBezTo>
                  <a:cubicBezTo>
                    <a:pt x="45" y="41"/>
                    <a:pt x="46" y="40"/>
                    <a:pt x="45" y="40"/>
                  </a:cubicBezTo>
                  <a:cubicBezTo>
                    <a:pt x="44" y="40"/>
                    <a:pt x="44" y="40"/>
                    <a:pt x="44" y="40"/>
                  </a:cubicBezTo>
                  <a:cubicBezTo>
                    <a:pt x="44" y="40"/>
                    <a:pt x="44" y="40"/>
                    <a:pt x="44" y="40"/>
                  </a:cubicBezTo>
                  <a:cubicBezTo>
                    <a:pt x="44" y="40"/>
                    <a:pt x="44" y="40"/>
                    <a:pt x="43" y="40"/>
                  </a:cubicBezTo>
                  <a:cubicBezTo>
                    <a:pt x="43" y="40"/>
                    <a:pt x="43" y="40"/>
                    <a:pt x="43" y="40"/>
                  </a:cubicBezTo>
                  <a:cubicBezTo>
                    <a:pt x="43" y="40"/>
                    <a:pt x="43" y="40"/>
                    <a:pt x="43" y="40"/>
                  </a:cubicBezTo>
                  <a:cubicBezTo>
                    <a:pt x="41" y="40"/>
                    <a:pt x="42" y="38"/>
                    <a:pt x="41" y="38"/>
                  </a:cubicBezTo>
                  <a:cubicBezTo>
                    <a:pt x="41" y="39"/>
                    <a:pt x="41" y="41"/>
                    <a:pt x="39" y="41"/>
                  </a:cubicBezTo>
                  <a:cubicBezTo>
                    <a:pt x="38" y="40"/>
                    <a:pt x="39" y="39"/>
                    <a:pt x="38" y="39"/>
                  </a:cubicBezTo>
                  <a:cubicBezTo>
                    <a:pt x="37" y="38"/>
                    <a:pt x="36" y="39"/>
                    <a:pt x="34" y="39"/>
                  </a:cubicBezTo>
                  <a:cubicBezTo>
                    <a:pt x="33" y="40"/>
                    <a:pt x="32" y="39"/>
                    <a:pt x="31" y="38"/>
                  </a:cubicBezTo>
                  <a:cubicBezTo>
                    <a:pt x="29" y="38"/>
                    <a:pt x="26" y="39"/>
                    <a:pt x="24" y="39"/>
                  </a:cubicBezTo>
                  <a:cubicBezTo>
                    <a:pt x="24" y="39"/>
                    <a:pt x="22" y="38"/>
                    <a:pt x="21" y="38"/>
                  </a:cubicBezTo>
                  <a:cubicBezTo>
                    <a:pt x="20" y="39"/>
                    <a:pt x="20" y="40"/>
                    <a:pt x="19" y="41"/>
                  </a:cubicBezTo>
                  <a:cubicBezTo>
                    <a:pt x="18" y="41"/>
                    <a:pt x="17" y="39"/>
                    <a:pt x="15" y="39"/>
                  </a:cubicBezTo>
                  <a:cubicBezTo>
                    <a:pt x="14" y="40"/>
                    <a:pt x="14" y="40"/>
                    <a:pt x="12" y="40"/>
                  </a:cubicBezTo>
                  <a:cubicBezTo>
                    <a:pt x="12" y="40"/>
                    <a:pt x="12" y="40"/>
                    <a:pt x="12" y="40"/>
                  </a:cubicBezTo>
                  <a:cubicBezTo>
                    <a:pt x="13" y="41"/>
                    <a:pt x="13" y="41"/>
                    <a:pt x="13" y="42"/>
                  </a:cubicBezTo>
                  <a:cubicBezTo>
                    <a:pt x="12" y="43"/>
                    <a:pt x="11" y="41"/>
                    <a:pt x="11" y="41"/>
                  </a:cubicBezTo>
                  <a:cubicBezTo>
                    <a:pt x="10" y="42"/>
                    <a:pt x="9" y="43"/>
                    <a:pt x="7" y="43"/>
                  </a:cubicBezTo>
                  <a:cubicBezTo>
                    <a:pt x="6" y="44"/>
                    <a:pt x="5" y="43"/>
                    <a:pt x="4" y="42"/>
                  </a:cubicBezTo>
                  <a:cubicBezTo>
                    <a:pt x="5" y="45"/>
                    <a:pt x="2" y="43"/>
                    <a:pt x="0" y="45"/>
                  </a:cubicBezTo>
                  <a:cubicBezTo>
                    <a:pt x="1" y="40"/>
                    <a:pt x="1" y="34"/>
                    <a:pt x="1" y="29"/>
                  </a:cubicBezTo>
                  <a:cubicBezTo>
                    <a:pt x="5" y="30"/>
                    <a:pt x="3" y="23"/>
                    <a:pt x="3" y="20"/>
                  </a:cubicBezTo>
                  <a:cubicBezTo>
                    <a:pt x="3" y="16"/>
                    <a:pt x="3" y="12"/>
                    <a:pt x="3" y="7"/>
                  </a:cubicBezTo>
                  <a:cubicBezTo>
                    <a:pt x="3" y="5"/>
                    <a:pt x="3" y="3"/>
                    <a:pt x="3" y="1"/>
                  </a:cubicBezTo>
                  <a:cubicBezTo>
                    <a:pt x="3" y="0"/>
                    <a:pt x="7" y="1"/>
                    <a:pt x="8" y="1"/>
                  </a:cubicBezTo>
                  <a:cubicBezTo>
                    <a:pt x="12" y="1"/>
                    <a:pt x="17" y="1"/>
                    <a:pt x="22" y="1"/>
                  </a:cubicBezTo>
                  <a:cubicBezTo>
                    <a:pt x="32" y="1"/>
                    <a:pt x="43" y="1"/>
                    <a:pt x="54" y="1"/>
                  </a:cubicBezTo>
                  <a:cubicBezTo>
                    <a:pt x="54" y="1"/>
                    <a:pt x="54" y="1"/>
                    <a:pt x="54" y="1"/>
                  </a:cubicBezTo>
                  <a:cubicBezTo>
                    <a:pt x="54" y="1"/>
                    <a:pt x="54" y="1"/>
                    <a:pt x="54" y="1"/>
                  </a:cubicBezTo>
                </a:path>
              </a:pathLst>
            </a:custGeom>
            <a:grpFill/>
            <a:ln w="9525">
              <a:solidFill>
                <a:schemeClr val="bg1"/>
              </a:solidFill>
              <a:round/>
              <a:headEnd/>
              <a:tailEnd/>
            </a:ln>
          </p:spPr>
          <p:txBody>
            <a:bodyPr/>
            <a:lstStyle/>
            <a:p>
              <a:endParaRPr lang="de-DE"/>
            </a:p>
          </p:txBody>
        </p:sp>
        <p:sp>
          <p:nvSpPr>
            <p:cNvPr id="82" name="Freeform 2351"/>
            <p:cNvSpPr>
              <a:spLocks/>
            </p:cNvSpPr>
            <p:nvPr/>
          </p:nvSpPr>
          <p:spPr bwMode="auto">
            <a:xfrm>
              <a:off x="1517" y="1490"/>
              <a:ext cx="797" cy="273"/>
            </a:xfrm>
            <a:custGeom>
              <a:avLst/>
              <a:gdLst>
                <a:gd name="T0" fmla="*/ 472 w 120"/>
                <a:gd name="T1" fmla="*/ 7 h 41"/>
                <a:gd name="T2" fmla="*/ 478 w 120"/>
                <a:gd name="T3" fmla="*/ 7 h 41"/>
                <a:gd name="T4" fmla="*/ 505 w 120"/>
                <a:gd name="T5" fmla="*/ 20 h 41"/>
                <a:gd name="T6" fmla="*/ 518 w 120"/>
                <a:gd name="T7" fmla="*/ 27 h 41"/>
                <a:gd name="T8" fmla="*/ 531 w 120"/>
                <a:gd name="T9" fmla="*/ 20 h 41"/>
                <a:gd name="T10" fmla="*/ 545 w 120"/>
                <a:gd name="T11" fmla="*/ 20 h 41"/>
                <a:gd name="T12" fmla="*/ 545 w 120"/>
                <a:gd name="T13" fmla="*/ 27 h 41"/>
                <a:gd name="T14" fmla="*/ 551 w 120"/>
                <a:gd name="T15" fmla="*/ 53 h 41"/>
                <a:gd name="T16" fmla="*/ 631 w 120"/>
                <a:gd name="T17" fmla="*/ 53 h 41"/>
                <a:gd name="T18" fmla="*/ 638 w 120"/>
                <a:gd name="T19" fmla="*/ 73 h 41"/>
                <a:gd name="T20" fmla="*/ 684 w 120"/>
                <a:gd name="T21" fmla="*/ 73 h 41"/>
                <a:gd name="T22" fmla="*/ 684 w 120"/>
                <a:gd name="T23" fmla="*/ 140 h 41"/>
                <a:gd name="T24" fmla="*/ 790 w 120"/>
                <a:gd name="T25" fmla="*/ 146 h 41"/>
                <a:gd name="T26" fmla="*/ 790 w 120"/>
                <a:gd name="T27" fmla="*/ 206 h 41"/>
                <a:gd name="T28" fmla="*/ 790 w 120"/>
                <a:gd name="T29" fmla="*/ 266 h 41"/>
                <a:gd name="T30" fmla="*/ 751 w 120"/>
                <a:gd name="T31" fmla="*/ 266 h 41"/>
                <a:gd name="T32" fmla="*/ 671 w 120"/>
                <a:gd name="T33" fmla="*/ 266 h 41"/>
                <a:gd name="T34" fmla="*/ 558 w 120"/>
                <a:gd name="T35" fmla="*/ 266 h 41"/>
                <a:gd name="T36" fmla="*/ 558 w 120"/>
                <a:gd name="T37" fmla="*/ 233 h 41"/>
                <a:gd name="T38" fmla="*/ 531 w 120"/>
                <a:gd name="T39" fmla="*/ 233 h 41"/>
                <a:gd name="T40" fmla="*/ 491 w 120"/>
                <a:gd name="T41" fmla="*/ 213 h 41"/>
                <a:gd name="T42" fmla="*/ 478 w 120"/>
                <a:gd name="T43" fmla="*/ 206 h 41"/>
                <a:gd name="T44" fmla="*/ 465 w 120"/>
                <a:gd name="T45" fmla="*/ 186 h 41"/>
                <a:gd name="T46" fmla="*/ 352 w 120"/>
                <a:gd name="T47" fmla="*/ 186 h 41"/>
                <a:gd name="T48" fmla="*/ 213 w 120"/>
                <a:gd name="T49" fmla="*/ 186 h 41"/>
                <a:gd name="T50" fmla="*/ 126 w 120"/>
                <a:gd name="T51" fmla="*/ 193 h 41"/>
                <a:gd name="T52" fmla="*/ 120 w 120"/>
                <a:gd name="T53" fmla="*/ 193 h 41"/>
                <a:gd name="T54" fmla="*/ 113 w 120"/>
                <a:gd name="T55" fmla="*/ 180 h 41"/>
                <a:gd name="T56" fmla="*/ 106 w 120"/>
                <a:gd name="T57" fmla="*/ 186 h 41"/>
                <a:gd name="T58" fmla="*/ 80 w 120"/>
                <a:gd name="T59" fmla="*/ 180 h 41"/>
                <a:gd name="T60" fmla="*/ 46 w 120"/>
                <a:gd name="T61" fmla="*/ 166 h 41"/>
                <a:gd name="T62" fmla="*/ 53 w 120"/>
                <a:gd name="T63" fmla="*/ 133 h 41"/>
                <a:gd name="T64" fmla="*/ 7 w 120"/>
                <a:gd name="T65" fmla="*/ 93 h 41"/>
                <a:gd name="T66" fmla="*/ 0 w 120"/>
                <a:gd name="T67" fmla="*/ 93 h 41"/>
                <a:gd name="T68" fmla="*/ 312 w 120"/>
                <a:gd name="T69" fmla="*/ 93 h 41"/>
                <a:gd name="T70" fmla="*/ 319 w 120"/>
                <a:gd name="T71" fmla="*/ 0 h 41"/>
                <a:gd name="T72" fmla="*/ 458 w 120"/>
                <a:gd name="T73" fmla="*/ 0 h 41"/>
                <a:gd name="T74" fmla="*/ 465 w 120"/>
                <a:gd name="T75" fmla="*/ 7 h 41"/>
                <a:gd name="T76" fmla="*/ 472 w 120"/>
                <a:gd name="T77" fmla="*/ 7 h 41"/>
                <a:gd name="T78" fmla="*/ 472 w 120"/>
                <a:gd name="T79" fmla="*/ 7 h 41"/>
                <a:gd name="T80" fmla="*/ 472 w 120"/>
                <a:gd name="T81" fmla="*/ 7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41"/>
                <a:gd name="T125" fmla="*/ 120 w 120"/>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41">
                  <a:moveTo>
                    <a:pt x="71" y="1"/>
                  </a:moveTo>
                  <a:cubicBezTo>
                    <a:pt x="72" y="1"/>
                    <a:pt x="72" y="1"/>
                    <a:pt x="72" y="1"/>
                  </a:cubicBezTo>
                  <a:cubicBezTo>
                    <a:pt x="74" y="1"/>
                    <a:pt x="75" y="3"/>
                    <a:pt x="76" y="3"/>
                  </a:cubicBezTo>
                  <a:cubicBezTo>
                    <a:pt x="77" y="4"/>
                    <a:pt x="77" y="4"/>
                    <a:pt x="78" y="4"/>
                  </a:cubicBezTo>
                  <a:cubicBezTo>
                    <a:pt x="78" y="3"/>
                    <a:pt x="79" y="3"/>
                    <a:pt x="80" y="3"/>
                  </a:cubicBezTo>
                  <a:cubicBezTo>
                    <a:pt x="81" y="3"/>
                    <a:pt x="81" y="3"/>
                    <a:pt x="82" y="3"/>
                  </a:cubicBezTo>
                  <a:cubicBezTo>
                    <a:pt x="82" y="3"/>
                    <a:pt x="82" y="3"/>
                    <a:pt x="82" y="4"/>
                  </a:cubicBezTo>
                  <a:cubicBezTo>
                    <a:pt x="84" y="4"/>
                    <a:pt x="83" y="6"/>
                    <a:pt x="83" y="8"/>
                  </a:cubicBezTo>
                  <a:cubicBezTo>
                    <a:pt x="85" y="8"/>
                    <a:pt x="94" y="7"/>
                    <a:pt x="95" y="8"/>
                  </a:cubicBezTo>
                  <a:cubicBezTo>
                    <a:pt x="96" y="9"/>
                    <a:pt x="93" y="11"/>
                    <a:pt x="96" y="11"/>
                  </a:cubicBezTo>
                  <a:cubicBezTo>
                    <a:pt x="99" y="11"/>
                    <a:pt x="101" y="11"/>
                    <a:pt x="103" y="11"/>
                  </a:cubicBezTo>
                  <a:cubicBezTo>
                    <a:pt x="103" y="15"/>
                    <a:pt x="103" y="18"/>
                    <a:pt x="103" y="21"/>
                  </a:cubicBezTo>
                  <a:cubicBezTo>
                    <a:pt x="104" y="21"/>
                    <a:pt x="119" y="21"/>
                    <a:pt x="119" y="22"/>
                  </a:cubicBezTo>
                  <a:cubicBezTo>
                    <a:pt x="119" y="25"/>
                    <a:pt x="119" y="28"/>
                    <a:pt x="119" y="31"/>
                  </a:cubicBezTo>
                  <a:cubicBezTo>
                    <a:pt x="119" y="33"/>
                    <a:pt x="120" y="39"/>
                    <a:pt x="119" y="40"/>
                  </a:cubicBezTo>
                  <a:cubicBezTo>
                    <a:pt x="118" y="41"/>
                    <a:pt x="114" y="40"/>
                    <a:pt x="113" y="40"/>
                  </a:cubicBezTo>
                  <a:cubicBezTo>
                    <a:pt x="109" y="40"/>
                    <a:pt x="105" y="40"/>
                    <a:pt x="101" y="40"/>
                  </a:cubicBezTo>
                  <a:cubicBezTo>
                    <a:pt x="95" y="40"/>
                    <a:pt x="89" y="40"/>
                    <a:pt x="84" y="40"/>
                  </a:cubicBezTo>
                  <a:cubicBezTo>
                    <a:pt x="84" y="39"/>
                    <a:pt x="84" y="37"/>
                    <a:pt x="84" y="35"/>
                  </a:cubicBezTo>
                  <a:cubicBezTo>
                    <a:pt x="82" y="35"/>
                    <a:pt x="81" y="35"/>
                    <a:pt x="80" y="35"/>
                  </a:cubicBezTo>
                  <a:cubicBezTo>
                    <a:pt x="80" y="31"/>
                    <a:pt x="79" y="32"/>
                    <a:pt x="74" y="32"/>
                  </a:cubicBezTo>
                  <a:cubicBezTo>
                    <a:pt x="72" y="32"/>
                    <a:pt x="72" y="32"/>
                    <a:pt x="72" y="31"/>
                  </a:cubicBezTo>
                  <a:cubicBezTo>
                    <a:pt x="72" y="29"/>
                    <a:pt x="72" y="28"/>
                    <a:pt x="70" y="28"/>
                  </a:cubicBezTo>
                  <a:cubicBezTo>
                    <a:pt x="64" y="28"/>
                    <a:pt x="59" y="28"/>
                    <a:pt x="53" y="28"/>
                  </a:cubicBezTo>
                  <a:cubicBezTo>
                    <a:pt x="46" y="28"/>
                    <a:pt x="39" y="28"/>
                    <a:pt x="32" y="28"/>
                  </a:cubicBezTo>
                  <a:cubicBezTo>
                    <a:pt x="28" y="28"/>
                    <a:pt x="23" y="28"/>
                    <a:pt x="19" y="29"/>
                  </a:cubicBezTo>
                  <a:cubicBezTo>
                    <a:pt x="19" y="29"/>
                    <a:pt x="19" y="29"/>
                    <a:pt x="18" y="29"/>
                  </a:cubicBezTo>
                  <a:cubicBezTo>
                    <a:pt x="18" y="29"/>
                    <a:pt x="18" y="28"/>
                    <a:pt x="17" y="27"/>
                  </a:cubicBezTo>
                  <a:cubicBezTo>
                    <a:pt x="17" y="28"/>
                    <a:pt x="16" y="27"/>
                    <a:pt x="16" y="28"/>
                  </a:cubicBezTo>
                  <a:cubicBezTo>
                    <a:pt x="14" y="28"/>
                    <a:pt x="13" y="28"/>
                    <a:pt x="12" y="27"/>
                  </a:cubicBezTo>
                  <a:cubicBezTo>
                    <a:pt x="11" y="25"/>
                    <a:pt x="7" y="26"/>
                    <a:pt x="7" y="25"/>
                  </a:cubicBezTo>
                  <a:cubicBezTo>
                    <a:pt x="7" y="24"/>
                    <a:pt x="8" y="21"/>
                    <a:pt x="8" y="20"/>
                  </a:cubicBezTo>
                  <a:cubicBezTo>
                    <a:pt x="7" y="18"/>
                    <a:pt x="1" y="17"/>
                    <a:pt x="1" y="14"/>
                  </a:cubicBezTo>
                  <a:cubicBezTo>
                    <a:pt x="1" y="14"/>
                    <a:pt x="0" y="14"/>
                    <a:pt x="0" y="14"/>
                  </a:cubicBezTo>
                  <a:cubicBezTo>
                    <a:pt x="15" y="14"/>
                    <a:pt x="31" y="14"/>
                    <a:pt x="47" y="14"/>
                  </a:cubicBezTo>
                  <a:cubicBezTo>
                    <a:pt x="49" y="13"/>
                    <a:pt x="46" y="0"/>
                    <a:pt x="48" y="0"/>
                  </a:cubicBezTo>
                  <a:cubicBezTo>
                    <a:pt x="55" y="0"/>
                    <a:pt x="62" y="0"/>
                    <a:pt x="69" y="0"/>
                  </a:cubicBezTo>
                  <a:cubicBezTo>
                    <a:pt x="69" y="0"/>
                    <a:pt x="70" y="1"/>
                    <a:pt x="70" y="1"/>
                  </a:cubicBezTo>
                  <a:cubicBezTo>
                    <a:pt x="71" y="1"/>
                    <a:pt x="71" y="1"/>
                    <a:pt x="71" y="1"/>
                  </a:cubicBezTo>
                  <a:cubicBezTo>
                    <a:pt x="71" y="1"/>
                    <a:pt x="71" y="1"/>
                    <a:pt x="71" y="1"/>
                  </a:cubicBezTo>
                  <a:cubicBezTo>
                    <a:pt x="71" y="1"/>
                    <a:pt x="71" y="1"/>
                    <a:pt x="71" y="1"/>
                  </a:cubicBezTo>
                </a:path>
              </a:pathLst>
            </a:custGeom>
            <a:grpFill/>
            <a:ln w="9525">
              <a:solidFill>
                <a:schemeClr val="bg1"/>
              </a:solidFill>
              <a:round/>
              <a:headEnd/>
              <a:tailEnd/>
            </a:ln>
          </p:spPr>
          <p:txBody>
            <a:bodyPr/>
            <a:lstStyle/>
            <a:p>
              <a:endParaRPr lang="de-DE"/>
            </a:p>
          </p:txBody>
        </p:sp>
        <p:sp>
          <p:nvSpPr>
            <p:cNvPr id="83" name="Freeform 2352"/>
            <p:cNvSpPr>
              <a:spLocks/>
            </p:cNvSpPr>
            <p:nvPr/>
          </p:nvSpPr>
          <p:spPr bwMode="auto">
            <a:xfrm>
              <a:off x="2307" y="1583"/>
              <a:ext cx="764" cy="479"/>
            </a:xfrm>
            <a:custGeom>
              <a:avLst/>
              <a:gdLst>
                <a:gd name="T0" fmla="*/ 266 w 115"/>
                <a:gd name="T1" fmla="*/ 47 h 72"/>
                <a:gd name="T2" fmla="*/ 319 w 115"/>
                <a:gd name="T3" fmla="*/ 47 h 72"/>
                <a:gd name="T4" fmla="*/ 319 w 115"/>
                <a:gd name="T5" fmla="*/ 0 h 72"/>
                <a:gd name="T6" fmla="*/ 399 w 115"/>
                <a:gd name="T7" fmla="*/ 0 h 72"/>
                <a:gd name="T8" fmla="*/ 545 w 115"/>
                <a:gd name="T9" fmla="*/ 0 h 72"/>
                <a:gd name="T10" fmla="*/ 598 w 115"/>
                <a:gd name="T11" fmla="*/ 0 h 72"/>
                <a:gd name="T12" fmla="*/ 631 w 115"/>
                <a:gd name="T13" fmla="*/ 7 h 72"/>
                <a:gd name="T14" fmla="*/ 631 w 115"/>
                <a:gd name="T15" fmla="*/ 47 h 72"/>
                <a:gd name="T16" fmla="*/ 678 w 115"/>
                <a:gd name="T17" fmla="*/ 47 h 72"/>
                <a:gd name="T18" fmla="*/ 678 w 115"/>
                <a:gd name="T19" fmla="*/ 93 h 72"/>
                <a:gd name="T20" fmla="*/ 731 w 115"/>
                <a:gd name="T21" fmla="*/ 93 h 72"/>
                <a:gd name="T22" fmla="*/ 757 w 115"/>
                <a:gd name="T23" fmla="*/ 93 h 72"/>
                <a:gd name="T24" fmla="*/ 757 w 115"/>
                <a:gd name="T25" fmla="*/ 166 h 72"/>
                <a:gd name="T26" fmla="*/ 757 w 115"/>
                <a:gd name="T27" fmla="*/ 233 h 72"/>
                <a:gd name="T28" fmla="*/ 757 w 115"/>
                <a:gd name="T29" fmla="*/ 306 h 72"/>
                <a:gd name="T30" fmla="*/ 744 w 115"/>
                <a:gd name="T31" fmla="*/ 299 h 72"/>
                <a:gd name="T32" fmla="*/ 737 w 115"/>
                <a:gd name="T33" fmla="*/ 299 h 72"/>
                <a:gd name="T34" fmla="*/ 698 w 115"/>
                <a:gd name="T35" fmla="*/ 306 h 72"/>
                <a:gd name="T36" fmla="*/ 671 w 115"/>
                <a:gd name="T37" fmla="*/ 326 h 72"/>
                <a:gd name="T38" fmla="*/ 658 w 115"/>
                <a:gd name="T39" fmla="*/ 319 h 72"/>
                <a:gd name="T40" fmla="*/ 658 w 115"/>
                <a:gd name="T41" fmla="*/ 319 h 72"/>
                <a:gd name="T42" fmla="*/ 644 w 115"/>
                <a:gd name="T43" fmla="*/ 319 h 72"/>
                <a:gd name="T44" fmla="*/ 638 w 115"/>
                <a:gd name="T45" fmla="*/ 319 h 72"/>
                <a:gd name="T46" fmla="*/ 638 w 115"/>
                <a:gd name="T47" fmla="*/ 353 h 72"/>
                <a:gd name="T48" fmla="*/ 631 w 115"/>
                <a:gd name="T49" fmla="*/ 399 h 72"/>
                <a:gd name="T50" fmla="*/ 598 w 115"/>
                <a:gd name="T51" fmla="*/ 426 h 72"/>
                <a:gd name="T52" fmla="*/ 565 w 115"/>
                <a:gd name="T53" fmla="*/ 446 h 72"/>
                <a:gd name="T54" fmla="*/ 492 w 115"/>
                <a:gd name="T55" fmla="*/ 472 h 72"/>
                <a:gd name="T56" fmla="*/ 312 w 115"/>
                <a:gd name="T57" fmla="*/ 479 h 72"/>
                <a:gd name="T58" fmla="*/ 286 w 115"/>
                <a:gd name="T59" fmla="*/ 459 h 72"/>
                <a:gd name="T60" fmla="*/ 259 w 115"/>
                <a:gd name="T61" fmla="*/ 459 h 72"/>
                <a:gd name="T62" fmla="*/ 259 w 115"/>
                <a:gd name="T63" fmla="*/ 419 h 72"/>
                <a:gd name="T64" fmla="*/ 219 w 115"/>
                <a:gd name="T65" fmla="*/ 419 h 72"/>
                <a:gd name="T66" fmla="*/ 206 w 115"/>
                <a:gd name="T67" fmla="*/ 412 h 72"/>
                <a:gd name="T68" fmla="*/ 213 w 115"/>
                <a:gd name="T69" fmla="*/ 406 h 72"/>
                <a:gd name="T70" fmla="*/ 186 w 115"/>
                <a:gd name="T71" fmla="*/ 399 h 72"/>
                <a:gd name="T72" fmla="*/ 173 w 115"/>
                <a:gd name="T73" fmla="*/ 393 h 72"/>
                <a:gd name="T74" fmla="*/ 153 w 115"/>
                <a:gd name="T75" fmla="*/ 393 h 72"/>
                <a:gd name="T76" fmla="*/ 173 w 115"/>
                <a:gd name="T77" fmla="*/ 326 h 72"/>
                <a:gd name="T78" fmla="*/ 100 w 115"/>
                <a:gd name="T79" fmla="*/ 326 h 72"/>
                <a:gd name="T80" fmla="*/ 0 w 115"/>
                <a:gd name="T81" fmla="*/ 326 h 72"/>
                <a:gd name="T82" fmla="*/ 0 w 115"/>
                <a:gd name="T83" fmla="*/ 146 h 72"/>
                <a:gd name="T84" fmla="*/ 0 w 115"/>
                <a:gd name="T85" fmla="*/ 106 h 72"/>
                <a:gd name="T86" fmla="*/ 13 w 115"/>
                <a:gd name="T87" fmla="*/ 93 h 72"/>
                <a:gd name="T88" fmla="*/ 100 w 115"/>
                <a:gd name="T89" fmla="*/ 93 h 72"/>
                <a:gd name="T90" fmla="*/ 233 w 115"/>
                <a:gd name="T91" fmla="*/ 93 h 72"/>
                <a:gd name="T92" fmla="*/ 233 w 115"/>
                <a:gd name="T93" fmla="*/ 47 h 72"/>
                <a:gd name="T94" fmla="*/ 266 w 115"/>
                <a:gd name="T95" fmla="*/ 47 h 72"/>
                <a:gd name="T96" fmla="*/ 266 w 115"/>
                <a:gd name="T97" fmla="*/ 47 h 72"/>
                <a:gd name="T98" fmla="*/ 266 w 115"/>
                <a:gd name="T99" fmla="*/ 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72"/>
                <a:gd name="T152" fmla="*/ 115 w 11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72">
                  <a:moveTo>
                    <a:pt x="40" y="7"/>
                  </a:moveTo>
                  <a:cubicBezTo>
                    <a:pt x="42" y="7"/>
                    <a:pt x="45" y="7"/>
                    <a:pt x="48" y="7"/>
                  </a:cubicBezTo>
                  <a:cubicBezTo>
                    <a:pt x="48" y="6"/>
                    <a:pt x="47" y="0"/>
                    <a:pt x="48" y="0"/>
                  </a:cubicBezTo>
                  <a:cubicBezTo>
                    <a:pt x="52" y="0"/>
                    <a:pt x="56" y="0"/>
                    <a:pt x="60" y="0"/>
                  </a:cubicBezTo>
                  <a:cubicBezTo>
                    <a:pt x="67" y="0"/>
                    <a:pt x="74" y="0"/>
                    <a:pt x="82" y="0"/>
                  </a:cubicBezTo>
                  <a:cubicBezTo>
                    <a:pt x="84" y="0"/>
                    <a:pt x="87" y="0"/>
                    <a:pt x="90" y="0"/>
                  </a:cubicBezTo>
                  <a:cubicBezTo>
                    <a:pt x="90" y="0"/>
                    <a:pt x="95" y="0"/>
                    <a:pt x="95" y="1"/>
                  </a:cubicBezTo>
                  <a:cubicBezTo>
                    <a:pt x="95" y="3"/>
                    <a:pt x="95" y="5"/>
                    <a:pt x="95" y="7"/>
                  </a:cubicBezTo>
                  <a:cubicBezTo>
                    <a:pt x="98" y="7"/>
                    <a:pt x="100" y="7"/>
                    <a:pt x="102" y="7"/>
                  </a:cubicBezTo>
                  <a:cubicBezTo>
                    <a:pt x="102" y="10"/>
                    <a:pt x="102" y="12"/>
                    <a:pt x="102" y="14"/>
                  </a:cubicBezTo>
                  <a:cubicBezTo>
                    <a:pt x="105" y="14"/>
                    <a:pt x="108" y="15"/>
                    <a:pt x="110" y="14"/>
                  </a:cubicBezTo>
                  <a:cubicBezTo>
                    <a:pt x="111" y="14"/>
                    <a:pt x="113" y="14"/>
                    <a:pt x="114" y="14"/>
                  </a:cubicBezTo>
                  <a:cubicBezTo>
                    <a:pt x="114" y="18"/>
                    <a:pt x="114" y="22"/>
                    <a:pt x="114" y="25"/>
                  </a:cubicBezTo>
                  <a:cubicBezTo>
                    <a:pt x="114" y="28"/>
                    <a:pt x="115" y="33"/>
                    <a:pt x="114" y="35"/>
                  </a:cubicBezTo>
                  <a:cubicBezTo>
                    <a:pt x="114" y="39"/>
                    <a:pt x="114" y="42"/>
                    <a:pt x="114" y="46"/>
                  </a:cubicBezTo>
                  <a:cubicBezTo>
                    <a:pt x="113" y="46"/>
                    <a:pt x="113" y="46"/>
                    <a:pt x="112" y="45"/>
                  </a:cubicBezTo>
                  <a:cubicBezTo>
                    <a:pt x="112" y="45"/>
                    <a:pt x="112" y="45"/>
                    <a:pt x="111" y="45"/>
                  </a:cubicBezTo>
                  <a:cubicBezTo>
                    <a:pt x="110" y="47"/>
                    <a:pt x="107" y="46"/>
                    <a:pt x="105" y="46"/>
                  </a:cubicBezTo>
                  <a:cubicBezTo>
                    <a:pt x="104" y="47"/>
                    <a:pt x="103" y="49"/>
                    <a:pt x="101" y="49"/>
                  </a:cubicBezTo>
                  <a:cubicBezTo>
                    <a:pt x="100" y="48"/>
                    <a:pt x="100" y="48"/>
                    <a:pt x="99" y="48"/>
                  </a:cubicBezTo>
                  <a:cubicBezTo>
                    <a:pt x="99" y="48"/>
                    <a:pt x="99" y="48"/>
                    <a:pt x="99" y="48"/>
                  </a:cubicBezTo>
                  <a:cubicBezTo>
                    <a:pt x="98" y="48"/>
                    <a:pt x="97" y="48"/>
                    <a:pt x="97" y="48"/>
                  </a:cubicBezTo>
                  <a:cubicBezTo>
                    <a:pt x="96" y="48"/>
                    <a:pt x="96" y="48"/>
                    <a:pt x="96" y="48"/>
                  </a:cubicBezTo>
                  <a:cubicBezTo>
                    <a:pt x="96" y="50"/>
                    <a:pt x="96" y="51"/>
                    <a:pt x="96" y="53"/>
                  </a:cubicBezTo>
                  <a:cubicBezTo>
                    <a:pt x="96" y="55"/>
                    <a:pt x="95" y="58"/>
                    <a:pt x="95" y="60"/>
                  </a:cubicBezTo>
                  <a:cubicBezTo>
                    <a:pt x="95" y="63"/>
                    <a:pt x="92" y="63"/>
                    <a:pt x="90" y="64"/>
                  </a:cubicBezTo>
                  <a:cubicBezTo>
                    <a:pt x="88" y="65"/>
                    <a:pt x="87" y="66"/>
                    <a:pt x="85" y="67"/>
                  </a:cubicBezTo>
                  <a:cubicBezTo>
                    <a:pt x="81" y="67"/>
                    <a:pt x="78" y="72"/>
                    <a:pt x="74" y="71"/>
                  </a:cubicBezTo>
                  <a:cubicBezTo>
                    <a:pt x="65" y="72"/>
                    <a:pt x="56" y="72"/>
                    <a:pt x="47" y="72"/>
                  </a:cubicBezTo>
                  <a:cubicBezTo>
                    <a:pt x="47" y="69"/>
                    <a:pt x="45" y="69"/>
                    <a:pt x="43" y="69"/>
                  </a:cubicBezTo>
                  <a:cubicBezTo>
                    <a:pt x="42" y="69"/>
                    <a:pt x="39" y="69"/>
                    <a:pt x="39" y="69"/>
                  </a:cubicBezTo>
                  <a:cubicBezTo>
                    <a:pt x="39" y="67"/>
                    <a:pt x="39" y="65"/>
                    <a:pt x="39" y="63"/>
                  </a:cubicBezTo>
                  <a:cubicBezTo>
                    <a:pt x="37" y="63"/>
                    <a:pt x="35" y="63"/>
                    <a:pt x="33" y="63"/>
                  </a:cubicBezTo>
                  <a:cubicBezTo>
                    <a:pt x="33" y="62"/>
                    <a:pt x="32" y="61"/>
                    <a:pt x="31" y="62"/>
                  </a:cubicBezTo>
                  <a:cubicBezTo>
                    <a:pt x="31" y="61"/>
                    <a:pt x="31" y="61"/>
                    <a:pt x="32" y="61"/>
                  </a:cubicBezTo>
                  <a:cubicBezTo>
                    <a:pt x="30" y="62"/>
                    <a:pt x="29" y="61"/>
                    <a:pt x="28" y="60"/>
                  </a:cubicBezTo>
                  <a:cubicBezTo>
                    <a:pt x="27" y="60"/>
                    <a:pt x="26" y="59"/>
                    <a:pt x="26" y="59"/>
                  </a:cubicBezTo>
                  <a:cubicBezTo>
                    <a:pt x="25" y="59"/>
                    <a:pt x="24" y="59"/>
                    <a:pt x="23" y="59"/>
                  </a:cubicBezTo>
                  <a:cubicBezTo>
                    <a:pt x="20" y="56"/>
                    <a:pt x="25" y="52"/>
                    <a:pt x="26" y="49"/>
                  </a:cubicBezTo>
                  <a:cubicBezTo>
                    <a:pt x="22" y="49"/>
                    <a:pt x="19" y="49"/>
                    <a:pt x="15" y="49"/>
                  </a:cubicBezTo>
                  <a:cubicBezTo>
                    <a:pt x="10" y="49"/>
                    <a:pt x="5" y="49"/>
                    <a:pt x="0" y="49"/>
                  </a:cubicBezTo>
                  <a:cubicBezTo>
                    <a:pt x="0" y="40"/>
                    <a:pt x="0" y="31"/>
                    <a:pt x="0" y="22"/>
                  </a:cubicBezTo>
                  <a:cubicBezTo>
                    <a:pt x="0" y="20"/>
                    <a:pt x="0" y="18"/>
                    <a:pt x="0" y="16"/>
                  </a:cubicBezTo>
                  <a:cubicBezTo>
                    <a:pt x="0" y="14"/>
                    <a:pt x="0" y="14"/>
                    <a:pt x="2" y="14"/>
                  </a:cubicBezTo>
                  <a:cubicBezTo>
                    <a:pt x="6" y="14"/>
                    <a:pt x="11" y="14"/>
                    <a:pt x="15" y="14"/>
                  </a:cubicBezTo>
                  <a:cubicBezTo>
                    <a:pt x="22" y="14"/>
                    <a:pt x="29" y="14"/>
                    <a:pt x="35" y="14"/>
                  </a:cubicBezTo>
                  <a:cubicBezTo>
                    <a:pt x="35" y="12"/>
                    <a:pt x="35" y="10"/>
                    <a:pt x="35" y="7"/>
                  </a:cubicBezTo>
                  <a:cubicBezTo>
                    <a:pt x="37" y="7"/>
                    <a:pt x="38" y="7"/>
                    <a:pt x="40" y="7"/>
                  </a:cubicBezTo>
                  <a:cubicBezTo>
                    <a:pt x="40" y="7"/>
                    <a:pt x="40" y="7"/>
                    <a:pt x="40" y="7"/>
                  </a:cubicBezTo>
                  <a:cubicBezTo>
                    <a:pt x="40" y="7"/>
                    <a:pt x="40" y="7"/>
                    <a:pt x="40" y="7"/>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84" name="Freeform 2353"/>
            <p:cNvSpPr>
              <a:spLocks/>
            </p:cNvSpPr>
            <p:nvPr/>
          </p:nvSpPr>
          <p:spPr bwMode="auto">
            <a:xfrm>
              <a:off x="420" y="1610"/>
              <a:ext cx="758" cy="605"/>
            </a:xfrm>
            <a:custGeom>
              <a:avLst/>
              <a:gdLst>
                <a:gd name="T0" fmla="*/ 0 w 114"/>
                <a:gd name="T1" fmla="*/ 27 h 91"/>
                <a:gd name="T2" fmla="*/ 53 w 114"/>
                <a:gd name="T3" fmla="*/ 40 h 91"/>
                <a:gd name="T4" fmla="*/ 80 w 114"/>
                <a:gd name="T5" fmla="*/ 27 h 91"/>
                <a:gd name="T6" fmla="*/ 133 w 114"/>
                <a:gd name="T7" fmla="*/ 7 h 91"/>
                <a:gd name="T8" fmla="*/ 146 w 114"/>
                <a:gd name="T9" fmla="*/ 47 h 91"/>
                <a:gd name="T10" fmla="*/ 193 w 114"/>
                <a:gd name="T11" fmla="*/ 126 h 91"/>
                <a:gd name="T12" fmla="*/ 219 w 114"/>
                <a:gd name="T13" fmla="*/ 186 h 91"/>
                <a:gd name="T14" fmla="*/ 253 w 114"/>
                <a:gd name="T15" fmla="*/ 186 h 91"/>
                <a:gd name="T16" fmla="*/ 273 w 114"/>
                <a:gd name="T17" fmla="*/ 193 h 91"/>
                <a:gd name="T18" fmla="*/ 313 w 114"/>
                <a:gd name="T19" fmla="*/ 193 h 91"/>
                <a:gd name="T20" fmla="*/ 339 w 114"/>
                <a:gd name="T21" fmla="*/ 186 h 91"/>
                <a:gd name="T22" fmla="*/ 372 w 114"/>
                <a:gd name="T23" fmla="*/ 153 h 91"/>
                <a:gd name="T24" fmla="*/ 426 w 114"/>
                <a:gd name="T25" fmla="*/ 140 h 91"/>
                <a:gd name="T26" fmla="*/ 432 w 114"/>
                <a:gd name="T27" fmla="*/ 206 h 91"/>
                <a:gd name="T28" fmla="*/ 485 w 114"/>
                <a:gd name="T29" fmla="*/ 206 h 91"/>
                <a:gd name="T30" fmla="*/ 592 w 114"/>
                <a:gd name="T31" fmla="*/ 273 h 91"/>
                <a:gd name="T32" fmla="*/ 705 w 114"/>
                <a:gd name="T33" fmla="*/ 352 h 91"/>
                <a:gd name="T34" fmla="*/ 692 w 114"/>
                <a:gd name="T35" fmla="*/ 379 h 91"/>
                <a:gd name="T36" fmla="*/ 711 w 114"/>
                <a:gd name="T37" fmla="*/ 406 h 91"/>
                <a:gd name="T38" fmla="*/ 692 w 114"/>
                <a:gd name="T39" fmla="*/ 465 h 91"/>
                <a:gd name="T40" fmla="*/ 751 w 114"/>
                <a:gd name="T41" fmla="*/ 525 h 91"/>
                <a:gd name="T42" fmla="*/ 758 w 114"/>
                <a:gd name="T43" fmla="*/ 578 h 91"/>
                <a:gd name="T44" fmla="*/ 725 w 114"/>
                <a:gd name="T45" fmla="*/ 605 h 91"/>
                <a:gd name="T46" fmla="*/ 678 w 114"/>
                <a:gd name="T47" fmla="*/ 572 h 91"/>
                <a:gd name="T48" fmla="*/ 638 w 114"/>
                <a:gd name="T49" fmla="*/ 558 h 91"/>
                <a:gd name="T50" fmla="*/ 638 w 114"/>
                <a:gd name="T51" fmla="*/ 558 h 91"/>
                <a:gd name="T52" fmla="*/ 532 w 114"/>
                <a:gd name="T53" fmla="*/ 532 h 91"/>
                <a:gd name="T54" fmla="*/ 492 w 114"/>
                <a:gd name="T55" fmla="*/ 512 h 91"/>
                <a:gd name="T56" fmla="*/ 439 w 114"/>
                <a:gd name="T57" fmla="*/ 505 h 91"/>
                <a:gd name="T58" fmla="*/ 379 w 114"/>
                <a:gd name="T59" fmla="*/ 445 h 91"/>
                <a:gd name="T60" fmla="*/ 339 w 114"/>
                <a:gd name="T61" fmla="*/ 425 h 91"/>
                <a:gd name="T62" fmla="*/ 293 w 114"/>
                <a:gd name="T63" fmla="*/ 419 h 91"/>
                <a:gd name="T64" fmla="*/ 180 w 114"/>
                <a:gd name="T65" fmla="*/ 419 h 91"/>
                <a:gd name="T66" fmla="*/ 180 w 114"/>
                <a:gd name="T67" fmla="*/ 412 h 91"/>
                <a:gd name="T68" fmla="*/ 160 w 114"/>
                <a:gd name="T69" fmla="*/ 419 h 91"/>
                <a:gd name="T70" fmla="*/ 153 w 114"/>
                <a:gd name="T71" fmla="*/ 412 h 91"/>
                <a:gd name="T72" fmla="*/ 133 w 114"/>
                <a:gd name="T73" fmla="*/ 386 h 91"/>
                <a:gd name="T74" fmla="*/ 140 w 114"/>
                <a:gd name="T75" fmla="*/ 332 h 91"/>
                <a:gd name="T76" fmla="*/ 133 w 114"/>
                <a:gd name="T77" fmla="*/ 299 h 91"/>
                <a:gd name="T78" fmla="*/ 100 w 114"/>
                <a:gd name="T79" fmla="*/ 266 h 91"/>
                <a:gd name="T80" fmla="*/ 66 w 114"/>
                <a:gd name="T81" fmla="*/ 219 h 91"/>
                <a:gd name="T82" fmla="*/ 7 w 114"/>
                <a:gd name="T83" fmla="*/ 160 h 91"/>
                <a:gd name="T84" fmla="*/ 7 w 114"/>
                <a:gd name="T85" fmla="*/ 153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91"/>
                <a:gd name="T131" fmla="*/ 114 w 114"/>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91">
                  <a:moveTo>
                    <a:pt x="1" y="23"/>
                  </a:moveTo>
                  <a:cubicBezTo>
                    <a:pt x="1" y="17"/>
                    <a:pt x="1" y="10"/>
                    <a:pt x="0" y="4"/>
                  </a:cubicBezTo>
                  <a:cubicBezTo>
                    <a:pt x="4" y="4"/>
                    <a:pt x="1" y="9"/>
                    <a:pt x="4" y="8"/>
                  </a:cubicBezTo>
                  <a:cubicBezTo>
                    <a:pt x="7" y="9"/>
                    <a:pt x="6" y="8"/>
                    <a:pt x="8" y="6"/>
                  </a:cubicBezTo>
                  <a:cubicBezTo>
                    <a:pt x="8" y="6"/>
                    <a:pt x="9" y="7"/>
                    <a:pt x="9" y="6"/>
                  </a:cubicBezTo>
                  <a:cubicBezTo>
                    <a:pt x="10" y="5"/>
                    <a:pt x="11" y="5"/>
                    <a:pt x="12" y="4"/>
                  </a:cubicBezTo>
                  <a:cubicBezTo>
                    <a:pt x="13" y="4"/>
                    <a:pt x="15" y="3"/>
                    <a:pt x="16" y="2"/>
                  </a:cubicBezTo>
                  <a:cubicBezTo>
                    <a:pt x="18" y="0"/>
                    <a:pt x="17" y="0"/>
                    <a:pt x="20" y="1"/>
                  </a:cubicBezTo>
                  <a:cubicBezTo>
                    <a:pt x="22" y="1"/>
                    <a:pt x="22" y="3"/>
                    <a:pt x="23" y="4"/>
                  </a:cubicBezTo>
                  <a:cubicBezTo>
                    <a:pt x="24" y="5"/>
                    <a:pt x="23" y="6"/>
                    <a:pt x="22" y="7"/>
                  </a:cubicBezTo>
                  <a:cubicBezTo>
                    <a:pt x="21" y="8"/>
                    <a:pt x="23" y="7"/>
                    <a:pt x="23" y="8"/>
                  </a:cubicBezTo>
                  <a:cubicBezTo>
                    <a:pt x="26" y="12"/>
                    <a:pt x="25" y="15"/>
                    <a:pt x="29" y="19"/>
                  </a:cubicBezTo>
                  <a:cubicBezTo>
                    <a:pt x="31" y="21"/>
                    <a:pt x="31" y="20"/>
                    <a:pt x="31" y="23"/>
                  </a:cubicBezTo>
                  <a:cubicBezTo>
                    <a:pt x="31" y="25"/>
                    <a:pt x="30" y="28"/>
                    <a:pt x="33" y="28"/>
                  </a:cubicBezTo>
                  <a:cubicBezTo>
                    <a:pt x="34" y="28"/>
                    <a:pt x="35" y="27"/>
                    <a:pt x="36" y="27"/>
                  </a:cubicBezTo>
                  <a:cubicBezTo>
                    <a:pt x="36" y="27"/>
                    <a:pt x="37" y="28"/>
                    <a:pt x="38" y="28"/>
                  </a:cubicBezTo>
                  <a:cubicBezTo>
                    <a:pt x="39" y="28"/>
                    <a:pt x="39" y="26"/>
                    <a:pt x="40" y="26"/>
                  </a:cubicBezTo>
                  <a:cubicBezTo>
                    <a:pt x="40" y="27"/>
                    <a:pt x="40" y="28"/>
                    <a:pt x="41" y="29"/>
                  </a:cubicBezTo>
                  <a:cubicBezTo>
                    <a:pt x="41" y="29"/>
                    <a:pt x="41" y="29"/>
                    <a:pt x="42" y="29"/>
                  </a:cubicBezTo>
                  <a:cubicBezTo>
                    <a:pt x="44" y="27"/>
                    <a:pt x="45" y="27"/>
                    <a:pt x="47" y="29"/>
                  </a:cubicBezTo>
                  <a:cubicBezTo>
                    <a:pt x="48" y="29"/>
                    <a:pt x="49" y="29"/>
                    <a:pt x="50" y="28"/>
                  </a:cubicBezTo>
                  <a:cubicBezTo>
                    <a:pt x="50" y="28"/>
                    <a:pt x="50" y="28"/>
                    <a:pt x="51" y="28"/>
                  </a:cubicBezTo>
                  <a:cubicBezTo>
                    <a:pt x="54" y="28"/>
                    <a:pt x="54" y="24"/>
                    <a:pt x="54" y="23"/>
                  </a:cubicBezTo>
                  <a:cubicBezTo>
                    <a:pt x="55" y="25"/>
                    <a:pt x="55" y="23"/>
                    <a:pt x="56" y="23"/>
                  </a:cubicBezTo>
                  <a:cubicBezTo>
                    <a:pt x="57" y="22"/>
                    <a:pt x="55" y="20"/>
                    <a:pt x="55" y="20"/>
                  </a:cubicBezTo>
                  <a:cubicBezTo>
                    <a:pt x="57" y="20"/>
                    <a:pt x="64" y="18"/>
                    <a:pt x="64" y="21"/>
                  </a:cubicBezTo>
                  <a:cubicBezTo>
                    <a:pt x="64" y="21"/>
                    <a:pt x="65" y="21"/>
                    <a:pt x="65" y="21"/>
                  </a:cubicBezTo>
                  <a:cubicBezTo>
                    <a:pt x="65" y="24"/>
                    <a:pt x="65" y="28"/>
                    <a:pt x="65" y="31"/>
                  </a:cubicBezTo>
                  <a:cubicBezTo>
                    <a:pt x="67" y="31"/>
                    <a:pt x="70" y="31"/>
                    <a:pt x="72" y="31"/>
                  </a:cubicBezTo>
                  <a:cubicBezTo>
                    <a:pt x="72" y="31"/>
                    <a:pt x="73" y="31"/>
                    <a:pt x="73" y="31"/>
                  </a:cubicBezTo>
                  <a:cubicBezTo>
                    <a:pt x="78" y="31"/>
                    <a:pt x="83" y="31"/>
                    <a:pt x="89" y="31"/>
                  </a:cubicBezTo>
                  <a:cubicBezTo>
                    <a:pt x="89" y="32"/>
                    <a:pt x="88" y="41"/>
                    <a:pt x="89" y="41"/>
                  </a:cubicBezTo>
                  <a:cubicBezTo>
                    <a:pt x="90" y="41"/>
                    <a:pt x="90" y="51"/>
                    <a:pt x="90" y="53"/>
                  </a:cubicBezTo>
                  <a:cubicBezTo>
                    <a:pt x="95" y="53"/>
                    <a:pt x="102" y="54"/>
                    <a:pt x="106" y="53"/>
                  </a:cubicBezTo>
                  <a:cubicBezTo>
                    <a:pt x="105" y="54"/>
                    <a:pt x="104" y="55"/>
                    <a:pt x="105" y="55"/>
                  </a:cubicBezTo>
                  <a:cubicBezTo>
                    <a:pt x="106" y="57"/>
                    <a:pt x="105" y="56"/>
                    <a:pt x="104" y="57"/>
                  </a:cubicBezTo>
                  <a:cubicBezTo>
                    <a:pt x="104" y="59"/>
                    <a:pt x="102" y="60"/>
                    <a:pt x="102" y="62"/>
                  </a:cubicBezTo>
                  <a:cubicBezTo>
                    <a:pt x="103" y="62"/>
                    <a:pt x="106" y="60"/>
                    <a:pt x="107" y="61"/>
                  </a:cubicBezTo>
                  <a:cubicBezTo>
                    <a:pt x="108" y="62"/>
                    <a:pt x="109" y="64"/>
                    <a:pt x="107" y="64"/>
                  </a:cubicBezTo>
                  <a:cubicBezTo>
                    <a:pt x="105" y="63"/>
                    <a:pt x="104" y="68"/>
                    <a:pt x="104" y="70"/>
                  </a:cubicBezTo>
                  <a:cubicBezTo>
                    <a:pt x="105" y="72"/>
                    <a:pt x="108" y="73"/>
                    <a:pt x="111" y="73"/>
                  </a:cubicBezTo>
                  <a:cubicBezTo>
                    <a:pt x="114" y="73"/>
                    <a:pt x="113" y="75"/>
                    <a:pt x="113" y="79"/>
                  </a:cubicBezTo>
                  <a:cubicBezTo>
                    <a:pt x="113" y="80"/>
                    <a:pt x="113" y="82"/>
                    <a:pt x="113" y="84"/>
                  </a:cubicBezTo>
                  <a:cubicBezTo>
                    <a:pt x="113" y="85"/>
                    <a:pt x="114" y="87"/>
                    <a:pt x="114" y="87"/>
                  </a:cubicBezTo>
                  <a:cubicBezTo>
                    <a:pt x="114" y="88"/>
                    <a:pt x="114" y="91"/>
                    <a:pt x="112" y="90"/>
                  </a:cubicBezTo>
                  <a:cubicBezTo>
                    <a:pt x="111" y="90"/>
                    <a:pt x="110" y="91"/>
                    <a:pt x="109" y="91"/>
                  </a:cubicBezTo>
                  <a:cubicBezTo>
                    <a:pt x="107" y="91"/>
                    <a:pt x="105" y="89"/>
                    <a:pt x="103" y="88"/>
                  </a:cubicBezTo>
                  <a:cubicBezTo>
                    <a:pt x="105" y="87"/>
                    <a:pt x="104" y="86"/>
                    <a:pt x="102" y="86"/>
                  </a:cubicBezTo>
                  <a:cubicBezTo>
                    <a:pt x="101" y="85"/>
                    <a:pt x="100" y="84"/>
                    <a:pt x="98" y="84"/>
                  </a:cubicBezTo>
                  <a:cubicBezTo>
                    <a:pt x="98" y="84"/>
                    <a:pt x="97" y="84"/>
                    <a:pt x="96" y="84"/>
                  </a:cubicBezTo>
                  <a:cubicBezTo>
                    <a:pt x="96" y="84"/>
                    <a:pt x="96" y="84"/>
                    <a:pt x="96" y="84"/>
                  </a:cubicBezTo>
                  <a:cubicBezTo>
                    <a:pt x="96" y="84"/>
                    <a:pt x="96" y="84"/>
                    <a:pt x="96" y="84"/>
                  </a:cubicBezTo>
                  <a:cubicBezTo>
                    <a:pt x="93" y="82"/>
                    <a:pt x="90" y="80"/>
                    <a:pt x="86" y="80"/>
                  </a:cubicBezTo>
                  <a:cubicBezTo>
                    <a:pt x="84" y="79"/>
                    <a:pt x="82" y="80"/>
                    <a:pt x="80" y="80"/>
                  </a:cubicBezTo>
                  <a:cubicBezTo>
                    <a:pt x="78" y="80"/>
                    <a:pt x="77" y="79"/>
                    <a:pt x="75" y="79"/>
                  </a:cubicBezTo>
                  <a:cubicBezTo>
                    <a:pt x="73" y="79"/>
                    <a:pt x="75" y="77"/>
                    <a:pt x="74" y="77"/>
                  </a:cubicBezTo>
                  <a:cubicBezTo>
                    <a:pt x="73" y="77"/>
                    <a:pt x="71" y="77"/>
                    <a:pt x="70" y="77"/>
                  </a:cubicBezTo>
                  <a:cubicBezTo>
                    <a:pt x="71" y="75"/>
                    <a:pt x="68" y="76"/>
                    <a:pt x="66" y="76"/>
                  </a:cubicBezTo>
                  <a:cubicBezTo>
                    <a:pt x="66" y="73"/>
                    <a:pt x="67" y="70"/>
                    <a:pt x="64" y="69"/>
                  </a:cubicBezTo>
                  <a:cubicBezTo>
                    <a:pt x="62" y="67"/>
                    <a:pt x="59" y="68"/>
                    <a:pt x="57" y="67"/>
                  </a:cubicBezTo>
                  <a:cubicBezTo>
                    <a:pt x="55" y="67"/>
                    <a:pt x="54" y="64"/>
                    <a:pt x="51" y="64"/>
                  </a:cubicBezTo>
                  <a:cubicBezTo>
                    <a:pt x="51" y="64"/>
                    <a:pt x="51" y="64"/>
                    <a:pt x="51" y="64"/>
                  </a:cubicBezTo>
                  <a:cubicBezTo>
                    <a:pt x="50" y="63"/>
                    <a:pt x="50" y="63"/>
                    <a:pt x="49" y="63"/>
                  </a:cubicBezTo>
                  <a:cubicBezTo>
                    <a:pt x="47" y="61"/>
                    <a:pt x="45" y="63"/>
                    <a:pt x="44" y="63"/>
                  </a:cubicBezTo>
                  <a:cubicBezTo>
                    <a:pt x="40" y="60"/>
                    <a:pt x="37" y="65"/>
                    <a:pt x="34" y="62"/>
                  </a:cubicBezTo>
                  <a:cubicBezTo>
                    <a:pt x="33" y="60"/>
                    <a:pt x="31" y="64"/>
                    <a:pt x="27" y="63"/>
                  </a:cubicBezTo>
                  <a:cubicBezTo>
                    <a:pt x="27" y="63"/>
                    <a:pt x="27" y="63"/>
                    <a:pt x="27" y="63"/>
                  </a:cubicBezTo>
                  <a:cubicBezTo>
                    <a:pt x="27" y="63"/>
                    <a:pt x="27" y="62"/>
                    <a:pt x="27" y="62"/>
                  </a:cubicBezTo>
                  <a:cubicBezTo>
                    <a:pt x="26" y="63"/>
                    <a:pt x="26" y="62"/>
                    <a:pt x="25" y="63"/>
                  </a:cubicBezTo>
                  <a:cubicBezTo>
                    <a:pt x="25" y="63"/>
                    <a:pt x="25" y="63"/>
                    <a:pt x="24" y="63"/>
                  </a:cubicBezTo>
                  <a:cubicBezTo>
                    <a:pt x="24" y="63"/>
                    <a:pt x="24" y="63"/>
                    <a:pt x="24" y="63"/>
                  </a:cubicBezTo>
                  <a:cubicBezTo>
                    <a:pt x="24" y="62"/>
                    <a:pt x="23" y="62"/>
                    <a:pt x="23" y="62"/>
                  </a:cubicBezTo>
                  <a:cubicBezTo>
                    <a:pt x="22" y="61"/>
                    <a:pt x="21" y="59"/>
                    <a:pt x="21" y="58"/>
                  </a:cubicBezTo>
                  <a:cubicBezTo>
                    <a:pt x="21" y="58"/>
                    <a:pt x="21" y="58"/>
                    <a:pt x="20" y="58"/>
                  </a:cubicBezTo>
                  <a:cubicBezTo>
                    <a:pt x="17" y="58"/>
                    <a:pt x="19" y="55"/>
                    <a:pt x="21" y="54"/>
                  </a:cubicBezTo>
                  <a:cubicBezTo>
                    <a:pt x="23" y="54"/>
                    <a:pt x="22" y="51"/>
                    <a:pt x="21" y="50"/>
                  </a:cubicBezTo>
                  <a:cubicBezTo>
                    <a:pt x="21" y="49"/>
                    <a:pt x="20" y="49"/>
                    <a:pt x="20" y="48"/>
                  </a:cubicBezTo>
                  <a:cubicBezTo>
                    <a:pt x="20" y="47"/>
                    <a:pt x="21" y="46"/>
                    <a:pt x="20" y="45"/>
                  </a:cubicBezTo>
                  <a:cubicBezTo>
                    <a:pt x="19" y="43"/>
                    <a:pt x="18" y="44"/>
                    <a:pt x="17" y="43"/>
                  </a:cubicBezTo>
                  <a:cubicBezTo>
                    <a:pt x="16" y="42"/>
                    <a:pt x="17" y="41"/>
                    <a:pt x="15" y="40"/>
                  </a:cubicBezTo>
                  <a:cubicBezTo>
                    <a:pt x="14" y="41"/>
                    <a:pt x="13" y="40"/>
                    <a:pt x="13" y="39"/>
                  </a:cubicBezTo>
                  <a:cubicBezTo>
                    <a:pt x="12" y="37"/>
                    <a:pt x="13" y="32"/>
                    <a:pt x="10" y="33"/>
                  </a:cubicBezTo>
                  <a:cubicBezTo>
                    <a:pt x="7" y="30"/>
                    <a:pt x="5" y="27"/>
                    <a:pt x="2" y="24"/>
                  </a:cubicBezTo>
                  <a:cubicBezTo>
                    <a:pt x="2" y="24"/>
                    <a:pt x="2" y="24"/>
                    <a:pt x="1" y="24"/>
                  </a:cubicBezTo>
                  <a:cubicBezTo>
                    <a:pt x="1" y="23"/>
                    <a:pt x="1" y="23"/>
                    <a:pt x="1" y="23"/>
                  </a:cubicBezTo>
                  <a:cubicBezTo>
                    <a:pt x="1" y="23"/>
                    <a:pt x="1" y="23"/>
                    <a:pt x="1" y="23"/>
                  </a:cubicBezTo>
                  <a:cubicBezTo>
                    <a:pt x="1" y="23"/>
                    <a:pt x="1" y="23"/>
                    <a:pt x="1" y="23"/>
                  </a:cubicBezTo>
                </a:path>
              </a:pathLst>
            </a:custGeom>
            <a:grpFill/>
            <a:ln w="9525">
              <a:solidFill>
                <a:schemeClr val="bg1"/>
              </a:solidFill>
              <a:round/>
              <a:headEnd/>
              <a:tailEnd/>
            </a:ln>
          </p:spPr>
          <p:txBody>
            <a:bodyPr/>
            <a:lstStyle/>
            <a:p>
              <a:endParaRPr lang="de-DE"/>
            </a:p>
          </p:txBody>
        </p:sp>
        <p:sp>
          <p:nvSpPr>
            <p:cNvPr id="85" name="Freeform 2354"/>
            <p:cNvSpPr>
              <a:spLocks/>
            </p:cNvSpPr>
            <p:nvPr/>
          </p:nvSpPr>
          <p:spPr bwMode="auto">
            <a:xfrm>
              <a:off x="4806" y="1663"/>
              <a:ext cx="485" cy="432"/>
            </a:xfrm>
            <a:custGeom>
              <a:avLst/>
              <a:gdLst>
                <a:gd name="T0" fmla="*/ 485 w 73"/>
                <a:gd name="T1" fmla="*/ 86 h 65"/>
                <a:gd name="T2" fmla="*/ 485 w 73"/>
                <a:gd name="T3" fmla="*/ 266 h 65"/>
                <a:gd name="T4" fmla="*/ 485 w 73"/>
                <a:gd name="T5" fmla="*/ 372 h 65"/>
                <a:gd name="T6" fmla="*/ 485 w 73"/>
                <a:gd name="T7" fmla="*/ 399 h 65"/>
                <a:gd name="T8" fmla="*/ 452 w 73"/>
                <a:gd name="T9" fmla="*/ 405 h 65"/>
                <a:gd name="T10" fmla="*/ 452 w 73"/>
                <a:gd name="T11" fmla="*/ 432 h 65"/>
                <a:gd name="T12" fmla="*/ 299 w 73"/>
                <a:gd name="T13" fmla="*/ 425 h 65"/>
                <a:gd name="T14" fmla="*/ 299 w 73"/>
                <a:gd name="T15" fmla="*/ 346 h 65"/>
                <a:gd name="T16" fmla="*/ 272 w 73"/>
                <a:gd name="T17" fmla="*/ 339 h 65"/>
                <a:gd name="T18" fmla="*/ 266 w 73"/>
                <a:gd name="T19" fmla="*/ 299 h 65"/>
                <a:gd name="T20" fmla="*/ 199 w 73"/>
                <a:gd name="T21" fmla="*/ 292 h 65"/>
                <a:gd name="T22" fmla="*/ 106 w 73"/>
                <a:gd name="T23" fmla="*/ 292 h 65"/>
                <a:gd name="T24" fmla="*/ 106 w 73"/>
                <a:gd name="T25" fmla="*/ 246 h 65"/>
                <a:gd name="T26" fmla="*/ 7 w 73"/>
                <a:gd name="T27" fmla="*/ 246 h 65"/>
                <a:gd name="T28" fmla="*/ 7 w 73"/>
                <a:gd name="T29" fmla="*/ 160 h 65"/>
                <a:gd name="T30" fmla="*/ 20 w 73"/>
                <a:gd name="T31" fmla="*/ 73 h 65"/>
                <a:gd name="T32" fmla="*/ 27 w 73"/>
                <a:gd name="T33" fmla="*/ 33 h 65"/>
                <a:gd name="T34" fmla="*/ 40 w 73"/>
                <a:gd name="T35" fmla="*/ 47 h 65"/>
                <a:gd name="T36" fmla="*/ 53 w 73"/>
                <a:gd name="T37" fmla="*/ 53 h 65"/>
                <a:gd name="T38" fmla="*/ 73 w 73"/>
                <a:gd name="T39" fmla="*/ 47 h 65"/>
                <a:gd name="T40" fmla="*/ 80 w 73"/>
                <a:gd name="T41" fmla="*/ 60 h 65"/>
                <a:gd name="T42" fmla="*/ 93 w 73"/>
                <a:gd name="T43" fmla="*/ 47 h 65"/>
                <a:gd name="T44" fmla="*/ 106 w 73"/>
                <a:gd name="T45" fmla="*/ 53 h 65"/>
                <a:gd name="T46" fmla="*/ 106 w 73"/>
                <a:gd name="T47" fmla="*/ 33 h 65"/>
                <a:gd name="T48" fmla="*/ 120 w 73"/>
                <a:gd name="T49" fmla="*/ 33 h 65"/>
                <a:gd name="T50" fmla="*/ 133 w 73"/>
                <a:gd name="T51" fmla="*/ 20 h 65"/>
                <a:gd name="T52" fmla="*/ 159 w 73"/>
                <a:gd name="T53" fmla="*/ 20 h 65"/>
                <a:gd name="T54" fmla="*/ 179 w 73"/>
                <a:gd name="T55" fmla="*/ 20 h 65"/>
                <a:gd name="T56" fmla="*/ 193 w 73"/>
                <a:gd name="T57" fmla="*/ 13 h 65"/>
                <a:gd name="T58" fmla="*/ 199 w 73"/>
                <a:gd name="T59" fmla="*/ 20 h 65"/>
                <a:gd name="T60" fmla="*/ 213 w 73"/>
                <a:gd name="T61" fmla="*/ 27 h 65"/>
                <a:gd name="T62" fmla="*/ 233 w 73"/>
                <a:gd name="T63" fmla="*/ 27 h 65"/>
                <a:gd name="T64" fmla="*/ 259 w 73"/>
                <a:gd name="T65" fmla="*/ 13 h 65"/>
                <a:gd name="T66" fmla="*/ 266 w 73"/>
                <a:gd name="T67" fmla="*/ 27 h 65"/>
                <a:gd name="T68" fmla="*/ 279 w 73"/>
                <a:gd name="T69" fmla="*/ 20 h 65"/>
                <a:gd name="T70" fmla="*/ 299 w 73"/>
                <a:gd name="T71" fmla="*/ 27 h 65"/>
                <a:gd name="T72" fmla="*/ 319 w 73"/>
                <a:gd name="T73" fmla="*/ 27 h 65"/>
                <a:gd name="T74" fmla="*/ 345 w 73"/>
                <a:gd name="T75" fmla="*/ 47 h 65"/>
                <a:gd name="T76" fmla="*/ 359 w 73"/>
                <a:gd name="T77" fmla="*/ 53 h 65"/>
                <a:gd name="T78" fmla="*/ 365 w 73"/>
                <a:gd name="T79" fmla="*/ 60 h 65"/>
                <a:gd name="T80" fmla="*/ 385 w 73"/>
                <a:gd name="T81" fmla="*/ 60 h 65"/>
                <a:gd name="T82" fmla="*/ 419 w 73"/>
                <a:gd name="T83" fmla="*/ 66 h 65"/>
                <a:gd name="T84" fmla="*/ 432 w 73"/>
                <a:gd name="T85" fmla="*/ 47 h 65"/>
                <a:gd name="T86" fmla="*/ 432 w 73"/>
                <a:gd name="T87" fmla="*/ 60 h 65"/>
                <a:gd name="T88" fmla="*/ 438 w 73"/>
                <a:gd name="T89" fmla="*/ 60 h 65"/>
                <a:gd name="T90" fmla="*/ 452 w 73"/>
                <a:gd name="T91" fmla="*/ 60 h 65"/>
                <a:gd name="T92" fmla="*/ 465 w 73"/>
                <a:gd name="T93" fmla="*/ 66 h 65"/>
                <a:gd name="T94" fmla="*/ 485 w 73"/>
                <a:gd name="T95" fmla="*/ 86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65"/>
                <a:gd name="T146" fmla="*/ 73 w 73"/>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65">
                  <a:moveTo>
                    <a:pt x="73" y="13"/>
                  </a:moveTo>
                  <a:cubicBezTo>
                    <a:pt x="73" y="22"/>
                    <a:pt x="73" y="31"/>
                    <a:pt x="73" y="40"/>
                  </a:cubicBezTo>
                  <a:cubicBezTo>
                    <a:pt x="73" y="46"/>
                    <a:pt x="73" y="51"/>
                    <a:pt x="73" y="56"/>
                  </a:cubicBezTo>
                  <a:cubicBezTo>
                    <a:pt x="73" y="57"/>
                    <a:pt x="73" y="58"/>
                    <a:pt x="73" y="60"/>
                  </a:cubicBezTo>
                  <a:cubicBezTo>
                    <a:pt x="73" y="62"/>
                    <a:pt x="70" y="61"/>
                    <a:pt x="68" y="61"/>
                  </a:cubicBezTo>
                  <a:cubicBezTo>
                    <a:pt x="68" y="62"/>
                    <a:pt x="68" y="63"/>
                    <a:pt x="68" y="65"/>
                  </a:cubicBezTo>
                  <a:cubicBezTo>
                    <a:pt x="60" y="64"/>
                    <a:pt x="53" y="64"/>
                    <a:pt x="45" y="64"/>
                  </a:cubicBezTo>
                  <a:cubicBezTo>
                    <a:pt x="45" y="60"/>
                    <a:pt x="45" y="56"/>
                    <a:pt x="45" y="52"/>
                  </a:cubicBezTo>
                  <a:cubicBezTo>
                    <a:pt x="45" y="50"/>
                    <a:pt x="43" y="51"/>
                    <a:pt x="41" y="51"/>
                  </a:cubicBezTo>
                  <a:cubicBezTo>
                    <a:pt x="39" y="51"/>
                    <a:pt x="40" y="47"/>
                    <a:pt x="40" y="45"/>
                  </a:cubicBezTo>
                  <a:cubicBezTo>
                    <a:pt x="40" y="42"/>
                    <a:pt x="33" y="44"/>
                    <a:pt x="30" y="44"/>
                  </a:cubicBezTo>
                  <a:cubicBezTo>
                    <a:pt x="26" y="44"/>
                    <a:pt x="21" y="44"/>
                    <a:pt x="16" y="44"/>
                  </a:cubicBezTo>
                  <a:cubicBezTo>
                    <a:pt x="16" y="41"/>
                    <a:pt x="16" y="39"/>
                    <a:pt x="16" y="37"/>
                  </a:cubicBezTo>
                  <a:cubicBezTo>
                    <a:pt x="11" y="37"/>
                    <a:pt x="6" y="37"/>
                    <a:pt x="1" y="37"/>
                  </a:cubicBezTo>
                  <a:cubicBezTo>
                    <a:pt x="0" y="37"/>
                    <a:pt x="1" y="25"/>
                    <a:pt x="1" y="24"/>
                  </a:cubicBezTo>
                  <a:cubicBezTo>
                    <a:pt x="5" y="25"/>
                    <a:pt x="3" y="14"/>
                    <a:pt x="3" y="11"/>
                  </a:cubicBezTo>
                  <a:cubicBezTo>
                    <a:pt x="3" y="10"/>
                    <a:pt x="3" y="5"/>
                    <a:pt x="4" y="5"/>
                  </a:cubicBezTo>
                  <a:cubicBezTo>
                    <a:pt x="4" y="5"/>
                    <a:pt x="5" y="7"/>
                    <a:pt x="6" y="7"/>
                  </a:cubicBezTo>
                  <a:cubicBezTo>
                    <a:pt x="7" y="7"/>
                    <a:pt x="10" y="6"/>
                    <a:pt x="8" y="8"/>
                  </a:cubicBezTo>
                  <a:cubicBezTo>
                    <a:pt x="9" y="8"/>
                    <a:pt x="10" y="7"/>
                    <a:pt x="11" y="7"/>
                  </a:cubicBezTo>
                  <a:cubicBezTo>
                    <a:pt x="12" y="7"/>
                    <a:pt x="12" y="8"/>
                    <a:pt x="12" y="9"/>
                  </a:cubicBezTo>
                  <a:cubicBezTo>
                    <a:pt x="13" y="8"/>
                    <a:pt x="14" y="8"/>
                    <a:pt x="14" y="7"/>
                  </a:cubicBezTo>
                  <a:cubicBezTo>
                    <a:pt x="15" y="5"/>
                    <a:pt x="15" y="8"/>
                    <a:pt x="16" y="8"/>
                  </a:cubicBezTo>
                  <a:cubicBezTo>
                    <a:pt x="17" y="7"/>
                    <a:pt x="16" y="5"/>
                    <a:pt x="16" y="5"/>
                  </a:cubicBezTo>
                  <a:cubicBezTo>
                    <a:pt x="17" y="4"/>
                    <a:pt x="18" y="6"/>
                    <a:pt x="18" y="5"/>
                  </a:cubicBezTo>
                  <a:cubicBezTo>
                    <a:pt x="20" y="5"/>
                    <a:pt x="19" y="4"/>
                    <a:pt x="20" y="3"/>
                  </a:cubicBezTo>
                  <a:cubicBezTo>
                    <a:pt x="21" y="0"/>
                    <a:pt x="22" y="1"/>
                    <a:pt x="24" y="3"/>
                  </a:cubicBezTo>
                  <a:cubicBezTo>
                    <a:pt x="25" y="4"/>
                    <a:pt x="26" y="3"/>
                    <a:pt x="27" y="3"/>
                  </a:cubicBezTo>
                  <a:cubicBezTo>
                    <a:pt x="28" y="3"/>
                    <a:pt x="28" y="2"/>
                    <a:pt x="29" y="2"/>
                  </a:cubicBezTo>
                  <a:cubicBezTo>
                    <a:pt x="29" y="3"/>
                    <a:pt x="30" y="3"/>
                    <a:pt x="30" y="3"/>
                  </a:cubicBezTo>
                  <a:cubicBezTo>
                    <a:pt x="31" y="3"/>
                    <a:pt x="31" y="4"/>
                    <a:pt x="32" y="4"/>
                  </a:cubicBezTo>
                  <a:cubicBezTo>
                    <a:pt x="33" y="3"/>
                    <a:pt x="34" y="5"/>
                    <a:pt x="35" y="4"/>
                  </a:cubicBezTo>
                  <a:cubicBezTo>
                    <a:pt x="37" y="4"/>
                    <a:pt x="38" y="4"/>
                    <a:pt x="39" y="2"/>
                  </a:cubicBezTo>
                  <a:cubicBezTo>
                    <a:pt x="40" y="2"/>
                    <a:pt x="40" y="4"/>
                    <a:pt x="40" y="4"/>
                  </a:cubicBezTo>
                  <a:cubicBezTo>
                    <a:pt x="41" y="5"/>
                    <a:pt x="42" y="3"/>
                    <a:pt x="42" y="3"/>
                  </a:cubicBezTo>
                  <a:cubicBezTo>
                    <a:pt x="44" y="3"/>
                    <a:pt x="44" y="4"/>
                    <a:pt x="45" y="4"/>
                  </a:cubicBezTo>
                  <a:cubicBezTo>
                    <a:pt x="46" y="4"/>
                    <a:pt x="48" y="1"/>
                    <a:pt x="48" y="4"/>
                  </a:cubicBezTo>
                  <a:cubicBezTo>
                    <a:pt x="49" y="6"/>
                    <a:pt x="51" y="6"/>
                    <a:pt x="52" y="7"/>
                  </a:cubicBezTo>
                  <a:cubicBezTo>
                    <a:pt x="53" y="7"/>
                    <a:pt x="54" y="8"/>
                    <a:pt x="54" y="8"/>
                  </a:cubicBezTo>
                  <a:cubicBezTo>
                    <a:pt x="55" y="8"/>
                    <a:pt x="54" y="9"/>
                    <a:pt x="55" y="9"/>
                  </a:cubicBezTo>
                  <a:cubicBezTo>
                    <a:pt x="56" y="9"/>
                    <a:pt x="57" y="9"/>
                    <a:pt x="58" y="9"/>
                  </a:cubicBezTo>
                  <a:cubicBezTo>
                    <a:pt x="59" y="9"/>
                    <a:pt x="61" y="11"/>
                    <a:pt x="63" y="10"/>
                  </a:cubicBezTo>
                  <a:cubicBezTo>
                    <a:pt x="65" y="10"/>
                    <a:pt x="63" y="7"/>
                    <a:pt x="65" y="7"/>
                  </a:cubicBezTo>
                  <a:cubicBezTo>
                    <a:pt x="65" y="8"/>
                    <a:pt x="65" y="8"/>
                    <a:pt x="65" y="9"/>
                  </a:cubicBezTo>
                  <a:cubicBezTo>
                    <a:pt x="65" y="11"/>
                    <a:pt x="66" y="9"/>
                    <a:pt x="66" y="9"/>
                  </a:cubicBezTo>
                  <a:cubicBezTo>
                    <a:pt x="67" y="9"/>
                    <a:pt x="68" y="8"/>
                    <a:pt x="68" y="9"/>
                  </a:cubicBezTo>
                  <a:cubicBezTo>
                    <a:pt x="69" y="10"/>
                    <a:pt x="70" y="11"/>
                    <a:pt x="70" y="10"/>
                  </a:cubicBezTo>
                  <a:cubicBezTo>
                    <a:pt x="68" y="13"/>
                    <a:pt x="72" y="13"/>
                    <a:pt x="73" y="13"/>
                  </a:cubicBezTo>
                </a:path>
              </a:pathLst>
            </a:custGeom>
            <a:grpFill/>
            <a:ln w="9525">
              <a:solidFill>
                <a:schemeClr val="bg1"/>
              </a:solidFill>
              <a:round/>
              <a:headEnd/>
              <a:tailEnd/>
            </a:ln>
          </p:spPr>
          <p:txBody>
            <a:bodyPr/>
            <a:lstStyle/>
            <a:p>
              <a:endParaRPr lang="de-DE"/>
            </a:p>
          </p:txBody>
        </p:sp>
        <p:sp>
          <p:nvSpPr>
            <p:cNvPr id="86" name="Freeform 2355"/>
            <p:cNvSpPr>
              <a:spLocks/>
            </p:cNvSpPr>
            <p:nvPr/>
          </p:nvSpPr>
          <p:spPr bwMode="auto">
            <a:xfrm>
              <a:off x="1663" y="1676"/>
              <a:ext cx="644" cy="339"/>
            </a:xfrm>
            <a:custGeom>
              <a:avLst/>
              <a:gdLst>
                <a:gd name="T0" fmla="*/ 644 w 97"/>
                <a:gd name="T1" fmla="*/ 80 h 51"/>
                <a:gd name="T2" fmla="*/ 644 w 97"/>
                <a:gd name="T3" fmla="*/ 233 h 51"/>
                <a:gd name="T4" fmla="*/ 584 w 97"/>
                <a:gd name="T5" fmla="*/ 233 h 51"/>
                <a:gd name="T6" fmla="*/ 544 w 97"/>
                <a:gd name="T7" fmla="*/ 233 h 51"/>
                <a:gd name="T8" fmla="*/ 538 w 97"/>
                <a:gd name="T9" fmla="*/ 253 h 51"/>
                <a:gd name="T10" fmla="*/ 511 w 97"/>
                <a:gd name="T11" fmla="*/ 279 h 51"/>
                <a:gd name="T12" fmla="*/ 432 w 97"/>
                <a:gd name="T13" fmla="*/ 279 h 51"/>
                <a:gd name="T14" fmla="*/ 432 w 97"/>
                <a:gd name="T15" fmla="*/ 339 h 51"/>
                <a:gd name="T16" fmla="*/ 432 w 97"/>
                <a:gd name="T17" fmla="*/ 339 h 51"/>
                <a:gd name="T18" fmla="*/ 359 w 97"/>
                <a:gd name="T19" fmla="*/ 332 h 51"/>
                <a:gd name="T20" fmla="*/ 299 w 97"/>
                <a:gd name="T21" fmla="*/ 332 h 51"/>
                <a:gd name="T22" fmla="*/ 266 w 97"/>
                <a:gd name="T23" fmla="*/ 319 h 51"/>
                <a:gd name="T24" fmla="*/ 246 w 97"/>
                <a:gd name="T25" fmla="*/ 312 h 51"/>
                <a:gd name="T26" fmla="*/ 239 w 97"/>
                <a:gd name="T27" fmla="*/ 312 h 51"/>
                <a:gd name="T28" fmla="*/ 199 w 97"/>
                <a:gd name="T29" fmla="*/ 279 h 51"/>
                <a:gd name="T30" fmla="*/ 179 w 97"/>
                <a:gd name="T31" fmla="*/ 259 h 51"/>
                <a:gd name="T32" fmla="*/ 166 w 97"/>
                <a:gd name="T33" fmla="*/ 266 h 51"/>
                <a:gd name="T34" fmla="*/ 159 w 97"/>
                <a:gd name="T35" fmla="*/ 266 h 51"/>
                <a:gd name="T36" fmla="*/ 139 w 97"/>
                <a:gd name="T37" fmla="*/ 273 h 51"/>
                <a:gd name="T38" fmla="*/ 106 w 97"/>
                <a:gd name="T39" fmla="*/ 279 h 51"/>
                <a:gd name="T40" fmla="*/ 53 w 97"/>
                <a:gd name="T41" fmla="*/ 266 h 51"/>
                <a:gd name="T42" fmla="*/ 33 w 97"/>
                <a:gd name="T43" fmla="*/ 239 h 51"/>
                <a:gd name="T44" fmla="*/ 33 w 97"/>
                <a:gd name="T45" fmla="*/ 213 h 51"/>
                <a:gd name="T46" fmla="*/ 27 w 97"/>
                <a:gd name="T47" fmla="*/ 199 h 51"/>
                <a:gd name="T48" fmla="*/ 33 w 97"/>
                <a:gd name="T49" fmla="*/ 179 h 51"/>
                <a:gd name="T50" fmla="*/ 27 w 97"/>
                <a:gd name="T51" fmla="*/ 153 h 51"/>
                <a:gd name="T52" fmla="*/ 20 w 97"/>
                <a:gd name="T53" fmla="*/ 133 h 51"/>
                <a:gd name="T54" fmla="*/ 7 w 97"/>
                <a:gd name="T55" fmla="*/ 120 h 51"/>
                <a:gd name="T56" fmla="*/ 0 w 97"/>
                <a:gd name="T57" fmla="*/ 100 h 51"/>
                <a:gd name="T58" fmla="*/ 20 w 97"/>
                <a:gd name="T59" fmla="*/ 100 h 51"/>
                <a:gd name="T60" fmla="*/ 20 w 97"/>
                <a:gd name="T61" fmla="*/ 53 h 51"/>
                <a:gd name="T62" fmla="*/ 20 w 97"/>
                <a:gd name="T63" fmla="*/ 40 h 51"/>
                <a:gd name="T64" fmla="*/ 7 w 97"/>
                <a:gd name="T65" fmla="*/ 33 h 51"/>
                <a:gd name="T66" fmla="*/ 0 w 97"/>
                <a:gd name="T67" fmla="*/ 7 h 51"/>
                <a:gd name="T68" fmla="*/ 173 w 97"/>
                <a:gd name="T69" fmla="*/ 0 h 51"/>
                <a:gd name="T70" fmla="*/ 299 w 97"/>
                <a:gd name="T71" fmla="*/ 0 h 51"/>
                <a:gd name="T72" fmla="*/ 332 w 97"/>
                <a:gd name="T73" fmla="*/ 0 h 51"/>
                <a:gd name="T74" fmla="*/ 332 w 97"/>
                <a:gd name="T75" fmla="*/ 27 h 51"/>
                <a:gd name="T76" fmla="*/ 378 w 97"/>
                <a:gd name="T77" fmla="*/ 27 h 51"/>
                <a:gd name="T78" fmla="*/ 385 w 97"/>
                <a:gd name="T79" fmla="*/ 47 h 51"/>
                <a:gd name="T80" fmla="*/ 412 w 97"/>
                <a:gd name="T81" fmla="*/ 47 h 51"/>
                <a:gd name="T82" fmla="*/ 412 w 97"/>
                <a:gd name="T83" fmla="*/ 80 h 51"/>
                <a:gd name="T84" fmla="*/ 644 w 97"/>
                <a:gd name="T85" fmla="*/ 80 h 51"/>
                <a:gd name="T86" fmla="*/ 644 w 97"/>
                <a:gd name="T87" fmla="*/ 80 h 51"/>
                <a:gd name="T88" fmla="*/ 644 w 97"/>
                <a:gd name="T89" fmla="*/ 80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51"/>
                <a:gd name="T137" fmla="*/ 97 w 97"/>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51">
                  <a:moveTo>
                    <a:pt x="97" y="12"/>
                  </a:moveTo>
                  <a:cubicBezTo>
                    <a:pt x="97" y="20"/>
                    <a:pt x="97" y="27"/>
                    <a:pt x="97" y="35"/>
                  </a:cubicBezTo>
                  <a:cubicBezTo>
                    <a:pt x="94" y="35"/>
                    <a:pt x="91" y="35"/>
                    <a:pt x="88" y="35"/>
                  </a:cubicBezTo>
                  <a:cubicBezTo>
                    <a:pt x="86" y="35"/>
                    <a:pt x="84" y="35"/>
                    <a:pt x="82" y="35"/>
                  </a:cubicBezTo>
                  <a:cubicBezTo>
                    <a:pt x="81" y="35"/>
                    <a:pt x="81" y="36"/>
                    <a:pt x="81" y="38"/>
                  </a:cubicBezTo>
                  <a:cubicBezTo>
                    <a:pt x="81" y="42"/>
                    <a:pt x="81" y="42"/>
                    <a:pt x="77" y="42"/>
                  </a:cubicBezTo>
                  <a:cubicBezTo>
                    <a:pt x="73" y="42"/>
                    <a:pt x="69" y="42"/>
                    <a:pt x="65" y="42"/>
                  </a:cubicBezTo>
                  <a:cubicBezTo>
                    <a:pt x="65" y="45"/>
                    <a:pt x="65" y="48"/>
                    <a:pt x="65" y="51"/>
                  </a:cubicBezTo>
                  <a:cubicBezTo>
                    <a:pt x="65" y="51"/>
                    <a:pt x="65" y="51"/>
                    <a:pt x="65" y="51"/>
                  </a:cubicBezTo>
                  <a:cubicBezTo>
                    <a:pt x="61" y="51"/>
                    <a:pt x="58" y="50"/>
                    <a:pt x="54" y="50"/>
                  </a:cubicBezTo>
                  <a:cubicBezTo>
                    <a:pt x="51" y="49"/>
                    <a:pt x="48" y="51"/>
                    <a:pt x="45" y="50"/>
                  </a:cubicBezTo>
                  <a:cubicBezTo>
                    <a:pt x="43" y="51"/>
                    <a:pt x="42" y="46"/>
                    <a:pt x="40" y="48"/>
                  </a:cubicBezTo>
                  <a:cubicBezTo>
                    <a:pt x="40" y="47"/>
                    <a:pt x="39" y="47"/>
                    <a:pt x="37" y="47"/>
                  </a:cubicBezTo>
                  <a:cubicBezTo>
                    <a:pt x="37" y="47"/>
                    <a:pt x="36" y="47"/>
                    <a:pt x="36" y="47"/>
                  </a:cubicBezTo>
                  <a:cubicBezTo>
                    <a:pt x="37" y="43"/>
                    <a:pt x="33" y="42"/>
                    <a:pt x="30" y="42"/>
                  </a:cubicBezTo>
                  <a:cubicBezTo>
                    <a:pt x="29" y="40"/>
                    <a:pt x="28" y="40"/>
                    <a:pt x="27" y="39"/>
                  </a:cubicBezTo>
                  <a:cubicBezTo>
                    <a:pt x="26" y="40"/>
                    <a:pt x="26" y="40"/>
                    <a:pt x="25" y="40"/>
                  </a:cubicBezTo>
                  <a:cubicBezTo>
                    <a:pt x="24" y="40"/>
                    <a:pt x="24" y="40"/>
                    <a:pt x="24" y="40"/>
                  </a:cubicBezTo>
                  <a:cubicBezTo>
                    <a:pt x="23" y="40"/>
                    <a:pt x="22" y="41"/>
                    <a:pt x="21" y="41"/>
                  </a:cubicBezTo>
                  <a:cubicBezTo>
                    <a:pt x="19" y="41"/>
                    <a:pt x="18" y="41"/>
                    <a:pt x="16" y="42"/>
                  </a:cubicBezTo>
                  <a:cubicBezTo>
                    <a:pt x="13" y="43"/>
                    <a:pt x="11" y="43"/>
                    <a:pt x="8" y="40"/>
                  </a:cubicBezTo>
                  <a:cubicBezTo>
                    <a:pt x="7" y="40"/>
                    <a:pt x="6" y="37"/>
                    <a:pt x="5" y="36"/>
                  </a:cubicBezTo>
                  <a:cubicBezTo>
                    <a:pt x="5" y="35"/>
                    <a:pt x="6" y="34"/>
                    <a:pt x="5" y="32"/>
                  </a:cubicBezTo>
                  <a:cubicBezTo>
                    <a:pt x="5" y="31"/>
                    <a:pt x="4" y="31"/>
                    <a:pt x="4" y="30"/>
                  </a:cubicBezTo>
                  <a:cubicBezTo>
                    <a:pt x="4" y="30"/>
                    <a:pt x="4" y="28"/>
                    <a:pt x="5" y="27"/>
                  </a:cubicBezTo>
                  <a:cubicBezTo>
                    <a:pt x="5" y="26"/>
                    <a:pt x="5" y="25"/>
                    <a:pt x="4" y="23"/>
                  </a:cubicBezTo>
                  <a:cubicBezTo>
                    <a:pt x="4" y="22"/>
                    <a:pt x="3" y="21"/>
                    <a:pt x="3" y="20"/>
                  </a:cubicBezTo>
                  <a:cubicBezTo>
                    <a:pt x="2" y="18"/>
                    <a:pt x="2" y="19"/>
                    <a:pt x="1" y="18"/>
                  </a:cubicBezTo>
                  <a:cubicBezTo>
                    <a:pt x="1" y="18"/>
                    <a:pt x="1" y="16"/>
                    <a:pt x="0" y="15"/>
                  </a:cubicBezTo>
                  <a:cubicBezTo>
                    <a:pt x="1" y="14"/>
                    <a:pt x="2" y="15"/>
                    <a:pt x="3" y="15"/>
                  </a:cubicBezTo>
                  <a:cubicBezTo>
                    <a:pt x="7" y="16"/>
                    <a:pt x="7" y="6"/>
                    <a:pt x="3" y="8"/>
                  </a:cubicBezTo>
                  <a:cubicBezTo>
                    <a:pt x="2" y="7"/>
                    <a:pt x="2" y="7"/>
                    <a:pt x="3" y="6"/>
                  </a:cubicBezTo>
                  <a:cubicBezTo>
                    <a:pt x="2" y="6"/>
                    <a:pt x="2" y="5"/>
                    <a:pt x="1" y="5"/>
                  </a:cubicBezTo>
                  <a:cubicBezTo>
                    <a:pt x="1" y="4"/>
                    <a:pt x="0" y="1"/>
                    <a:pt x="0" y="1"/>
                  </a:cubicBezTo>
                  <a:cubicBezTo>
                    <a:pt x="8" y="1"/>
                    <a:pt x="17" y="0"/>
                    <a:pt x="26" y="0"/>
                  </a:cubicBezTo>
                  <a:cubicBezTo>
                    <a:pt x="32" y="0"/>
                    <a:pt x="39" y="0"/>
                    <a:pt x="45" y="0"/>
                  </a:cubicBezTo>
                  <a:cubicBezTo>
                    <a:pt x="46" y="0"/>
                    <a:pt x="49" y="0"/>
                    <a:pt x="50" y="0"/>
                  </a:cubicBezTo>
                  <a:cubicBezTo>
                    <a:pt x="51" y="1"/>
                    <a:pt x="49" y="4"/>
                    <a:pt x="50" y="4"/>
                  </a:cubicBezTo>
                  <a:cubicBezTo>
                    <a:pt x="53" y="4"/>
                    <a:pt x="55" y="4"/>
                    <a:pt x="57" y="4"/>
                  </a:cubicBezTo>
                  <a:cubicBezTo>
                    <a:pt x="58" y="4"/>
                    <a:pt x="58" y="6"/>
                    <a:pt x="58" y="7"/>
                  </a:cubicBezTo>
                  <a:cubicBezTo>
                    <a:pt x="59" y="7"/>
                    <a:pt x="60" y="7"/>
                    <a:pt x="62" y="7"/>
                  </a:cubicBezTo>
                  <a:cubicBezTo>
                    <a:pt x="62" y="9"/>
                    <a:pt x="62" y="11"/>
                    <a:pt x="62" y="12"/>
                  </a:cubicBezTo>
                  <a:cubicBezTo>
                    <a:pt x="73" y="12"/>
                    <a:pt x="85" y="12"/>
                    <a:pt x="97" y="12"/>
                  </a:cubicBezTo>
                  <a:cubicBezTo>
                    <a:pt x="97" y="12"/>
                    <a:pt x="97" y="12"/>
                    <a:pt x="97" y="12"/>
                  </a:cubicBezTo>
                  <a:cubicBezTo>
                    <a:pt x="97" y="12"/>
                    <a:pt x="97" y="12"/>
                    <a:pt x="97" y="12"/>
                  </a:cubicBezTo>
                </a:path>
              </a:pathLst>
            </a:custGeom>
            <a:grpFill/>
            <a:ln w="9525">
              <a:solidFill>
                <a:schemeClr val="bg1"/>
              </a:solidFill>
              <a:round/>
              <a:headEnd/>
              <a:tailEnd/>
            </a:ln>
          </p:spPr>
          <p:txBody>
            <a:bodyPr/>
            <a:lstStyle/>
            <a:p>
              <a:endParaRPr lang="de-DE"/>
            </a:p>
          </p:txBody>
        </p:sp>
        <p:sp>
          <p:nvSpPr>
            <p:cNvPr id="87" name="Freeform 2356"/>
            <p:cNvSpPr>
              <a:spLocks/>
            </p:cNvSpPr>
            <p:nvPr/>
          </p:nvSpPr>
          <p:spPr bwMode="auto">
            <a:xfrm>
              <a:off x="4314" y="1696"/>
              <a:ext cx="518" cy="532"/>
            </a:xfrm>
            <a:custGeom>
              <a:avLst/>
              <a:gdLst>
                <a:gd name="T0" fmla="*/ 246 w 78"/>
                <a:gd name="T1" fmla="*/ 47 h 80"/>
                <a:gd name="T2" fmla="*/ 272 w 78"/>
                <a:gd name="T3" fmla="*/ 27 h 80"/>
                <a:gd name="T4" fmla="*/ 292 w 78"/>
                <a:gd name="T5" fmla="*/ 33 h 80"/>
                <a:gd name="T6" fmla="*/ 319 w 78"/>
                <a:gd name="T7" fmla="*/ 20 h 80"/>
                <a:gd name="T8" fmla="*/ 332 w 78"/>
                <a:gd name="T9" fmla="*/ 27 h 80"/>
                <a:gd name="T10" fmla="*/ 325 w 78"/>
                <a:gd name="T11" fmla="*/ 13 h 80"/>
                <a:gd name="T12" fmla="*/ 325 w 78"/>
                <a:gd name="T13" fmla="*/ 13 h 80"/>
                <a:gd name="T14" fmla="*/ 365 w 78"/>
                <a:gd name="T15" fmla="*/ 13 h 80"/>
                <a:gd name="T16" fmla="*/ 385 w 78"/>
                <a:gd name="T17" fmla="*/ 0 h 80"/>
                <a:gd name="T18" fmla="*/ 405 w 78"/>
                <a:gd name="T19" fmla="*/ 7 h 80"/>
                <a:gd name="T20" fmla="*/ 445 w 78"/>
                <a:gd name="T21" fmla="*/ 7 h 80"/>
                <a:gd name="T22" fmla="*/ 472 w 78"/>
                <a:gd name="T23" fmla="*/ 7 h 80"/>
                <a:gd name="T24" fmla="*/ 498 w 78"/>
                <a:gd name="T25" fmla="*/ 0 h 80"/>
                <a:gd name="T26" fmla="*/ 505 w 78"/>
                <a:gd name="T27" fmla="*/ 20 h 80"/>
                <a:gd name="T28" fmla="*/ 511 w 78"/>
                <a:gd name="T29" fmla="*/ 20 h 80"/>
                <a:gd name="T30" fmla="*/ 511 w 78"/>
                <a:gd name="T31" fmla="*/ 80 h 80"/>
                <a:gd name="T32" fmla="*/ 498 w 78"/>
                <a:gd name="T33" fmla="*/ 126 h 80"/>
                <a:gd name="T34" fmla="*/ 498 w 78"/>
                <a:gd name="T35" fmla="*/ 166 h 80"/>
                <a:gd name="T36" fmla="*/ 445 w 78"/>
                <a:gd name="T37" fmla="*/ 166 h 80"/>
                <a:gd name="T38" fmla="*/ 445 w 78"/>
                <a:gd name="T39" fmla="*/ 246 h 80"/>
                <a:gd name="T40" fmla="*/ 425 w 78"/>
                <a:gd name="T41" fmla="*/ 306 h 80"/>
                <a:gd name="T42" fmla="*/ 425 w 78"/>
                <a:gd name="T43" fmla="*/ 485 h 80"/>
                <a:gd name="T44" fmla="*/ 252 w 78"/>
                <a:gd name="T45" fmla="*/ 485 h 80"/>
                <a:gd name="T46" fmla="*/ 252 w 78"/>
                <a:gd name="T47" fmla="*/ 532 h 80"/>
                <a:gd name="T48" fmla="*/ 199 w 78"/>
                <a:gd name="T49" fmla="*/ 532 h 80"/>
                <a:gd name="T50" fmla="*/ 199 w 78"/>
                <a:gd name="T51" fmla="*/ 485 h 80"/>
                <a:gd name="T52" fmla="*/ 120 w 78"/>
                <a:gd name="T53" fmla="*/ 485 h 80"/>
                <a:gd name="T54" fmla="*/ 120 w 78"/>
                <a:gd name="T55" fmla="*/ 446 h 80"/>
                <a:gd name="T56" fmla="*/ 120 w 78"/>
                <a:gd name="T57" fmla="*/ 392 h 80"/>
                <a:gd name="T58" fmla="*/ 66 w 78"/>
                <a:gd name="T59" fmla="*/ 392 h 80"/>
                <a:gd name="T60" fmla="*/ 66 w 78"/>
                <a:gd name="T61" fmla="*/ 306 h 80"/>
                <a:gd name="T62" fmla="*/ 80 w 78"/>
                <a:gd name="T63" fmla="*/ 259 h 80"/>
                <a:gd name="T64" fmla="*/ 80 w 78"/>
                <a:gd name="T65" fmla="*/ 206 h 80"/>
                <a:gd name="T66" fmla="*/ 80 w 78"/>
                <a:gd name="T67" fmla="*/ 146 h 80"/>
                <a:gd name="T68" fmla="*/ 46 w 78"/>
                <a:gd name="T69" fmla="*/ 120 h 80"/>
                <a:gd name="T70" fmla="*/ 40 w 78"/>
                <a:gd name="T71" fmla="*/ 120 h 80"/>
                <a:gd name="T72" fmla="*/ 40 w 78"/>
                <a:gd name="T73" fmla="*/ 73 h 80"/>
                <a:gd name="T74" fmla="*/ 13 w 78"/>
                <a:gd name="T75" fmla="*/ 73 h 80"/>
                <a:gd name="T76" fmla="*/ 13 w 78"/>
                <a:gd name="T77" fmla="*/ 73 h 80"/>
                <a:gd name="T78" fmla="*/ 27 w 78"/>
                <a:gd name="T79" fmla="*/ 20 h 80"/>
                <a:gd name="T80" fmla="*/ 40 w 78"/>
                <a:gd name="T81" fmla="*/ 27 h 80"/>
                <a:gd name="T82" fmla="*/ 53 w 78"/>
                <a:gd name="T83" fmla="*/ 27 h 80"/>
                <a:gd name="T84" fmla="*/ 80 w 78"/>
                <a:gd name="T85" fmla="*/ 27 h 80"/>
                <a:gd name="T86" fmla="*/ 93 w 78"/>
                <a:gd name="T87" fmla="*/ 40 h 80"/>
                <a:gd name="T88" fmla="*/ 106 w 78"/>
                <a:gd name="T89" fmla="*/ 40 h 80"/>
                <a:gd name="T90" fmla="*/ 120 w 78"/>
                <a:gd name="T91" fmla="*/ 33 h 80"/>
                <a:gd name="T92" fmla="*/ 133 w 78"/>
                <a:gd name="T93" fmla="*/ 33 h 80"/>
                <a:gd name="T94" fmla="*/ 126 w 78"/>
                <a:gd name="T95" fmla="*/ 47 h 80"/>
                <a:gd name="T96" fmla="*/ 133 w 78"/>
                <a:gd name="T97" fmla="*/ 53 h 80"/>
                <a:gd name="T98" fmla="*/ 166 w 78"/>
                <a:gd name="T99" fmla="*/ 47 h 80"/>
                <a:gd name="T100" fmla="*/ 166 w 78"/>
                <a:gd name="T101" fmla="*/ 47 h 80"/>
                <a:gd name="T102" fmla="*/ 166 w 78"/>
                <a:gd name="T103" fmla="*/ 47 h 80"/>
                <a:gd name="T104" fmla="*/ 179 w 78"/>
                <a:gd name="T105" fmla="*/ 47 h 80"/>
                <a:gd name="T106" fmla="*/ 199 w 78"/>
                <a:gd name="T107" fmla="*/ 47 h 80"/>
                <a:gd name="T108" fmla="*/ 213 w 78"/>
                <a:gd name="T109" fmla="*/ 47 h 80"/>
                <a:gd name="T110" fmla="*/ 232 w 78"/>
                <a:gd name="T111" fmla="*/ 33 h 80"/>
                <a:gd name="T112" fmla="*/ 246 w 78"/>
                <a:gd name="T113" fmla="*/ 47 h 80"/>
                <a:gd name="T114" fmla="*/ 246 w 78"/>
                <a:gd name="T115" fmla="*/ 47 h 80"/>
                <a:gd name="T116" fmla="*/ 246 w 78"/>
                <a:gd name="T117" fmla="*/ 47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0"/>
                <a:gd name="T179" fmla="*/ 78 w 78"/>
                <a:gd name="T180" fmla="*/ 80 h 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0">
                  <a:moveTo>
                    <a:pt x="37" y="7"/>
                  </a:moveTo>
                  <a:cubicBezTo>
                    <a:pt x="39" y="5"/>
                    <a:pt x="42" y="7"/>
                    <a:pt x="41" y="4"/>
                  </a:cubicBezTo>
                  <a:cubicBezTo>
                    <a:pt x="42" y="5"/>
                    <a:pt x="43" y="6"/>
                    <a:pt x="44" y="5"/>
                  </a:cubicBezTo>
                  <a:cubicBezTo>
                    <a:pt x="46" y="5"/>
                    <a:pt x="47" y="4"/>
                    <a:pt x="48" y="3"/>
                  </a:cubicBezTo>
                  <a:cubicBezTo>
                    <a:pt x="48" y="3"/>
                    <a:pt x="49" y="5"/>
                    <a:pt x="50" y="4"/>
                  </a:cubicBezTo>
                  <a:cubicBezTo>
                    <a:pt x="50" y="3"/>
                    <a:pt x="50" y="3"/>
                    <a:pt x="49" y="2"/>
                  </a:cubicBezTo>
                  <a:cubicBezTo>
                    <a:pt x="49" y="2"/>
                    <a:pt x="49" y="2"/>
                    <a:pt x="49" y="2"/>
                  </a:cubicBezTo>
                  <a:cubicBezTo>
                    <a:pt x="52" y="3"/>
                    <a:pt x="53" y="1"/>
                    <a:pt x="55" y="2"/>
                  </a:cubicBezTo>
                  <a:cubicBezTo>
                    <a:pt x="57" y="3"/>
                    <a:pt x="57" y="1"/>
                    <a:pt x="58" y="0"/>
                  </a:cubicBezTo>
                  <a:cubicBezTo>
                    <a:pt x="59" y="0"/>
                    <a:pt x="60" y="1"/>
                    <a:pt x="61" y="1"/>
                  </a:cubicBezTo>
                  <a:cubicBezTo>
                    <a:pt x="63" y="1"/>
                    <a:pt x="66" y="1"/>
                    <a:pt x="67" y="1"/>
                  </a:cubicBezTo>
                  <a:cubicBezTo>
                    <a:pt x="69" y="0"/>
                    <a:pt x="69" y="2"/>
                    <a:pt x="71" y="1"/>
                  </a:cubicBezTo>
                  <a:cubicBezTo>
                    <a:pt x="72" y="1"/>
                    <a:pt x="74" y="0"/>
                    <a:pt x="75" y="0"/>
                  </a:cubicBezTo>
                  <a:cubicBezTo>
                    <a:pt x="76" y="1"/>
                    <a:pt x="75" y="2"/>
                    <a:pt x="76" y="3"/>
                  </a:cubicBezTo>
                  <a:cubicBezTo>
                    <a:pt x="76" y="3"/>
                    <a:pt x="77" y="3"/>
                    <a:pt x="77" y="3"/>
                  </a:cubicBezTo>
                  <a:cubicBezTo>
                    <a:pt x="77" y="6"/>
                    <a:pt x="77" y="9"/>
                    <a:pt x="77" y="12"/>
                  </a:cubicBezTo>
                  <a:cubicBezTo>
                    <a:pt x="77" y="14"/>
                    <a:pt x="78" y="20"/>
                    <a:pt x="75" y="19"/>
                  </a:cubicBezTo>
                  <a:cubicBezTo>
                    <a:pt x="75" y="21"/>
                    <a:pt x="75" y="23"/>
                    <a:pt x="75" y="25"/>
                  </a:cubicBezTo>
                  <a:cubicBezTo>
                    <a:pt x="72" y="25"/>
                    <a:pt x="69" y="25"/>
                    <a:pt x="67" y="25"/>
                  </a:cubicBezTo>
                  <a:cubicBezTo>
                    <a:pt x="67" y="29"/>
                    <a:pt x="67" y="33"/>
                    <a:pt x="67" y="37"/>
                  </a:cubicBezTo>
                  <a:cubicBezTo>
                    <a:pt x="67" y="41"/>
                    <a:pt x="69" y="46"/>
                    <a:pt x="64" y="46"/>
                  </a:cubicBezTo>
                  <a:cubicBezTo>
                    <a:pt x="64" y="55"/>
                    <a:pt x="64" y="64"/>
                    <a:pt x="64" y="73"/>
                  </a:cubicBezTo>
                  <a:cubicBezTo>
                    <a:pt x="64" y="74"/>
                    <a:pt x="41" y="73"/>
                    <a:pt x="38" y="73"/>
                  </a:cubicBezTo>
                  <a:cubicBezTo>
                    <a:pt x="38" y="76"/>
                    <a:pt x="38" y="78"/>
                    <a:pt x="38" y="80"/>
                  </a:cubicBezTo>
                  <a:cubicBezTo>
                    <a:pt x="36" y="80"/>
                    <a:pt x="33" y="80"/>
                    <a:pt x="30" y="80"/>
                  </a:cubicBezTo>
                  <a:cubicBezTo>
                    <a:pt x="30" y="78"/>
                    <a:pt x="30" y="76"/>
                    <a:pt x="30" y="73"/>
                  </a:cubicBezTo>
                  <a:cubicBezTo>
                    <a:pt x="29" y="73"/>
                    <a:pt x="19" y="75"/>
                    <a:pt x="18" y="73"/>
                  </a:cubicBezTo>
                  <a:cubicBezTo>
                    <a:pt x="17" y="73"/>
                    <a:pt x="18" y="68"/>
                    <a:pt x="18" y="67"/>
                  </a:cubicBezTo>
                  <a:cubicBezTo>
                    <a:pt x="18" y="64"/>
                    <a:pt x="18" y="62"/>
                    <a:pt x="18" y="59"/>
                  </a:cubicBezTo>
                  <a:cubicBezTo>
                    <a:pt x="15" y="59"/>
                    <a:pt x="12" y="59"/>
                    <a:pt x="10" y="59"/>
                  </a:cubicBezTo>
                  <a:cubicBezTo>
                    <a:pt x="10" y="55"/>
                    <a:pt x="10" y="50"/>
                    <a:pt x="10" y="46"/>
                  </a:cubicBezTo>
                  <a:cubicBezTo>
                    <a:pt x="13" y="46"/>
                    <a:pt x="12" y="41"/>
                    <a:pt x="12" y="39"/>
                  </a:cubicBezTo>
                  <a:cubicBezTo>
                    <a:pt x="12" y="36"/>
                    <a:pt x="12" y="33"/>
                    <a:pt x="12" y="31"/>
                  </a:cubicBezTo>
                  <a:cubicBezTo>
                    <a:pt x="12" y="28"/>
                    <a:pt x="12" y="25"/>
                    <a:pt x="12" y="22"/>
                  </a:cubicBezTo>
                  <a:cubicBezTo>
                    <a:pt x="12" y="17"/>
                    <a:pt x="11" y="18"/>
                    <a:pt x="7" y="18"/>
                  </a:cubicBezTo>
                  <a:cubicBezTo>
                    <a:pt x="6" y="18"/>
                    <a:pt x="6" y="18"/>
                    <a:pt x="6" y="18"/>
                  </a:cubicBezTo>
                  <a:cubicBezTo>
                    <a:pt x="6" y="16"/>
                    <a:pt x="6" y="14"/>
                    <a:pt x="6" y="11"/>
                  </a:cubicBezTo>
                  <a:cubicBezTo>
                    <a:pt x="5" y="11"/>
                    <a:pt x="4" y="11"/>
                    <a:pt x="2" y="11"/>
                  </a:cubicBezTo>
                  <a:cubicBezTo>
                    <a:pt x="2" y="11"/>
                    <a:pt x="2" y="11"/>
                    <a:pt x="2" y="11"/>
                  </a:cubicBezTo>
                  <a:cubicBezTo>
                    <a:pt x="3" y="9"/>
                    <a:pt x="0" y="3"/>
                    <a:pt x="4" y="3"/>
                  </a:cubicBezTo>
                  <a:cubicBezTo>
                    <a:pt x="5" y="2"/>
                    <a:pt x="6" y="3"/>
                    <a:pt x="6" y="4"/>
                  </a:cubicBezTo>
                  <a:cubicBezTo>
                    <a:pt x="5" y="5"/>
                    <a:pt x="8" y="4"/>
                    <a:pt x="8" y="4"/>
                  </a:cubicBezTo>
                  <a:cubicBezTo>
                    <a:pt x="10" y="4"/>
                    <a:pt x="10" y="5"/>
                    <a:pt x="12" y="4"/>
                  </a:cubicBezTo>
                  <a:cubicBezTo>
                    <a:pt x="12" y="5"/>
                    <a:pt x="13" y="5"/>
                    <a:pt x="14" y="6"/>
                  </a:cubicBezTo>
                  <a:cubicBezTo>
                    <a:pt x="15" y="6"/>
                    <a:pt x="16" y="6"/>
                    <a:pt x="16" y="6"/>
                  </a:cubicBezTo>
                  <a:cubicBezTo>
                    <a:pt x="17" y="6"/>
                    <a:pt x="18" y="6"/>
                    <a:pt x="18" y="5"/>
                  </a:cubicBezTo>
                  <a:cubicBezTo>
                    <a:pt x="19" y="6"/>
                    <a:pt x="19" y="5"/>
                    <a:pt x="20" y="5"/>
                  </a:cubicBezTo>
                  <a:cubicBezTo>
                    <a:pt x="21" y="6"/>
                    <a:pt x="20" y="7"/>
                    <a:pt x="19" y="7"/>
                  </a:cubicBezTo>
                  <a:cubicBezTo>
                    <a:pt x="19" y="7"/>
                    <a:pt x="20" y="7"/>
                    <a:pt x="20" y="8"/>
                  </a:cubicBezTo>
                  <a:cubicBezTo>
                    <a:pt x="22" y="8"/>
                    <a:pt x="24" y="3"/>
                    <a:pt x="25" y="7"/>
                  </a:cubicBezTo>
                  <a:cubicBezTo>
                    <a:pt x="25" y="7"/>
                    <a:pt x="25" y="7"/>
                    <a:pt x="25" y="7"/>
                  </a:cubicBezTo>
                  <a:cubicBezTo>
                    <a:pt x="25" y="7"/>
                    <a:pt x="25" y="7"/>
                    <a:pt x="25" y="7"/>
                  </a:cubicBezTo>
                  <a:cubicBezTo>
                    <a:pt x="27" y="8"/>
                    <a:pt x="27" y="8"/>
                    <a:pt x="27" y="7"/>
                  </a:cubicBezTo>
                  <a:cubicBezTo>
                    <a:pt x="25" y="5"/>
                    <a:pt x="29" y="6"/>
                    <a:pt x="30" y="7"/>
                  </a:cubicBezTo>
                  <a:cubicBezTo>
                    <a:pt x="31" y="7"/>
                    <a:pt x="32" y="7"/>
                    <a:pt x="32" y="7"/>
                  </a:cubicBezTo>
                  <a:cubicBezTo>
                    <a:pt x="35" y="8"/>
                    <a:pt x="33" y="5"/>
                    <a:pt x="35" y="5"/>
                  </a:cubicBezTo>
                  <a:cubicBezTo>
                    <a:pt x="35" y="5"/>
                    <a:pt x="37" y="7"/>
                    <a:pt x="37" y="7"/>
                  </a:cubicBezTo>
                  <a:cubicBezTo>
                    <a:pt x="37" y="7"/>
                    <a:pt x="37" y="7"/>
                    <a:pt x="37" y="7"/>
                  </a:cubicBezTo>
                  <a:cubicBezTo>
                    <a:pt x="37" y="7"/>
                    <a:pt x="37" y="7"/>
                    <a:pt x="37" y="7"/>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88" name="Freeform 2357"/>
            <p:cNvSpPr>
              <a:spLocks/>
            </p:cNvSpPr>
            <p:nvPr/>
          </p:nvSpPr>
          <p:spPr bwMode="auto">
            <a:xfrm>
              <a:off x="1012" y="1716"/>
              <a:ext cx="412" cy="492"/>
            </a:xfrm>
            <a:custGeom>
              <a:avLst/>
              <a:gdLst>
                <a:gd name="T0" fmla="*/ 0 w 62"/>
                <a:gd name="T1" fmla="*/ 146 h 74"/>
                <a:gd name="T2" fmla="*/ 47 w 62"/>
                <a:gd name="T3" fmla="*/ 146 h 74"/>
                <a:gd name="T4" fmla="*/ 47 w 62"/>
                <a:gd name="T5" fmla="*/ 100 h 74"/>
                <a:gd name="T6" fmla="*/ 47 w 62"/>
                <a:gd name="T7" fmla="*/ 53 h 74"/>
                <a:gd name="T8" fmla="*/ 226 w 62"/>
                <a:gd name="T9" fmla="*/ 53 h 74"/>
                <a:gd name="T10" fmla="*/ 219 w 62"/>
                <a:gd name="T11" fmla="*/ 33 h 74"/>
                <a:gd name="T12" fmla="*/ 219 w 62"/>
                <a:gd name="T13" fmla="*/ 40 h 74"/>
                <a:gd name="T14" fmla="*/ 213 w 62"/>
                <a:gd name="T15" fmla="*/ 20 h 74"/>
                <a:gd name="T16" fmla="*/ 233 w 62"/>
                <a:gd name="T17" fmla="*/ 7 h 74"/>
                <a:gd name="T18" fmla="*/ 292 w 62"/>
                <a:gd name="T19" fmla="*/ 13 h 74"/>
                <a:gd name="T20" fmla="*/ 306 w 62"/>
                <a:gd name="T21" fmla="*/ 47 h 74"/>
                <a:gd name="T22" fmla="*/ 326 w 62"/>
                <a:gd name="T23" fmla="*/ 40 h 74"/>
                <a:gd name="T24" fmla="*/ 332 w 62"/>
                <a:gd name="T25" fmla="*/ 60 h 74"/>
                <a:gd name="T26" fmla="*/ 346 w 62"/>
                <a:gd name="T27" fmla="*/ 53 h 74"/>
                <a:gd name="T28" fmla="*/ 359 w 62"/>
                <a:gd name="T29" fmla="*/ 80 h 74"/>
                <a:gd name="T30" fmla="*/ 379 w 62"/>
                <a:gd name="T31" fmla="*/ 106 h 74"/>
                <a:gd name="T32" fmla="*/ 379 w 62"/>
                <a:gd name="T33" fmla="*/ 133 h 74"/>
                <a:gd name="T34" fmla="*/ 372 w 62"/>
                <a:gd name="T35" fmla="*/ 140 h 74"/>
                <a:gd name="T36" fmla="*/ 385 w 62"/>
                <a:gd name="T37" fmla="*/ 153 h 74"/>
                <a:gd name="T38" fmla="*/ 399 w 62"/>
                <a:gd name="T39" fmla="*/ 180 h 74"/>
                <a:gd name="T40" fmla="*/ 405 w 62"/>
                <a:gd name="T41" fmla="*/ 213 h 74"/>
                <a:gd name="T42" fmla="*/ 399 w 62"/>
                <a:gd name="T43" fmla="*/ 233 h 74"/>
                <a:gd name="T44" fmla="*/ 392 w 62"/>
                <a:gd name="T45" fmla="*/ 246 h 74"/>
                <a:gd name="T46" fmla="*/ 352 w 62"/>
                <a:gd name="T47" fmla="*/ 246 h 74"/>
                <a:gd name="T48" fmla="*/ 272 w 62"/>
                <a:gd name="T49" fmla="*/ 246 h 74"/>
                <a:gd name="T50" fmla="*/ 272 w 62"/>
                <a:gd name="T51" fmla="*/ 279 h 74"/>
                <a:gd name="T52" fmla="*/ 272 w 62"/>
                <a:gd name="T53" fmla="*/ 286 h 74"/>
                <a:gd name="T54" fmla="*/ 279 w 62"/>
                <a:gd name="T55" fmla="*/ 293 h 74"/>
                <a:gd name="T56" fmla="*/ 272 w 62"/>
                <a:gd name="T57" fmla="*/ 299 h 74"/>
                <a:gd name="T58" fmla="*/ 266 w 62"/>
                <a:gd name="T59" fmla="*/ 312 h 74"/>
                <a:gd name="T60" fmla="*/ 292 w 62"/>
                <a:gd name="T61" fmla="*/ 352 h 74"/>
                <a:gd name="T62" fmla="*/ 292 w 62"/>
                <a:gd name="T63" fmla="*/ 366 h 74"/>
                <a:gd name="T64" fmla="*/ 286 w 62"/>
                <a:gd name="T65" fmla="*/ 399 h 74"/>
                <a:gd name="T66" fmla="*/ 292 w 62"/>
                <a:gd name="T67" fmla="*/ 412 h 74"/>
                <a:gd name="T68" fmla="*/ 312 w 62"/>
                <a:gd name="T69" fmla="*/ 419 h 74"/>
                <a:gd name="T70" fmla="*/ 312 w 62"/>
                <a:gd name="T71" fmla="*/ 465 h 74"/>
                <a:gd name="T72" fmla="*/ 272 w 62"/>
                <a:gd name="T73" fmla="*/ 465 h 74"/>
                <a:gd name="T74" fmla="*/ 266 w 62"/>
                <a:gd name="T75" fmla="*/ 492 h 74"/>
                <a:gd name="T76" fmla="*/ 219 w 62"/>
                <a:gd name="T77" fmla="*/ 492 h 74"/>
                <a:gd name="T78" fmla="*/ 173 w 62"/>
                <a:gd name="T79" fmla="*/ 492 h 74"/>
                <a:gd name="T80" fmla="*/ 166 w 62"/>
                <a:gd name="T81" fmla="*/ 485 h 74"/>
                <a:gd name="T82" fmla="*/ 159 w 62"/>
                <a:gd name="T83" fmla="*/ 465 h 74"/>
                <a:gd name="T84" fmla="*/ 159 w 62"/>
                <a:gd name="T85" fmla="*/ 379 h 74"/>
                <a:gd name="T86" fmla="*/ 113 w 62"/>
                <a:gd name="T87" fmla="*/ 372 h 74"/>
                <a:gd name="T88" fmla="*/ 120 w 62"/>
                <a:gd name="T89" fmla="*/ 319 h 74"/>
                <a:gd name="T90" fmla="*/ 120 w 62"/>
                <a:gd name="T91" fmla="*/ 299 h 74"/>
                <a:gd name="T92" fmla="*/ 86 w 62"/>
                <a:gd name="T93" fmla="*/ 306 h 74"/>
                <a:gd name="T94" fmla="*/ 100 w 62"/>
                <a:gd name="T95" fmla="*/ 273 h 74"/>
                <a:gd name="T96" fmla="*/ 106 w 62"/>
                <a:gd name="T97" fmla="*/ 266 h 74"/>
                <a:gd name="T98" fmla="*/ 113 w 62"/>
                <a:gd name="T99" fmla="*/ 246 h 74"/>
                <a:gd name="T100" fmla="*/ 7 w 62"/>
                <a:gd name="T101" fmla="*/ 246 h 74"/>
                <a:gd name="T102" fmla="*/ 7 w 62"/>
                <a:gd name="T103" fmla="*/ 186 h 74"/>
                <a:gd name="T104" fmla="*/ 0 w 62"/>
                <a:gd name="T105" fmla="*/ 146 h 74"/>
                <a:gd name="T106" fmla="*/ 0 w 62"/>
                <a:gd name="T107" fmla="*/ 146 h 74"/>
                <a:gd name="T108" fmla="*/ 0 w 62"/>
                <a:gd name="T109" fmla="*/ 146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4"/>
                <a:gd name="T167" fmla="*/ 62 w 62"/>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4">
                  <a:moveTo>
                    <a:pt x="0" y="22"/>
                  </a:moveTo>
                  <a:cubicBezTo>
                    <a:pt x="1" y="22"/>
                    <a:pt x="6" y="22"/>
                    <a:pt x="7" y="22"/>
                  </a:cubicBezTo>
                  <a:cubicBezTo>
                    <a:pt x="8" y="21"/>
                    <a:pt x="7" y="15"/>
                    <a:pt x="7" y="15"/>
                  </a:cubicBezTo>
                  <a:cubicBezTo>
                    <a:pt x="7" y="13"/>
                    <a:pt x="7" y="10"/>
                    <a:pt x="7" y="8"/>
                  </a:cubicBezTo>
                  <a:cubicBezTo>
                    <a:pt x="16" y="8"/>
                    <a:pt x="25" y="8"/>
                    <a:pt x="34" y="8"/>
                  </a:cubicBezTo>
                  <a:cubicBezTo>
                    <a:pt x="34" y="7"/>
                    <a:pt x="34" y="5"/>
                    <a:pt x="33" y="5"/>
                  </a:cubicBezTo>
                  <a:cubicBezTo>
                    <a:pt x="33" y="5"/>
                    <a:pt x="33" y="5"/>
                    <a:pt x="33" y="6"/>
                  </a:cubicBezTo>
                  <a:cubicBezTo>
                    <a:pt x="32" y="5"/>
                    <a:pt x="32" y="4"/>
                    <a:pt x="32" y="3"/>
                  </a:cubicBezTo>
                  <a:cubicBezTo>
                    <a:pt x="33" y="3"/>
                    <a:pt x="34" y="2"/>
                    <a:pt x="35" y="1"/>
                  </a:cubicBezTo>
                  <a:cubicBezTo>
                    <a:pt x="38" y="1"/>
                    <a:pt x="43" y="0"/>
                    <a:pt x="44" y="2"/>
                  </a:cubicBezTo>
                  <a:cubicBezTo>
                    <a:pt x="45" y="3"/>
                    <a:pt x="45" y="5"/>
                    <a:pt x="46" y="7"/>
                  </a:cubicBezTo>
                  <a:cubicBezTo>
                    <a:pt x="47" y="7"/>
                    <a:pt x="48" y="6"/>
                    <a:pt x="49" y="6"/>
                  </a:cubicBezTo>
                  <a:cubicBezTo>
                    <a:pt x="49" y="8"/>
                    <a:pt x="50" y="7"/>
                    <a:pt x="50" y="9"/>
                  </a:cubicBezTo>
                  <a:cubicBezTo>
                    <a:pt x="51" y="9"/>
                    <a:pt x="51" y="9"/>
                    <a:pt x="52" y="8"/>
                  </a:cubicBezTo>
                  <a:cubicBezTo>
                    <a:pt x="53" y="9"/>
                    <a:pt x="53" y="11"/>
                    <a:pt x="54" y="12"/>
                  </a:cubicBezTo>
                  <a:cubicBezTo>
                    <a:pt x="56" y="11"/>
                    <a:pt x="58" y="14"/>
                    <a:pt x="57" y="16"/>
                  </a:cubicBezTo>
                  <a:cubicBezTo>
                    <a:pt x="56" y="17"/>
                    <a:pt x="57" y="19"/>
                    <a:pt x="57" y="20"/>
                  </a:cubicBezTo>
                  <a:cubicBezTo>
                    <a:pt x="57" y="20"/>
                    <a:pt x="56" y="20"/>
                    <a:pt x="56" y="21"/>
                  </a:cubicBezTo>
                  <a:cubicBezTo>
                    <a:pt x="56" y="22"/>
                    <a:pt x="58" y="22"/>
                    <a:pt x="58" y="23"/>
                  </a:cubicBezTo>
                  <a:cubicBezTo>
                    <a:pt x="58" y="24"/>
                    <a:pt x="56" y="27"/>
                    <a:pt x="60" y="27"/>
                  </a:cubicBezTo>
                  <a:cubicBezTo>
                    <a:pt x="61" y="27"/>
                    <a:pt x="62" y="31"/>
                    <a:pt x="61" y="32"/>
                  </a:cubicBezTo>
                  <a:cubicBezTo>
                    <a:pt x="59" y="33"/>
                    <a:pt x="60" y="33"/>
                    <a:pt x="60" y="35"/>
                  </a:cubicBezTo>
                  <a:cubicBezTo>
                    <a:pt x="59" y="36"/>
                    <a:pt x="60" y="37"/>
                    <a:pt x="59" y="37"/>
                  </a:cubicBezTo>
                  <a:cubicBezTo>
                    <a:pt x="57" y="37"/>
                    <a:pt x="55" y="37"/>
                    <a:pt x="53" y="37"/>
                  </a:cubicBezTo>
                  <a:cubicBezTo>
                    <a:pt x="49" y="37"/>
                    <a:pt x="45" y="37"/>
                    <a:pt x="41" y="37"/>
                  </a:cubicBezTo>
                  <a:cubicBezTo>
                    <a:pt x="41" y="38"/>
                    <a:pt x="42" y="41"/>
                    <a:pt x="41" y="42"/>
                  </a:cubicBezTo>
                  <a:cubicBezTo>
                    <a:pt x="42" y="42"/>
                    <a:pt x="41" y="43"/>
                    <a:pt x="41" y="43"/>
                  </a:cubicBezTo>
                  <a:cubicBezTo>
                    <a:pt x="42" y="43"/>
                    <a:pt x="42" y="43"/>
                    <a:pt x="42" y="44"/>
                  </a:cubicBezTo>
                  <a:cubicBezTo>
                    <a:pt x="42" y="44"/>
                    <a:pt x="42" y="45"/>
                    <a:pt x="41" y="45"/>
                  </a:cubicBezTo>
                  <a:cubicBezTo>
                    <a:pt x="41" y="45"/>
                    <a:pt x="40" y="46"/>
                    <a:pt x="40" y="47"/>
                  </a:cubicBezTo>
                  <a:cubicBezTo>
                    <a:pt x="42" y="48"/>
                    <a:pt x="43" y="50"/>
                    <a:pt x="44" y="53"/>
                  </a:cubicBezTo>
                  <a:cubicBezTo>
                    <a:pt x="44" y="54"/>
                    <a:pt x="44" y="54"/>
                    <a:pt x="44" y="55"/>
                  </a:cubicBezTo>
                  <a:cubicBezTo>
                    <a:pt x="44" y="57"/>
                    <a:pt x="44" y="58"/>
                    <a:pt x="43" y="60"/>
                  </a:cubicBezTo>
                  <a:cubicBezTo>
                    <a:pt x="44" y="61"/>
                    <a:pt x="44" y="61"/>
                    <a:pt x="44" y="62"/>
                  </a:cubicBezTo>
                  <a:cubicBezTo>
                    <a:pt x="45" y="62"/>
                    <a:pt x="47" y="63"/>
                    <a:pt x="47" y="63"/>
                  </a:cubicBezTo>
                  <a:cubicBezTo>
                    <a:pt x="48" y="64"/>
                    <a:pt x="47" y="69"/>
                    <a:pt x="47" y="70"/>
                  </a:cubicBezTo>
                  <a:cubicBezTo>
                    <a:pt x="47" y="71"/>
                    <a:pt x="43" y="70"/>
                    <a:pt x="41" y="70"/>
                  </a:cubicBezTo>
                  <a:cubicBezTo>
                    <a:pt x="39" y="70"/>
                    <a:pt x="42" y="74"/>
                    <a:pt x="40" y="74"/>
                  </a:cubicBezTo>
                  <a:cubicBezTo>
                    <a:pt x="37" y="74"/>
                    <a:pt x="35" y="74"/>
                    <a:pt x="33" y="74"/>
                  </a:cubicBezTo>
                  <a:cubicBezTo>
                    <a:pt x="30" y="74"/>
                    <a:pt x="28" y="74"/>
                    <a:pt x="26" y="74"/>
                  </a:cubicBezTo>
                  <a:cubicBezTo>
                    <a:pt x="25" y="74"/>
                    <a:pt x="25" y="74"/>
                    <a:pt x="25" y="73"/>
                  </a:cubicBezTo>
                  <a:cubicBezTo>
                    <a:pt x="25" y="71"/>
                    <a:pt x="24" y="71"/>
                    <a:pt x="24" y="70"/>
                  </a:cubicBezTo>
                  <a:cubicBezTo>
                    <a:pt x="23" y="66"/>
                    <a:pt x="24" y="61"/>
                    <a:pt x="24" y="57"/>
                  </a:cubicBezTo>
                  <a:cubicBezTo>
                    <a:pt x="24" y="57"/>
                    <a:pt x="18" y="56"/>
                    <a:pt x="17" y="56"/>
                  </a:cubicBezTo>
                  <a:cubicBezTo>
                    <a:pt x="15" y="57"/>
                    <a:pt x="15" y="46"/>
                    <a:pt x="18" y="48"/>
                  </a:cubicBezTo>
                  <a:cubicBezTo>
                    <a:pt x="20" y="48"/>
                    <a:pt x="19" y="46"/>
                    <a:pt x="18" y="45"/>
                  </a:cubicBezTo>
                  <a:cubicBezTo>
                    <a:pt x="17" y="44"/>
                    <a:pt x="14" y="46"/>
                    <a:pt x="13" y="46"/>
                  </a:cubicBezTo>
                  <a:cubicBezTo>
                    <a:pt x="13" y="44"/>
                    <a:pt x="15" y="43"/>
                    <a:pt x="15" y="41"/>
                  </a:cubicBezTo>
                  <a:cubicBezTo>
                    <a:pt x="15" y="41"/>
                    <a:pt x="16" y="39"/>
                    <a:pt x="16" y="40"/>
                  </a:cubicBezTo>
                  <a:cubicBezTo>
                    <a:pt x="16" y="39"/>
                    <a:pt x="16" y="38"/>
                    <a:pt x="17" y="37"/>
                  </a:cubicBezTo>
                  <a:cubicBezTo>
                    <a:pt x="13" y="38"/>
                    <a:pt x="6" y="37"/>
                    <a:pt x="1" y="37"/>
                  </a:cubicBezTo>
                  <a:cubicBezTo>
                    <a:pt x="1" y="34"/>
                    <a:pt x="1" y="31"/>
                    <a:pt x="1" y="28"/>
                  </a:cubicBezTo>
                  <a:cubicBezTo>
                    <a:pt x="1" y="25"/>
                    <a:pt x="0" y="25"/>
                    <a:pt x="0" y="22"/>
                  </a:cubicBezTo>
                  <a:cubicBezTo>
                    <a:pt x="0" y="22"/>
                    <a:pt x="0" y="22"/>
                    <a:pt x="0" y="22"/>
                  </a:cubicBezTo>
                  <a:cubicBezTo>
                    <a:pt x="0" y="22"/>
                    <a:pt x="0" y="22"/>
                    <a:pt x="0" y="22"/>
                  </a:cubicBezTo>
                </a:path>
              </a:pathLst>
            </a:custGeom>
            <a:grpFill/>
            <a:ln w="9525">
              <a:solidFill>
                <a:schemeClr val="bg1"/>
              </a:solidFill>
              <a:round/>
              <a:headEnd/>
              <a:tailEnd/>
            </a:ln>
          </p:spPr>
          <p:txBody>
            <a:bodyPr/>
            <a:lstStyle/>
            <a:p>
              <a:endParaRPr lang="de-DE"/>
            </a:p>
          </p:txBody>
        </p:sp>
        <p:sp>
          <p:nvSpPr>
            <p:cNvPr id="89" name="Freeform 2358"/>
            <p:cNvSpPr>
              <a:spLocks/>
            </p:cNvSpPr>
            <p:nvPr/>
          </p:nvSpPr>
          <p:spPr bwMode="auto">
            <a:xfrm>
              <a:off x="3689" y="1756"/>
              <a:ext cx="778" cy="605"/>
            </a:xfrm>
            <a:custGeom>
              <a:avLst/>
              <a:gdLst>
                <a:gd name="T0" fmla="*/ 273 w 117"/>
                <a:gd name="T1" fmla="*/ 160 h 91"/>
                <a:gd name="T2" fmla="*/ 366 w 117"/>
                <a:gd name="T3" fmla="*/ 173 h 91"/>
                <a:gd name="T4" fmla="*/ 512 w 117"/>
                <a:gd name="T5" fmla="*/ 133 h 91"/>
                <a:gd name="T6" fmla="*/ 565 w 117"/>
                <a:gd name="T7" fmla="*/ 113 h 91"/>
                <a:gd name="T8" fmla="*/ 585 w 117"/>
                <a:gd name="T9" fmla="*/ 86 h 91"/>
                <a:gd name="T10" fmla="*/ 598 w 117"/>
                <a:gd name="T11" fmla="*/ 66 h 91"/>
                <a:gd name="T12" fmla="*/ 605 w 117"/>
                <a:gd name="T13" fmla="*/ 53 h 91"/>
                <a:gd name="T14" fmla="*/ 605 w 117"/>
                <a:gd name="T15" fmla="*/ 40 h 91"/>
                <a:gd name="T16" fmla="*/ 605 w 117"/>
                <a:gd name="T17" fmla="*/ 20 h 91"/>
                <a:gd name="T18" fmla="*/ 618 w 117"/>
                <a:gd name="T19" fmla="*/ 13 h 91"/>
                <a:gd name="T20" fmla="*/ 638 w 117"/>
                <a:gd name="T21" fmla="*/ 20 h 91"/>
                <a:gd name="T22" fmla="*/ 665 w 117"/>
                <a:gd name="T23" fmla="*/ 60 h 91"/>
                <a:gd name="T24" fmla="*/ 705 w 117"/>
                <a:gd name="T25" fmla="*/ 106 h 91"/>
                <a:gd name="T26" fmla="*/ 698 w 117"/>
                <a:gd name="T27" fmla="*/ 239 h 91"/>
                <a:gd name="T28" fmla="*/ 692 w 117"/>
                <a:gd name="T29" fmla="*/ 332 h 91"/>
                <a:gd name="T30" fmla="*/ 745 w 117"/>
                <a:gd name="T31" fmla="*/ 412 h 91"/>
                <a:gd name="T32" fmla="*/ 778 w 117"/>
                <a:gd name="T33" fmla="*/ 432 h 91"/>
                <a:gd name="T34" fmla="*/ 758 w 117"/>
                <a:gd name="T35" fmla="*/ 605 h 91"/>
                <a:gd name="T36" fmla="*/ 519 w 117"/>
                <a:gd name="T37" fmla="*/ 605 h 91"/>
                <a:gd name="T38" fmla="*/ 386 w 117"/>
                <a:gd name="T39" fmla="*/ 598 h 91"/>
                <a:gd name="T40" fmla="*/ 213 w 117"/>
                <a:gd name="T41" fmla="*/ 605 h 91"/>
                <a:gd name="T42" fmla="*/ 40 w 117"/>
                <a:gd name="T43" fmla="*/ 598 h 91"/>
                <a:gd name="T44" fmla="*/ 33 w 117"/>
                <a:gd name="T45" fmla="*/ 558 h 91"/>
                <a:gd name="T46" fmla="*/ 33 w 117"/>
                <a:gd name="T47" fmla="*/ 558 h 91"/>
                <a:gd name="T48" fmla="*/ 40 w 117"/>
                <a:gd name="T49" fmla="*/ 512 h 91"/>
                <a:gd name="T50" fmla="*/ 27 w 117"/>
                <a:gd name="T51" fmla="*/ 492 h 91"/>
                <a:gd name="T52" fmla="*/ 33 w 117"/>
                <a:gd name="T53" fmla="*/ 479 h 91"/>
                <a:gd name="T54" fmla="*/ 20 w 117"/>
                <a:gd name="T55" fmla="*/ 452 h 91"/>
                <a:gd name="T56" fmla="*/ 20 w 117"/>
                <a:gd name="T57" fmla="*/ 439 h 91"/>
                <a:gd name="T58" fmla="*/ 20 w 117"/>
                <a:gd name="T59" fmla="*/ 406 h 91"/>
                <a:gd name="T60" fmla="*/ 20 w 117"/>
                <a:gd name="T61" fmla="*/ 399 h 91"/>
                <a:gd name="T62" fmla="*/ 20 w 117"/>
                <a:gd name="T63" fmla="*/ 399 h 91"/>
                <a:gd name="T64" fmla="*/ 20 w 117"/>
                <a:gd name="T65" fmla="*/ 392 h 91"/>
                <a:gd name="T66" fmla="*/ 20 w 117"/>
                <a:gd name="T67" fmla="*/ 379 h 91"/>
                <a:gd name="T68" fmla="*/ 20 w 117"/>
                <a:gd name="T69" fmla="*/ 372 h 91"/>
                <a:gd name="T70" fmla="*/ 13 w 117"/>
                <a:gd name="T71" fmla="*/ 372 h 91"/>
                <a:gd name="T72" fmla="*/ 27 w 117"/>
                <a:gd name="T73" fmla="*/ 352 h 91"/>
                <a:gd name="T74" fmla="*/ 33 w 117"/>
                <a:gd name="T75" fmla="*/ 293 h 91"/>
                <a:gd name="T76" fmla="*/ 60 w 117"/>
                <a:gd name="T77" fmla="*/ 266 h 91"/>
                <a:gd name="T78" fmla="*/ 60 w 117"/>
                <a:gd name="T79" fmla="*/ 246 h 91"/>
                <a:gd name="T80" fmla="*/ 86 w 117"/>
                <a:gd name="T81" fmla="*/ 233 h 91"/>
                <a:gd name="T82" fmla="*/ 93 w 117"/>
                <a:gd name="T83" fmla="*/ 226 h 91"/>
                <a:gd name="T84" fmla="*/ 120 w 117"/>
                <a:gd name="T85" fmla="*/ 199 h 91"/>
                <a:gd name="T86" fmla="*/ 133 w 117"/>
                <a:gd name="T87" fmla="*/ 193 h 91"/>
                <a:gd name="T88" fmla="*/ 153 w 117"/>
                <a:gd name="T89" fmla="*/ 186 h 91"/>
                <a:gd name="T90" fmla="*/ 239 w 117"/>
                <a:gd name="T91" fmla="*/ 160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91"/>
                <a:gd name="T140" fmla="*/ 117 w 117"/>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91">
                  <a:moveTo>
                    <a:pt x="36" y="24"/>
                  </a:moveTo>
                  <a:cubicBezTo>
                    <a:pt x="38" y="24"/>
                    <a:pt x="39" y="24"/>
                    <a:pt x="41" y="24"/>
                  </a:cubicBezTo>
                  <a:cubicBezTo>
                    <a:pt x="43" y="25"/>
                    <a:pt x="43" y="25"/>
                    <a:pt x="46" y="26"/>
                  </a:cubicBezTo>
                  <a:cubicBezTo>
                    <a:pt x="48" y="27"/>
                    <a:pt x="52" y="25"/>
                    <a:pt x="55" y="26"/>
                  </a:cubicBezTo>
                  <a:cubicBezTo>
                    <a:pt x="58" y="26"/>
                    <a:pt x="69" y="26"/>
                    <a:pt x="69" y="23"/>
                  </a:cubicBezTo>
                  <a:cubicBezTo>
                    <a:pt x="68" y="16"/>
                    <a:pt x="76" y="23"/>
                    <a:pt x="77" y="20"/>
                  </a:cubicBezTo>
                  <a:cubicBezTo>
                    <a:pt x="78" y="19"/>
                    <a:pt x="79" y="15"/>
                    <a:pt x="81" y="17"/>
                  </a:cubicBezTo>
                  <a:cubicBezTo>
                    <a:pt x="81" y="18"/>
                    <a:pt x="84" y="13"/>
                    <a:pt x="85" y="17"/>
                  </a:cubicBezTo>
                  <a:cubicBezTo>
                    <a:pt x="85" y="17"/>
                    <a:pt x="85" y="14"/>
                    <a:pt x="85" y="14"/>
                  </a:cubicBezTo>
                  <a:cubicBezTo>
                    <a:pt x="85" y="14"/>
                    <a:pt x="87" y="14"/>
                    <a:pt x="88" y="13"/>
                  </a:cubicBezTo>
                  <a:cubicBezTo>
                    <a:pt x="88" y="13"/>
                    <a:pt x="89" y="11"/>
                    <a:pt x="88" y="11"/>
                  </a:cubicBezTo>
                  <a:cubicBezTo>
                    <a:pt x="88" y="11"/>
                    <a:pt x="90" y="11"/>
                    <a:pt x="90" y="10"/>
                  </a:cubicBezTo>
                  <a:cubicBezTo>
                    <a:pt x="90" y="10"/>
                    <a:pt x="89" y="9"/>
                    <a:pt x="89" y="9"/>
                  </a:cubicBezTo>
                  <a:cubicBezTo>
                    <a:pt x="90" y="8"/>
                    <a:pt x="91" y="9"/>
                    <a:pt x="91" y="8"/>
                  </a:cubicBezTo>
                  <a:cubicBezTo>
                    <a:pt x="91" y="7"/>
                    <a:pt x="89" y="7"/>
                    <a:pt x="90" y="7"/>
                  </a:cubicBezTo>
                  <a:cubicBezTo>
                    <a:pt x="90" y="6"/>
                    <a:pt x="91" y="6"/>
                    <a:pt x="91" y="6"/>
                  </a:cubicBezTo>
                  <a:cubicBezTo>
                    <a:pt x="91" y="6"/>
                    <a:pt x="92" y="5"/>
                    <a:pt x="92" y="5"/>
                  </a:cubicBezTo>
                  <a:cubicBezTo>
                    <a:pt x="92" y="4"/>
                    <a:pt x="91" y="4"/>
                    <a:pt x="91" y="3"/>
                  </a:cubicBezTo>
                  <a:cubicBezTo>
                    <a:pt x="92" y="3"/>
                    <a:pt x="91" y="3"/>
                    <a:pt x="91" y="2"/>
                  </a:cubicBezTo>
                  <a:cubicBezTo>
                    <a:pt x="92" y="2"/>
                    <a:pt x="93" y="2"/>
                    <a:pt x="93" y="2"/>
                  </a:cubicBezTo>
                  <a:cubicBezTo>
                    <a:pt x="95" y="1"/>
                    <a:pt x="94" y="0"/>
                    <a:pt x="96" y="1"/>
                  </a:cubicBezTo>
                  <a:cubicBezTo>
                    <a:pt x="95" y="1"/>
                    <a:pt x="96" y="2"/>
                    <a:pt x="96" y="3"/>
                  </a:cubicBezTo>
                  <a:cubicBezTo>
                    <a:pt x="96" y="3"/>
                    <a:pt x="99" y="2"/>
                    <a:pt x="100" y="2"/>
                  </a:cubicBezTo>
                  <a:cubicBezTo>
                    <a:pt x="100" y="4"/>
                    <a:pt x="99" y="8"/>
                    <a:pt x="100" y="9"/>
                  </a:cubicBezTo>
                  <a:cubicBezTo>
                    <a:pt x="101" y="10"/>
                    <a:pt x="105" y="8"/>
                    <a:pt x="106" y="9"/>
                  </a:cubicBezTo>
                  <a:cubicBezTo>
                    <a:pt x="107" y="10"/>
                    <a:pt x="106" y="15"/>
                    <a:pt x="106" y="16"/>
                  </a:cubicBezTo>
                  <a:cubicBezTo>
                    <a:pt x="106" y="18"/>
                    <a:pt x="106" y="21"/>
                    <a:pt x="106" y="23"/>
                  </a:cubicBezTo>
                  <a:cubicBezTo>
                    <a:pt x="106" y="25"/>
                    <a:pt x="106" y="36"/>
                    <a:pt x="105" y="36"/>
                  </a:cubicBezTo>
                  <a:cubicBezTo>
                    <a:pt x="102" y="37"/>
                    <a:pt x="104" y="40"/>
                    <a:pt x="104" y="43"/>
                  </a:cubicBezTo>
                  <a:cubicBezTo>
                    <a:pt x="104" y="45"/>
                    <a:pt x="104" y="48"/>
                    <a:pt x="104" y="50"/>
                  </a:cubicBezTo>
                  <a:cubicBezTo>
                    <a:pt x="106" y="50"/>
                    <a:pt x="109" y="50"/>
                    <a:pt x="112" y="50"/>
                  </a:cubicBezTo>
                  <a:cubicBezTo>
                    <a:pt x="112" y="54"/>
                    <a:pt x="112" y="58"/>
                    <a:pt x="112" y="62"/>
                  </a:cubicBezTo>
                  <a:cubicBezTo>
                    <a:pt x="112" y="63"/>
                    <a:pt x="111" y="64"/>
                    <a:pt x="113" y="64"/>
                  </a:cubicBezTo>
                  <a:cubicBezTo>
                    <a:pt x="114" y="64"/>
                    <a:pt x="117" y="64"/>
                    <a:pt x="117" y="65"/>
                  </a:cubicBezTo>
                  <a:cubicBezTo>
                    <a:pt x="117" y="73"/>
                    <a:pt x="117" y="80"/>
                    <a:pt x="117" y="88"/>
                  </a:cubicBezTo>
                  <a:cubicBezTo>
                    <a:pt x="117" y="91"/>
                    <a:pt x="117" y="91"/>
                    <a:pt x="114" y="91"/>
                  </a:cubicBezTo>
                  <a:cubicBezTo>
                    <a:pt x="110" y="91"/>
                    <a:pt x="105" y="91"/>
                    <a:pt x="101" y="91"/>
                  </a:cubicBezTo>
                  <a:cubicBezTo>
                    <a:pt x="93" y="91"/>
                    <a:pt x="86" y="91"/>
                    <a:pt x="78" y="91"/>
                  </a:cubicBezTo>
                  <a:cubicBezTo>
                    <a:pt x="79" y="89"/>
                    <a:pt x="69" y="90"/>
                    <a:pt x="67" y="90"/>
                  </a:cubicBezTo>
                  <a:cubicBezTo>
                    <a:pt x="64" y="90"/>
                    <a:pt x="61" y="90"/>
                    <a:pt x="58" y="90"/>
                  </a:cubicBezTo>
                  <a:cubicBezTo>
                    <a:pt x="50" y="90"/>
                    <a:pt x="41" y="90"/>
                    <a:pt x="32" y="90"/>
                  </a:cubicBezTo>
                  <a:cubicBezTo>
                    <a:pt x="32" y="90"/>
                    <a:pt x="32" y="91"/>
                    <a:pt x="32" y="91"/>
                  </a:cubicBezTo>
                  <a:cubicBezTo>
                    <a:pt x="23" y="91"/>
                    <a:pt x="14" y="91"/>
                    <a:pt x="5" y="91"/>
                  </a:cubicBezTo>
                  <a:cubicBezTo>
                    <a:pt x="5" y="90"/>
                    <a:pt x="5" y="90"/>
                    <a:pt x="6" y="90"/>
                  </a:cubicBezTo>
                  <a:cubicBezTo>
                    <a:pt x="5" y="89"/>
                    <a:pt x="4" y="88"/>
                    <a:pt x="3" y="89"/>
                  </a:cubicBezTo>
                  <a:cubicBezTo>
                    <a:pt x="3" y="87"/>
                    <a:pt x="4" y="86"/>
                    <a:pt x="5" y="84"/>
                  </a:cubicBezTo>
                  <a:cubicBezTo>
                    <a:pt x="5" y="84"/>
                    <a:pt x="4" y="84"/>
                    <a:pt x="4" y="84"/>
                  </a:cubicBezTo>
                  <a:cubicBezTo>
                    <a:pt x="5" y="84"/>
                    <a:pt x="5" y="84"/>
                    <a:pt x="5" y="84"/>
                  </a:cubicBezTo>
                  <a:cubicBezTo>
                    <a:pt x="5" y="83"/>
                    <a:pt x="5" y="82"/>
                    <a:pt x="5" y="81"/>
                  </a:cubicBezTo>
                  <a:cubicBezTo>
                    <a:pt x="7" y="81"/>
                    <a:pt x="7" y="78"/>
                    <a:pt x="6" y="77"/>
                  </a:cubicBezTo>
                  <a:cubicBezTo>
                    <a:pt x="5" y="78"/>
                    <a:pt x="5" y="77"/>
                    <a:pt x="6" y="76"/>
                  </a:cubicBezTo>
                  <a:cubicBezTo>
                    <a:pt x="5" y="76"/>
                    <a:pt x="5" y="75"/>
                    <a:pt x="4" y="74"/>
                  </a:cubicBezTo>
                  <a:cubicBezTo>
                    <a:pt x="5" y="74"/>
                    <a:pt x="5" y="74"/>
                    <a:pt x="5" y="75"/>
                  </a:cubicBezTo>
                  <a:cubicBezTo>
                    <a:pt x="5" y="74"/>
                    <a:pt x="5" y="73"/>
                    <a:pt x="5" y="72"/>
                  </a:cubicBezTo>
                  <a:cubicBezTo>
                    <a:pt x="4" y="72"/>
                    <a:pt x="3" y="70"/>
                    <a:pt x="4" y="70"/>
                  </a:cubicBezTo>
                  <a:cubicBezTo>
                    <a:pt x="3" y="69"/>
                    <a:pt x="2" y="69"/>
                    <a:pt x="3" y="68"/>
                  </a:cubicBezTo>
                  <a:cubicBezTo>
                    <a:pt x="3" y="68"/>
                    <a:pt x="3" y="67"/>
                    <a:pt x="4" y="67"/>
                  </a:cubicBezTo>
                  <a:cubicBezTo>
                    <a:pt x="3" y="67"/>
                    <a:pt x="2" y="66"/>
                    <a:pt x="3" y="66"/>
                  </a:cubicBezTo>
                  <a:cubicBezTo>
                    <a:pt x="4" y="65"/>
                    <a:pt x="4" y="64"/>
                    <a:pt x="3" y="63"/>
                  </a:cubicBezTo>
                  <a:cubicBezTo>
                    <a:pt x="4" y="62"/>
                    <a:pt x="4" y="61"/>
                    <a:pt x="3" y="61"/>
                  </a:cubicBezTo>
                  <a:cubicBezTo>
                    <a:pt x="3" y="61"/>
                    <a:pt x="3" y="61"/>
                    <a:pt x="2" y="61"/>
                  </a:cubicBezTo>
                  <a:cubicBezTo>
                    <a:pt x="2" y="60"/>
                    <a:pt x="2" y="61"/>
                    <a:pt x="3" y="60"/>
                  </a:cubicBezTo>
                  <a:cubicBezTo>
                    <a:pt x="3" y="60"/>
                    <a:pt x="2" y="60"/>
                    <a:pt x="2" y="60"/>
                  </a:cubicBezTo>
                  <a:cubicBezTo>
                    <a:pt x="3" y="60"/>
                    <a:pt x="3" y="60"/>
                    <a:pt x="3" y="60"/>
                  </a:cubicBezTo>
                  <a:cubicBezTo>
                    <a:pt x="2" y="59"/>
                    <a:pt x="2" y="59"/>
                    <a:pt x="2" y="58"/>
                  </a:cubicBezTo>
                  <a:cubicBezTo>
                    <a:pt x="2" y="58"/>
                    <a:pt x="3" y="59"/>
                    <a:pt x="3" y="59"/>
                  </a:cubicBezTo>
                  <a:cubicBezTo>
                    <a:pt x="3" y="59"/>
                    <a:pt x="3" y="58"/>
                    <a:pt x="3" y="58"/>
                  </a:cubicBezTo>
                  <a:cubicBezTo>
                    <a:pt x="2" y="58"/>
                    <a:pt x="2" y="58"/>
                    <a:pt x="3" y="57"/>
                  </a:cubicBezTo>
                  <a:cubicBezTo>
                    <a:pt x="2" y="57"/>
                    <a:pt x="2" y="57"/>
                    <a:pt x="2" y="57"/>
                  </a:cubicBezTo>
                  <a:cubicBezTo>
                    <a:pt x="2" y="57"/>
                    <a:pt x="2" y="56"/>
                    <a:pt x="3" y="56"/>
                  </a:cubicBezTo>
                  <a:cubicBezTo>
                    <a:pt x="3" y="56"/>
                    <a:pt x="3" y="56"/>
                    <a:pt x="3" y="56"/>
                  </a:cubicBezTo>
                  <a:cubicBezTo>
                    <a:pt x="3" y="56"/>
                    <a:pt x="2" y="56"/>
                    <a:pt x="2" y="56"/>
                  </a:cubicBezTo>
                  <a:cubicBezTo>
                    <a:pt x="3" y="55"/>
                    <a:pt x="3" y="55"/>
                    <a:pt x="3" y="55"/>
                  </a:cubicBezTo>
                  <a:cubicBezTo>
                    <a:pt x="2" y="54"/>
                    <a:pt x="3" y="54"/>
                    <a:pt x="4" y="53"/>
                  </a:cubicBezTo>
                  <a:cubicBezTo>
                    <a:pt x="0" y="53"/>
                    <a:pt x="4" y="49"/>
                    <a:pt x="4" y="47"/>
                  </a:cubicBezTo>
                  <a:cubicBezTo>
                    <a:pt x="5" y="46"/>
                    <a:pt x="5" y="45"/>
                    <a:pt x="5" y="44"/>
                  </a:cubicBezTo>
                  <a:cubicBezTo>
                    <a:pt x="6" y="42"/>
                    <a:pt x="7" y="43"/>
                    <a:pt x="8" y="42"/>
                  </a:cubicBezTo>
                  <a:cubicBezTo>
                    <a:pt x="8" y="41"/>
                    <a:pt x="9" y="41"/>
                    <a:pt x="9" y="40"/>
                  </a:cubicBezTo>
                  <a:cubicBezTo>
                    <a:pt x="9" y="39"/>
                    <a:pt x="8" y="38"/>
                    <a:pt x="8" y="38"/>
                  </a:cubicBezTo>
                  <a:cubicBezTo>
                    <a:pt x="9" y="37"/>
                    <a:pt x="9" y="37"/>
                    <a:pt x="9" y="37"/>
                  </a:cubicBezTo>
                  <a:cubicBezTo>
                    <a:pt x="10" y="36"/>
                    <a:pt x="10" y="36"/>
                    <a:pt x="12" y="35"/>
                  </a:cubicBezTo>
                  <a:cubicBezTo>
                    <a:pt x="12" y="35"/>
                    <a:pt x="12" y="35"/>
                    <a:pt x="13" y="35"/>
                  </a:cubicBezTo>
                  <a:cubicBezTo>
                    <a:pt x="13" y="34"/>
                    <a:pt x="13" y="36"/>
                    <a:pt x="14" y="35"/>
                  </a:cubicBezTo>
                  <a:cubicBezTo>
                    <a:pt x="15" y="35"/>
                    <a:pt x="15" y="35"/>
                    <a:pt x="14" y="34"/>
                  </a:cubicBezTo>
                  <a:cubicBezTo>
                    <a:pt x="14" y="33"/>
                    <a:pt x="16" y="34"/>
                    <a:pt x="16" y="33"/>
                  </a:cubicBezTo>
                  <a:cubicBezTo>
                    <a:pt x="17" y="32"/>
                    <a:pt x="17" y="31"/>
                    <a:pt x="18" y="30"/>
                  </a:cubicBezTo>
                  <a:cubicBezTo>
                    <a:pt x="18" y="29"/>
                    <a:pt x="18" y="29"/>
                    <a:pt x="19" y="28"/>
                  </a:cubicBezTo>
                  <a:cubicBezTo>
                    <a:pt x="19" y="28"/>
                    <a:pt x="21" y="29"/>
                    <a:pt x="20" y="29"/>
                  </a:cubicBezTo>
                  <a:cubicBezTo>
                    <a:pt x="21" y="29"/>
                    <a:pt x="22" y="28"/>
                    <a:pt x="21" y="27"/>
                  </a:cubicBezTo>
                  <a:cubicBezTo>
                    <a:pt x="22" y="27"/>
                    <a:pt x="23" y="27"/>
                    <a:pt x="23" y="28"/>
                  </a:cubicBezTo>
                  <a:cubicBezTo>
                    <a:pt x="24" y="24"/>
                    <a:pt x="30" y="29"/>
                    <a:pt x="32" y="29"/>
                  </a:cubicBezTo>
                  <a:cubicBezTo>
                    <a:pt x="36" y="29"/>
                    <a:pt x="33" y="25"/>
                    <a:pt x="36" y="24"/>
                  </a:cubicBezTo>
                </a:path>
              </a:pathLst>
            </a:custGeom>
            <a:grpFill/>
            <a:ln w="9525">
              <a:solidFill>
                <a:schemeClr val="bg1"/>
              </a:solidFill>
              <a:round/>
              <a:headEnd/>
              <a:tailEnd/>
            </a:ln>
          </p:spPr>
          <p:txBody>
            <a:bodyPr/>
            <a:lstStyle/>
            <a:p>
              <a:endParaRPr lang="de-DE"/>
            </a:p>
          </p:txBody>
        </p:sp>
        <p:sp>
          <p:nvSpPr>
            <p:cNvPr id="90" name="Freeform 2359"/>
            <p:cNvSpPr>
              <a:spLocks/>
            </p:cNvSpPr>
            <p:nvPr/>
          </p:nvSpPr>
          <p:spPr bwMode="auto">
            <a:xfrm>
              <a:off x="1590" y="1776"/>
              <a:ext cx="691" cy="818"/>
            </a:xfrm>
            <a:custGeom>
              <a:avLst/>
              <a:gdLst>
                <a:gd name="T0" fmla="*/ 80 w 104"/>
                <a:gd name="T1" fmla="*/ 20 h 123"/>
                <a:gd name="T2" fmla="*/ 100 w 104"/>
                <a:gd name="T3" fmla="*/ 53 h 123"/>
                <a:gd name="T4" fmla="*/ 106 w 104"/>
                <a:gd name="T5" fmla="*/ 113 h 123"/>
                <a:gd name="T6" fmla="*/ 126 w 104"/>
                <a:gd name="T7" fmla="*/ 166 h 123"/>
                <a:gd name="T8" fmla="*/ 179 w 104"/>
                <a:gd name="T9" fmla="*/ 180 h 123"/>
                <a:gd name="T10" fmla="*/ 233 w 104"/>
                <a:gd name="T11" fmla="*/ 166 h 123"/>
                <a:gd name="T12" fmla="*/ 252 w 104"/>
                <a:gd name="T13" fmla="*/ 160 h 123"/>
                <a:gd name="T14" fmla="*/ 312 w 104"/>
                <a:gd name="T15" fmla="*/ 213 h 123"/>
                <a:gd name="T16" fmla="*/ 339 w 104"/>
                <a:gd name="T17" fmla="*/ 219 h 123"/>
                <a:gd name="T18" fmla="*/ 432 w 104"/>
                <a:gd name="T19" fmla="*/ 233 h 123"/>
                <a:gd name="T20" fmla="*/ 458 w 104"/>
                <a:gd name="T21" fmla="*/ 319 h 123"/>
                <a:gd name="T22" fmla="*/ 458 w 104"/>
                <a:gd name="T23" fmla="*/ 399 h 123"/>
                <a:gd name="T24" fmla="*/ 485 w 104"/>
                <a:gd name="T25" fmla="*/ 412 h 123"/>
                <a:gd name="T26" fmla="*/ 505 w 104"/>
                <a:gd name="T27" fmla="*/ 432 h 123"/>
                <a:gd name="T28" fmla="*/ 525 w 104"/>
                <a:gd name="T29" fmla="*/ 439 h 123"/>
                <a:gd name="T30" fmla="*/ 565 w 104"/>
                <a:gd name="T31" fmla="*/ 552 h 123"/>
                <a:gd name="T32" fmla="*/ 638 w 104"/>
                <a:gd name="T33" fmla="*/ 565 h 123"/>
                <a:gd name="T34" fmla="*/ 658 w 104"/>
                <a:gd name="T35" fmla="*/ 612 h 123"/>
                <a:gd name="T36" fmla="*/ 671 w 104"/>
                <a:gd name="T37" fmla="*/ 599 h 123"/>
                <a:gd name="T38" fmla="*/ 671 w 104"/>
                <a:gd name="T39" fmla="*/ 632 h 123"/>
                <a:gd name="T40" fmla="*/ 651 w 104"/>
                <a:gd name="T41" fmla="*/ 632 h 123"/>
                <a:gd name="T42" fmla="*/ 625 w 104"/>
                <a:gd name="T43" fmla="*/ 732 h 123"/>
                <a:gd name="T44" fmla="*/ 605 w 104"/>
                <a:gd name="T45" fmla="*/ 732 h 123"/>
                <a:gd name="T46" fmla="*/ 465 w 104"/>
                <a:gd name="T47" fmla="*/ 745 h 123"/>
                <a:gd name="T48" fmla="*/ 399 w 104"/>
                <a:gd name="T49" fmla="*/ 798 h 123"/>
                <a:gd name="T50" fmla="*/ 372 w 104"/>
                <a:gd name="T51" fmla="*/ 811 h 123"/>
                <a:gd name="T52" fmla="*/ 352 w 104"/>
                <a:gd name="T53" fmla="*/ 778 h 123"/>
                <a:gd name="T54" fmla="*/ 352 w 104"/>
                <a:gd name="T55" fmla="*/ 738 h 123"/>
                <a:gd name="T56" fmla="*/ 306 w 104"/>
                <a:gd name="T57" fmla="*/ 685 h 123"/>
                <a:gd name="T58" fmla="*/ 259 w 104"/>
                <a:gd name="T59" fmla="*/ 665 h 123"/>
                <a:gd name="T60" fmla="*/ 246 w 104"/>
                <a:gd name="T61" fmla="*/ 592 h 123"/>
                <a:gd name="T62" fmla="*/ 153 w 104"/>
                <a:gd name="T63" fmla="*/ 412 h 123"/>
                <a:gd name="T64" fmla="*/ 47 w 104"/>
                <a:gd name="T65" fmla="*/ 412 h 123"/>
                <a:gd name="T66" fmla="*/ 20 w 104"/>
                <a:gd name="T67" fmla="*/ 219 h 123"/>
                <a:gd name="T68" fmla="*/ 7 w 104"/>
                <a:gd name="T69" fmla="*/ 186 h 123"/>
                <a:gd name="T70" fmla="*/ 20 w 104"/>
                <a:gd name="T71" fmla="*/ 160 h 123"/>
                <a:gd name="T72" fmla="*/ 20 w 104"/>
                <a:gd name="T73" fmla="*/ 113 h 123"/>
                <a:gd name="T74" fmla="*/ 40 w 104"/>
                <a:gd name="T75" fmla="*/ 67 h 123"/>
                <a:gd name="T76" fmla="*/ 53 w 104"/>
                <a:gd name="T77" fmla="*/ 13 h 123"/>
                <a:gd name="T78" fmla="*/ 73 w 104"/>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123"/>
                <a:gd name="T122" fmla="*/ 104 w 104"/>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123">
                  <a:moveTo>
                    <a:pt x="11" y="0"/>
                  </a:moveTo>
                  <a:cubicBezTo>
                    <a:pt x="12" y="1"/>
                    <a:pt x="12" y="2"/>
                    <a:pt x="12" y="3"/>
                  </a:cubicBezTo>
                  <a:cubicBezTo>
                    <a:pt x="12" y="3"/>
                    <a:pt x="13" y="4"/>
                    <a:pt x="14" y="4"/>
                  </a:cubicBezTo>
                  <a:cubicBezTo>
                    <a:pt x="14" y="5"/>
                    <a:pt x="15" y="7"/>
                    <a:pt x="15" y="8"/>
                  </a:cubicBezTo>
                  <a:cubicBezTo>
                    <a:pt x="15" y="9"/>
                    <a:pt x="16" y="11"/>
                    <a:pt x="16" y="12"/>
                  </a:cubicBezTo>
                  <a:cubicBezTo>
                    <a:pt x="15" y="15"/>
                    <a:pt x="16" y="15"/>
                    <a:pt x="16" y="17"/>
                  </a:cubicBezTo>
                  <a:cubicBezTo>
                    <a:pt x="16" y="18"/>
                    <a:pt x="16" y="20"/>
                    <a:pt x="16" y="21"/>
                  </a:cubicBezTo>
                  <a:cubicBezTo>
                    <a:pt x="17" y="22"/>
                    <a:pt x="19" y="24"/>
                    <a:pt x="19" y="25"/>
                  </a:cubicBezTo>
                  <a:cubicBezTo>
                    <a:pt x="19" y="27"/>
                    <a:pt x="22" y="27"/>
                    <a:pt x="23" y="27"/>
                  </a:cubicBezTo>
                  <a:cubicBezTo>
                    <a:pt x="24" y="29"/>
                    <a:pt x="26" y="27"/>
                    <a:pt x="27" y="27"/>
                  </a:cubicBezTo>
                  <a:cubicBezTo>
                    <a:pt x="29" y="26"/>
                    <a:pt x="30" y="26"/>
                    <a:pt x="32" y="26"/>
                  </a:cubicBezTo>
                  <a:cubicBezTo>
                    <a:pt x="33" y="26"/>
                    <a:pt x="34" y="25"/>
                    <a:pt x="35" y="25"/>
                  </a:cubicBezTo>
                  <a:cubicBezTo>
                    <a:pt x="35" y="25"/>
                    <a:pt x="35" y="25"/>
                    <a:pt x="36" y="25"/>
                  </a:cubicBezTo>
                  <a:cubicBezTo>
                    <a:pt x="37" y="25"/>
                    <a:pt x="37" y="25"/>
                    <a:pt x="38" y="24"/>
                  </a:cubicBezTo>
                  <a:cubicBezTo>
                    <a:pt x="39" y="25"/>
                    <a:pt x="40" y="25"/>
                    <a:pt x="41" y="27"/>
                  </a:cubicBezTo>
                  <a:cubicBezTo>
                    <a:pt x="44" y="27"/>
                    <a:pt x="48" y="28"/>
                    <a:pt x="47" y="32"/>
                  </a:cubicBezTo>
                  <a:cubicBezTo>
                    <a:pt x="47" y="32"/>
                    <a:pt x="48" y="32"/>
                    <a:pt x="48" y="32"/>
                  </a:cubicBezTo>
                  <a:cubicBezTo>
                    <a:pt x="50" y="32"/>
                    <a:pt x="51" y="32"/>
                    <a:pt x="51" y="33"/>
                  </a:cubicBezTo>
                  <a:cubicBezTo>
                    <a:pt x="53" y="31"/>
                    <a:pt x="54" y="36"/>
                    <a:pt x="56" y="35"/>
                  </a:cubicBezTo>
                  <a:cubicBezTo>
                    <a:pt x="59" y="36"/>
                    <a:pt x="62" y="34"/>
                    <a:pt x="65" y="35"/>
                  </a:cubicBezTo>
                  <a:cubicBezTo>
                    <a:pt x="66" y="35"/>
                    <a:pt x="67" y="35"/>
                    <a:pt x="69" y="35"/>
                  </a:cubicBezTo>
                  <a:cubicBezTo>
                    <a:pt x="69" y="39"/>
                    <a:pt x="69" y="44"/>
                    <a:pt x="69" y="48"/>
                  </a:cubicBezTo>
                  <a:cubicBezTo>
                    <a:pt x="69" y="51"/>
                    <a:pt x="69" y="55"/>
                    <a:pt x="69" y="58"/>
                  </a:cubicBezTo>
                  <a:cubicBezTo>
                    <a:pt x="69" y="59"/>
                    <a:pt x="69" y="61"/>
                    <a:pt x="69" y="60"/>
                  </a:cubicBezTo>
                  <a:cubicBezTo>
                    <a:pt x="70" y="60"/>
                    <a:pt x="70" y="60"/>
                    <a:pt x="71" y="61"/>
                  </a:cubicBezTo>
                  <a:cubicBezTo>
                    <a:pt x="71" y="63"/>
                    <a:pt x="73" y="60"/>
                    <a:pt x="73" y="62"/>
                  </a:cubicBezTo>
                  <a:cubicBezTo>
                    <a:pt x="73" y="62"/>
                    <a:pt x="73" y="62"/>
                    <a:pt x="74" y="62"/>
                  </a:cubicBezTo>
                  <a:cubicBezTo>
                    <a:pt x="74" y="63"/>
                    <a:pt x="75" y="65"/>
                    <a:pt x="76" y="65"/>
                  </a:cubicBezTo>
                  <a:cubicBezTo>
                    <a:pt x="78" y="65"/>
                    <a:pt x="78" y="65"/>
                    <a:pt x="78" y="66"/>
                  </a:cubicBezTo>
                  <a:cubicBezTo>
                    <a:pt x="79" y="66"/>
                    <a:pt x="79" y="66"/>
                    <a:pt x="79" y="66"/>
                  </a:cubicBezTo>
                  <a:cubicBezTo>
                    <a:pt x="81" y="66"/>
                    <a:pt x="83" y="66"/>
                    <a:pt x="84" y="66"/>
                  </a:cubicBezTo>
                  <a:cubicBezTo>
                    <a:pt x="84" y="71"/>
                    <a:pt x="84" y="77"/>
                    <a:pt x="85" y="83"/>
                  </a:cubicBezTo>
                  <a:cubicBezTo>
                    <a:pt x="87" y="83"/>
                    <a:pt x="91" y="82"/>
                    <a:pt x="93" y="83"/>
                  </a:cubicBezTo>
                  <a:cubicBezTo>
                    <a:pt x="94" y="83"/>
                    <a:pt x="95" y="84"/>
                    <a:pt x="96" y="85"/>
                  </a:cubicBezTo>
                  <a:cubicBezTo>
                    <a:pt x="95" y="86"/>
                    <a:pt x="93" y="87"/>
                    <a:pt x="93" y="89"/>
                  </a:cubicBezTo>
                  <a:cubicBezTo>
                    <a:pt x="94" y="91"/>
                    <a:pt x="97" y="91"/>
                    <a:pt x="99" y="92"/>
                  </a:cubicBezTo>
                  <a:cubicBezTo>
                    <a:pt x="100" y="92"/>
                    <a:pt x="101" y="91"/>
                    <a:pt x="101" y="90"/>
                  </a:cubicBezTo>
                  <a:cubicBezTo>
                    <a:pt x="101" y="90"/>
                    <a:pt x="101" y="90"/>
                    <a:pt x="101" y="90"/>
                  </a:cubicBezTo>
                  <a:cubicBezTo>
                    <a:pt x="101" y="91"/>
                    <a:pt x="104" y="95"/>
                    <a:pt x="101" y="95"/>
                  </a:cubicBezTo>
                  <a:cubicBezTo>
                    <a:pt x="101" y="95"/>
                    <a:pt x="101" y="95"/>
                    <a:pt x="101" y="95"/>
                  </a:cubicBezTo>
                  <a:cubicBezTo>
                    <a:pt x="100" y="95"/>
                    <a:pt x="100" y="94"/>
                    <a:pt x="99" y="94"/>
                  </a:cubicBezTo>
                  <a:cubicBezTo>
                    <a:pt x="99" y="94"/>
                    <a:pt x="99" y="95"/>
                    <a:pt x="98" y="95"/>
                  </a:cubicBezTo>
                  <a:cubicBezTo>
                    <a:pt x="97" y="92"/>
                    <a:pt x="95" y="95"/>
                    <a:pt x="94" y="96"/>
                  </a:cubicBezTo>
                  <a:cubicBezTo>
                    <a:pt x="93" y="99"/>
                    <a:pt x="93" y="107"/>
                    <a:pt x="94" y="110"/>
                  </a:cubicBezTo>
                  <a:cubicBezTo>
                    <a:pt x="93" y="110"/>
                    <a:pt x="93" y="110"/>
                    <a:pt x="92" y="110"/>
                  </a:cubicBezTo>
                  <a:cubicBezTo>
                    <a:pt x="92" y="110"/>
                    <a:pt x="91" y="110"/>
                    <a:pt x="91" y="110"/>
                  </a:cubicBezTo>
                  <a:cubicBezTo>
                    <a:pt x="86" y="110"/>
                    <a:pt x="81" y="110"/>
                    <a:pt x="77" y="110"/>
                  </a:cubicBezTo>
                  <a:cubicBezTo>
                    <a:pt x="74" y="110"/>
                    <a:pt x="70" y="109"/>
                    <a:pt x="70" y="112"/>
                  </a:cubicBezTo>
                  <a:cubicBezTo>
                    <a:pt x="70" y="115"/>
                    <a:pt x="57" y="114"/>
                    <a:pt x="59" y="118"/>
                  </a:cubicBezTo>
                  <a:cubicBezTo>
                    <a:pt x="62" y="118"/>
                    <a:pt x="60" y="119"/>
                    <a:pt x="60" y="120"/>
                  </a:cubicBezTo>
                  <a:cubicBezTo>
                    <a:pt x="60" y="120"/>
                    <a:pt x="56" y="122"/>
                    <a:pt x="56" y="122"/>
                  </a:cubicBezTo>
                  <a:cubicBezTo>
                    <a:pt x="56" y="122"/>
                    <a:pt x="56" y="122"/>
                    <a:pt x="56" y="122"/>
                  </a:cubicBezTo>
                  <a:cubicBezTo>
                    <a:pt x="55" y="123"/>
                    <a:pt x="52" y="122"/>
                    <a:pt x="52" y="121"/>
                  </a:cubicBezTo>
                  <a:cubicBezTo>
                    <a:pt x="52" y="121"/>
                    <a:pt x="53" y="118"/>
                    <a:pt x="53" y="117"/>
                  </a:cubicBezTo>
                  <a:cubicBezTo>
                    <a:pt x="53" y="116"/>
                    <a:pt x="53" y="115"/>
                    <a:pt x="53" y="114"/>
                  </a:cubicBezTo>
                  <a:cubicBezTo>
                    <a:pt x="53" y="113"/>
                    <a:pt x="53" y="112"/>
                    <a:pt x="53" y="111"/>
                  </a:cubicBezTo>
                  <a:cubicBezTo>
                    <a:pt x="52" y="109"/>
                    <a:pt x="54" y="108"/>
                    <a:pt x="54" y="107"/>
                  </a:cubicBezTo>
                  <a:cubicBezTo>
                    <a:pt x="54" y="103"/>
                    <a:pt x="50" y="103"/>
                    <a:pt x="46" y="103"/>
                  </a:cubicBezTo>
                  <a:cubicBezTo>
                    <a:pt x="46" y="102"/>
                    <a:pt x="46" y="101"/>
                    <a:pt x="46" y="100"/>
                  </a:cubicBezTo>
                  <a:cubicBezTo>
                    <a:pt x="44" y="100"/>
                    <a:pt x="42" y="100"/>
                    <a:pt x="39" y="100"/>
                  </a:cubicBezTo>
                  <a:cubicBezTo>
                    <a:pt x="39" y="98"/>
                    <a:pt x="39" y="96"/>
                    <a:pt x="39" y="94"/>
                  </a:cubicBezTo>
                  <a:cubicBezTo>
                    <a:pt x="39" y="90"/>
                    <a:pt x="40" y="89"/>
                    <a:pt x="37" y="89"/>
                  </a:cubicBezTo>
                  <a:cubicBezTo>
                    <a:pt x="32" y="89"/>
                    <a:pt x="28" y="89"/>
                    <a:pt x="23" y="89"/>
                  </a:cubicBezTo>
                  <a:cubicBezTo>
                    <a:pt x="24" y="80"/>
                    <a:pt x="23" y="71"/>
                    <a:pt x="23" y="62"/>
                  </a:cubicBezTo>
                  <a:cubicBezTo>
                    <a:pt x="21" y="62"/>
                    <a:pt x="19" y="62"/>
                    <a:pt x="17" y="62"/>
                  </a:cubicBezTo>
                  <a:cubicBezTo>
                    <a:pt x="14" y="62"/>
                    <a:pt x="10" y="62"/>
                    <a:pt x="7" y="62"/>
                  </a:cubicBezTo>
                  <a:cubicBezTo>
                    <a:pt x="7" y="53"/>
                    <a:pt x="7" y="45"/>
                    <a:pt x="7" y="37"/>
                  </a:cubicBezTo>
                  <a:cubicBezTo>
                    <a:pt x="4" y="39"/>
                    <a:pt x="3" y="35"/>
                    <a:pt x="3" y="33"/>
                  </a:cubicBezTo>
                  <a:cubicBezTo>
                    <a:pt x="3" y="32"/>
                    <a:pt x="4" y="30"/>
                    <a:pt x="3" y="30"/>
                  </a:cubicBezTo>
                  <a:cubicBezTo>
                    <a:pt x="3" y="30"/>
                    <a:pt x="1" y="28"/>
                    <a:pt x="1" y="28"/>
                  </a:cubicBezTo>
                  <a:cubicBezTo>
                    <a:pt x="2" y="27"/>
                    <a:pt x="2" y="26"/>
                    <a:pt x="2" y="25"/>
                  </a:cubicBezTo>
                  <a:cubicBezTo>
                    <a:pt x="2" y="24"/>
                    <a:pt x="3" y="24"/>
                    <a:pt x="3" y="24"/>
                  </a:cubicBezTo>
                  <a:cubicBezTo>
                    <a:pt x="2" y="23"/>
                    <a:pt x="2" y="22"/>
                    <a:pt x="1" y="21"/>
                  </a:cubicBezTo>
                  <a:cubicBezTo>
                    <a:pt x="0" y="19"/>
                    <a:pt x="0" y="15"/>
                    <a:pt x="3" y="17"/>
                  </a:cubicBezTo>
                  <a:cubicBezTo>
                    <a:pt x="5" y="17"/>
                    <a:pt x="6" y="15"/>
                    <a:pt x="6" y="14"/>
                  </a:cubicBezTo>
                  <a:cubicBezTo>
                    <a:pt x="7" y="13"/>
                    <a:pt x="7" y="10"/>
                    <a:pt x="6" y="10"/>
                  </a:cubicBezTo>
                  <a:cubicBezTo>
                    <a:pt x="9" y="6"/>
                    <a:pt x="2" y="3"/>
                    <a:pt x="7" y="2"/>
                  </a:cubicBezTo>
                  <a:cubicBezTo>
                    <a:pt x="7" y="2"/>
                    <a:pt x="7" y="2"/>
                    <a:pt x="8" y="2"/>
                  </a:cubicBezTo>
                  <a:cubicBezTo>
                    <a:pt x="9" y="2"/>
                    <a:pt x="10" y="0"/>
                    <a:pt x="11" y="0"/>
                  </a:cubicBezTo>
                  <a:cubicBezTo>
                    <a:pt x="11" y="0"/>
                    <a:pt x="11" y="0"/>
                    <a:pt x="11" y="0"/>
                  </a:cubicBezTo>
                  <a:cubicBezTo>
                    <a:pt x="11" y="0"/>
                    <a:pt x="11" y="0"/>
                    <a:pt x="11" y="0"/>
                  </a:cubicBezTo>
                </a:path>
              </a:pathLst>
            </a:custGeom>
            <a:grpFill/>
            <a:ln w="9525">
              <a:solidFill>
                <a:schemeClr val="bg1"/>
              </a:solidFill>
              <a:round/>
              <a:headEnd/>
              <a:tailEnd/>
            </a:ln>
          </p:spPr>
          <p:txBody>
            <a:bodyPr/>
            <a:lstStyle/>
            <a:p>
              <a:endParaRPr lang="de-DE"/>
            </a:p>
          </p:txBody>
        </p:sp>
        <p:sp>
          <p:nvSpPr>
            <p:cNvPr id="91" name="Freeform 2360"/>
            <p:cNvSpPr>
              <a:spLocks/>
            </p:cNvSpPr>
            <p:nvPr/>
          </p:nvSpPr>
          <p:spPr bwMode="auto">
            <a:xfrm>
              <a:off x="2786" y="1849"/>
              <a:ext cx="777" cy="592"/>
            </a:xfrm>
            <a:custGeom>
              <a:avLst/>
              <a:gdLst>
                <a:gd name="T0" fmla="*/ 286 w 117"/>
                <a:gd name="T1" fmla="*/ 33 h 89"/>
                <a:gd name="T2" fmla="*/ 359 w 117"/>
                <a:gd name="T3" fmla="*/ 27 h 89"/>
                <a:gd name="T4" fmla="*/ 392 w 117"/>
                <a:gd name="T5" fmla="*/ 7 h 89"/>
                <a:gd name="T6" fmla="*/ 472 w 117"/>
                <a:gd name="T7" fmla="*/ 7 h 89"/>
                <a:gd name="T8" fmla="*/ 511 w 117"/>
                <a:gd name="T9" fmla="*/ 7 h 89"/>
                <a:gd name="T10" fmla="*/ 518 w 117"/>
                <a:gd name="T11" fmla="*/ 20 h 89"/>
                <a:gd name="T12" fmla="*/ 564 w 117"/>
                <a:gd name="T13" fmla="*/ 53 h 89"/>
                <a:gd name="T14" fmla="*/ 598 w 117"/>
                <a:gd name="T15" fmla="*/ 86 h 89"/>
                <a:gd name="T16" fmla="*/ 638 w 117"/>
                <a:gd name="T17" fmla="*/ 100 h 89"/>
                <a:gd name="T18" fmla="*/ 684 w 117"/>
                <a:gd name="T19" fmla="*/ 106 h 89"/>
                <a:gd name="T20" fmla="*/ 724 w 117"/>
                <a:gd name="T21" fmla="*/ 106 h 89"/>
                <a:gd name="T22" fmla="*/ 750 w 117"/>
                <a:gd name="T23" fmla="*/ 120 h 89"/>
                <a:gd name="T24" fmla="*/ 770 w 117"/>
                <a:gd name="T25" fmla="*/ 120 h 89"/>
                <a:gd name="T26" fmla="*/ 770 w 117"/>
                <a:gd name="T27" fmla="*/ 206 h 89"/>
                <a:gd name="T28" fmla="*/ 664 w 117"/>
                <a:gd name="T29" fmla="*/ 266 h 89"/>
                <a:gd name="T30" fmla="*/ 611 w 117"/>
                <a:gd name="T31" fmla="*/ 286 h 89"/>
                <a:gd name="T32" fmla="*/ 604 w 117"/>
                <a:gd name="T33" fmla="*/ 379 h 89"/>
                <a:gd name="T34" fmla="*/ 657 w 117"/>
                <a:gd name="T35" fmla="*/ 379 h 89"/>
                <a:gd name="T36" fmla="*/ 651 w 117"/>
                <a:gd name="T37" fmla="*/ 519 h 89"/>
                <a:gd name="T38" fmla="*/ 604 w 117"/>
                <a:gd name="T39" fmla="*/ 565 h 89"/>
                <a:gd name="T40" fmla="*/ 339 w 117"/>
                <a:gd name="T41" fmla="*/ 565 h 89"/>
                <a:gd name="T42" fmla="*/ 299 w 117"/>
                <a:gd name="T43" fmla="*/ 592 h 89"/>
                <a:gd name="T44" fmla="*/ 193 w 117"/>
                <a:gd name="T45" fmla="*/ 565 h 89"/>
                <a:gd name="T46" fmla="*/ 179 w 117"/>
                <a:gd name="T47" fmla="*/ 552 h 89"/>
                <a:gd name="T48" fmla="*/ 159 w 117"/>
                <a:gd name="T49" fmla="*/ 532 h 89"/>
                <a:gd name="T50" fmla="*/ 173 w 117"/>
                <a:gd name="T51" fmla="*/ 519 h 89"/>
                <a:gd name="T52" fmla="*/ 179 w 117"/>
                <a:gd name="T53" fmla="*/ 486 h 89"/>
                <a:gd name="T54" fmla="*/ 193 w 117"/>
                <a:gd name="T55" fmla="*/ 346 h 89"/>
                <a:gd name="T56" fmla="*/ 146 w 117"/>
                <a:gd name="T57" fmla="*/ 326 h 89"/>
                <a:gd name="T58" fmla="*/ 93 w 117"/>
                <a:gd name="T59" fmla="*/ 313 h 89"/>
                <a:gd name="T60" fmla="*/ 40 w 117"/>
                <a:gd name="T61" fmla="*/ 286 h 89"/>
                <a:gd name="T62" fmla="*/ 7 w 117"/>
                <a:gd name="T63" fmla="*/ 239 h 89"/>
                <a:gd name="T64" fmla="*/ 86 w 117"/>
                <a:gd name="T65" fmla="*/ 180 h 89"/>
                <a:gd name="T66" fmla="*/ 153 w 117"/>
                <a:gd name="T67" fmla="*/ 140 h 89"/>
                <a:gd name="T68" fmla="*/ 159 w 117"/>
                <a:gd name="T69" fmla="*/ 86 h 89"/>
                <a:gd name="T70" fmla="*/ 166 w 117"/>
                <a:gd name="T71" fmla="*/ 53 h 89"/>
                <a:gd name="T72" fmla="*/ 179 w 117"/>
                <a:gd name="T73" fmla="*/ 53 h 89"/>
                <a:gd name="T74" fmla="*/ 219 w 117"/>
                <a:gd name="T75" fmla="*/ 40 h 89"/>
                <a:gd name="T76" fmla="*/ 266 w 117"/>
                <a:gd name="T77" fmla="*/ 33 h 89"/>
                <a:gd name="T78" fmla="*/ 279 w 117"/>
                <a:gd name="T79" fmla="*/ 4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89"/>
                <a:gd name="T122" fmla="*/ 117 w 117"/>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89">
                  <a:moveTo>
                    <a:pt x="42" y="6"/>
                  </a:moveTo>
                  <a:cubicBezTo>
                    <a:pt x="42" y="6"/>
                    <a:pt x="42" y="5"/>
                    <a:pt x="43" y="5"/>
                  </a:cubicBezTo>
                  <a:cubicBezTo>
                    <a:pt x="44" y="6"/>
                    <a:pt x="46" y="7"/>
                    <a:pt x="48" y="7"/>
                  </a:cubicBezTo>
                  <a:cubicBezTo>
                    <a:pt x="51" y="7"/>
                    <a:pt x="52" y="5"/>
                    <a:pt x="54" y="4"/>
                  </a:cubicBezTo>
                  <a:cubicBezTo>
                    <a:pt x="56" y="5"/>
                    <a:pt x="58" y="2"/>
                    <a:pt x="59" y="1"/>
                  </a:cubicBezTo>
                  <a:cubicBezTo>
                    <a:pt x="59" y="1"/>
                    <a:pt x="59" y="1"/>
                    <a:pt x="59" y="1"/>
                  </a:cubicBezTo>
                  <a:cubicBezTo>
                    <a:pt x="61" y="1"/>
                    <a:pt x="62" y="1"/>
                    <a:pt x="63" y="2"/>
                  </a:cubicBezTo>
                  <a:cubicBezTo>
                    <a:pt x="66" y="3"/>
                    <a:pt x="68" y="1"/>
                    <a:pt x="71" y="1"/>
                  </a:cubicBezTo>
                  <a:cubicBezTo>
                    <a:pt x="72" y="1"/>
                    <a:pt x="73" y="1"/>
                    <a:pt x="74" y="1"/>
                  </a:cubicBezTo>
                  <a:cubicBezTo>
                    <a:pt x="75" y="0"/>
                    <a:pt x="76" y="1"/>
                    <a:pt x="77" y="1"/>
                  </a:cubicBezTo>
                  <a:cubicBezTo>
                    <a:pt x="77" y="1"/>
                    <a:pt x="77" y="1"/>
                    <a:pt x="77" y="1"/>
                  </a:cubicBezTo>
                  <a:cubicBezTo>
                    <a:pt x="80" y="1"/>
                    <a:pt x="77" y="3"/>
                    <a:pt x="78" y="3"/>
                  </a:cubicBezTo>
                  <a:cubicBezTo>
                    <a:pt x="80" y="4"/>
                    <a:pt x="78" y="5"/>
                    <a:pt x="78" y="6"/>
                  </a:cubicBezTo>
                  <a:cubicBezTo>
                    <a:pt x="80" y="7"/>
                    <a:pt x="83" y="6"/>
                    <a:pt x="85" y="8"/>
                  </a:cubicBezTo>
                  <a:cubicBezTo>
                    <a:pt x="87" y="9"/>
                    <a:pt x="87" y="10"/>
                    <a:pt x="88" y="10"/>
                  </a:cubicBezTo>
                  <a:cubicBezTo>
                    <a:pt x="89" y="11"/>
                    <a:pt x="87" y="13"/>
                    <a:pt x="90" y="13"/>
                  </a:cubicBezTo>
                  <a:cubicBezTo>
                    <a:pt x="92" y="13"/>
                    <a:pt x="92" y="14"/>
                    <a:pt x="93" y="14"/>
                  </a:cubicBezTo>
                  <a:cubicBezTo>
                    <a:pt x="94" y="15"/>
                    <a:pt x="95" y="15"/>
                    <a:pt x="96" y="15"/>
                  </a:cubicBezTo>
                  <a:cubicBezTo>
                    <a:pt x="97" y="15"/>
                    <a:pt x="98" y="15"/>
                    <a:pt x="99" y="15"/>
                  </a:cubicBezTo>
                  <a:cubicBezTo>
                    <a:pt x="100" y="15"/>
                    <a:pt x="101" y="16"/>
                    <a:pt x="103" y="16"/>
                  </a:cubicBezTo>
                  <a:cubicBezTo>
                    <a:pt x="104" y="16"/>
                    <a:pt x="105" y="15"/>
                    <a:pt x="105" y="17"/>
                  </a:cubicBezTo>
                  <a:cubicBezTo>
                    <a:pt x="106" y="17"/>
                    <a:pt x="109" y="15"/>
                    <a:pt x="109" y="16"/>
                  </a:cubicBezTo>
                  <a:cubicBezTo>
                    <a:pt x="110" y="16"/>
                    <a:pt x="110" y="17"/>
                    <a:pt x="110" y="18"/>
                  </a:cubicBezTo>
                  <a:cubicBezTo>
                    <a:pt x="110" y="18"/>
                    <a:pt x="112" y="17"/>
                    <a:pt x="113" y="18"/>
                  </a:cubicBezTo>
                  <a:cubicBezTo>
                    <a:pt x="113" y="19"/>
                    <a:pt x="114" y="18"/>
                    <a:pt x="115" y="20"/>
                  </a:cubicBezTo>
                  <a:cubicBezTo>
                    <a:pt x="116" y="19"/>
                    <a:pt x="116" y="19"/>
                    <a:pt x="116" y="18"/>
                  </a:cubicBezTo>
                  <a:cubicBezTo>
                    <a:pt x="117" y="19"/>
                    <a:pt x="117" y="22"/>
                    <a:pt x="116" y="23"/>
                  </a:cubicBezTo>
                  <a:cubicBezTo>
                    <a:pt x="116" y="25"/>
                    <a:pt x="116" y="28"/>
                    <a:pt x="116" y="31"/>
                  </a:cubicBezTo>
                  <a:cubicBezTo>
                    <a:pt x="116" y="33"/>
                    <a:pt x="117" y="38"/>
                    <a:pt x="116" y="40"/>
                  </a:cubicBezTo>
                  <a:cubicBezTo>
                    <a:pt x="115" y="41"/>
                    <a:pt x="103" y="40"/>
                    <a:pt x="100" y="40"/>
                  </a:cubicBezTo>
                  <a:cubicBezTo>
                    <a:pt x="100" y="41"/>
                    <a:pt x="100" y="42"/>
                    <a:pt x="100" y="43"/>
                  </a:cubicBezTo>
                  <a:cubicBezTo>
                    <a:pt x="97" y="43"/>
                    <a:pt x="95" y="43"/>
                    <a:pt x="92" y="43"/>
                  </a:cubicBezTo>
                  <a:cubicBezTo>
                    <a:pt x="92" y="45"/>
                    <a:pt x="93" y="50"/>
                    <a:pt x="92" y="50"/>
                  </a:cubicBezTo>
                  <a:cubicBezTo>
                    <a:pt x="90" y="50"/>
                    <a:pt x="91" y="56"/>
                    <a:pt x="91" y="57"/>
                  </a:cubicBezTo>
                  <a:cubicBezTo>
                    <a:pt x="93" y="57"/>
                    <a:pt x="95" y="57"/>
                    <a:pt x="97" y="57"/>
                  </a:cubicBezTo>
                  <a:cubicBezTo>
                    <a:pt x="98" y="57"/>
                    <a:pt x="98" y="57"/>
                    <a:pt x="99" y="57"/>
                  </a:cubicBezTo>
                  <a:cubicBezTo>
                    <a:pt x="99" y="62"/>
                    <a:pt x="99" y="66"/>
                    <a:pt x="99" y="71"/>
                  </a:cubicBezTo>
                  <a:cubicBezTo>
                    <a:pt x="99" y="72"/>
                    <a:pt x="99" y="78"/>
                    <a:pt x="98" y="78"/>
                  </a:cubicBezTo>
                  <a:cubicBezTo>
                    <a:pt x="97" y="78"/>
                    <a:pt x="97" y="83"/>
                    <a:pt x="97" y="85"/>
                  </a:cubicBezTo>
                  <a:cubicBezTo>
                    <a:pt x="95" y="85"/>
                    <a:pt x="93" y="85"/>
                    <a:pt x="91" y="85"/>
                  </a:cubicBezTo>
                  <a:cubicBezTo>
                    <a:pt x="81" y="85"/>
                    <a:pt x="72" y="85"/>
                    <a:pt x="62" y="85"/>
                  </a:cubicBezTo>
                  <a:cubicBezTo>
                    <a:pt x="59" y="85"/>
                    <a:pt x="55" y="85"/>
                    <a:pt x="51" y="85"/>
                  </a:cubicBezTo>
                  <a:cubicBezTo>
                    <a:pt x="51" y="85"/>
                    <a:pt x="52" y="89"/>
                    <a:pt x="51" y="89"/>
                  </a:cubicBezTo>
                  <a:cubicBezTo>
                    <a:pt x="49" y="89"/>
                    <a:pt x="47" y="89"/>
                    <a:pt x="45" y="89"/>
                  </a:cubicBezTo>
                  <a:cubicBezTo>
                    <a:pt x="39" y="89"/>
                    <a:pt x="34" y="89"/>
                    <a:pt x="29" y="89"/>
                  </a:cubicBezTo>
                  <a:cubicBezTo>
                    <a:pt x="29" y="88"/>
                    <a:pt x="30" y="86"/>
                    <a:pt x="29" y="85"/>
                  </a:cubicBezTo>
                  <a:cubicBezTo>
                    <a:pt x="29" y="84"/>
                    <a:pt x="29" y="83"/>
                    <a:pt x="29" y="83"/>
                  </a:cubicBezTo>
                  <a:cubicBezTo>
                    <a:pt x="28" y="83"/>
                    <a:pt x="27" y="82"/>
                    <a:pt x="27" y="83"/>
                  </a:cubicBezTo>
                  <a:cubicBezTo>
                    <a:pt x="27" y="81"/>
                    <a:pt x="26" y="80"/>
                    <a:pt x="24" y="81"/>
                  </a:cubicBezTo>
                  <a:cubicBezTo>
                    <a:pt x="24" y="80"/>
                    <a:pt x="24" y="80"/>
                    <a:pt x="24" y="80"/>
                  </a:cubicBezTo>
                  <a:cubicBezTo>
                    <a:pt x="24" y="80"/>
                    <a:pt x="24" y="79"/>
                    <a:pt x="24" y="78"/>
                  </a:cubicBezTo>
                  <a:cubicBezTo>
                    <a:pt x="24" y="79"/>
                    <a:pt x="25" y="78"/>
                    <a:pt x="26" y="78"/>
                  </a:cubicBezTo>
                  <a:cubicBezTo>
                    <a:pt x="26" y="78"/>
                    <a:pt x="26" y="77"/>
                    <a:pt x="26" y="76"/>
                  </a:cubicBezTo>
                  <a:cubicBezTo>
                    <a:pt x="26" y="75"/>
                    <a:pt x="27" y="74"/>
                    <a:pt x="27" y="73"/>
                  </a:cubicBezTo>
                  <a:cubicBezTo>
                    <a:pt x="30" y="74"/>
                    <a:pt x="29" y="65"/>
                    <a:pt x="29" y="63"/>
                  </a:cubicBezTo>
                  <a:cubicBezTo>
                    <a:pt x="29" y="59"/>
                    <a:pt x="29" y="56"/>
                    <a:pt x="29" y="52"/>
                  </a:cubicBezTo>
                  <a:cubicBezTo>
                    <a:pt x="29" y="50"/>
                    <a:pt x="29" y="50"/>
                    <a:pt x="27" y="50"/>
                  </a:cubicBezTo>
                  <a:cubicBezTo>
                    <a:pt x="27" y="50"/>
                    <a:pt x="22" y="50"/>
                    <a:pt x="22" y="49"/>
                  </a:cubicBezTo>
                  <a:cubicBezTo>
                    <a:pt x="22" y="47"/>
                    <a:pt x="22" y="47"/>
                    <a:pt x="20" y="47"/>
                  </a:cubicBezTo>
                  <a:cubicBezTo>
                    <a:pt x="18" y="47"/>
                    <a:pt x="16" y="47"/>
                    <a:pt x="14" y="47"/>
                  </a:cubicBezTo>
                  <a:cubicBezTo>
                    <a:pt x="14" y="45"/>
                    <a:pt x="14" y="44"/>
                    <a:pt x="14" y="43"/>
                  </a:cubicBezTo>
                  <a:cubicBezTo>
                    <a:pt x="11" y="43"/>
                    <a:pt x="9" y="43"/>
                    <a:pt x="6" y="43"/>
                  </a:cubicBezTo>
                  <a:cubicBezTo>
                    <a:pt x="6" y="41"/>
                    <a:pt x="7" y="36"/>
                    <a:pt x="5" y="36"/>
                  </a:cubicBezTo>
                  <a:cubicBezTo>
                    <a:pt x="4" y="36"/>
                    <a:pt x="1" y="36"/>
                    <a:pt x="1" y="36"/>
                  </a:cubicBezTo>
                  <a:cubicBezTo>
                    <a:pt x="1" y="34"/>
                    <a:pt x="0" y="31"/>
                    <a:pt x="2" y="31"/>
                  </a:cubicBezTo>
                  <a:cubicBezTo>
                    <a:pt x="6" y="32"/>
                    <a:pt x="9" y="27"/>
                    <a:pt x="13" y="27"/>
                  </a:cubicBezTo>
                  <a:cubicBezTo>
                    <a:pt x="14" y="27"/>
                    <a:pt x="18" y="25"/>
                    <a:pt x="18" y="24"/>
                  </a:cubicBezTo>
                  <a:cubicBezTo>
                    <a:pt x="18" y="22"/>
                    <a:pt x="22" y="23"/>
                    <a:pt x="23" y="21"/>
                  </a:cubicBezTo>
                  <a:cubicBezTo>
                    <a:pt x="23" y="19"/>
                    <a:pt x="23" y="18"/>
                    <a:pt x="23" y="17"/>
                  </a:cubicBezTo>
                  <a:cubicBezTo>
                    <a:pt x="23" y="16"/>
                    <a:pt x="24" y="15"/>
                    <a:pt x="24" y="13"/>
                  </a:cubicBezTo>
                  <a:cubicBezTo>
                    <a:pt x="24" y="12"/>
                    <a:pt x="24" y="10"/>
                    <a:pt x="24" y="8"/>
                  </a:cubicBezTo>
                  <a:cubicBezTo>
                    <a:pt x="24" y="8"/>
                    <a:pt x="24" y="8"/>
                    <a:pt x="25" y="8"/>
                  </a:cubicBezTo>
                  <a:cubicBezTo>
                    <a:pt x="25" y="8"/>
                    <a:pt x="26" y="8"/>
                    <a:pt x="27" y="8"/>
                  </a:cubicBezTo>
                  <a:cubicBezTo>
                    <a:pt x="27" y="8"/>
                    <a:pt x="27" y="8"/>
                    <a:pt x="27" y="8"/>
                  </a:cubicBezTo>
                  <a:cubicBezTo>
                    <a:pt x="28" y="8"/>
                    <a:pt x="28" y="8"/>
                    <a:pt x="29" y="9"/>
                  </a:cubicBezTo>
                  <a:cubicBezTo>
                    <a:pt x="31" y="9"/>
                    <a:pt x="32" y="7"/>
                    <a:pt x="33" y="6"/>
                  </a:cubicBezTo>
                  <a:cubicBezTo>
                    <a:pt x="35" y="6"/>
                    <a:pt x="38" y="7"/>
                    <a:pt x="39" y="5"/>
                  </a:cubicBezTo>
                  <a:cubicBezTo>
                    <a:pt x="40" y="5"/>
                    <a:pt x="40" y="5"/>
                    <a:pt x="40" y="5"/>
                  </a:cubicBezTo>
                  <a:cubicBezTo>
                    <a:pt x="41" y="5"/>
                    <a:pt x="41" y="6"/>
                    <a:pt x="42" y="6"/>
                  </a:cubicBezTo>
                  <a:cubicBezTo>
                    <a:pt x="42" y="6"/>
                    <a:pt x="42" y="6"/>
                    <a:pt x="42" y="6"/>
                  </a:cubicBezTo>
                  <a:cubicBezTo>
                    <a:pt x="42" y="6"/>
                    <a:pt x="42" y="6"/>
                    <a:pt x="42" y="6"/>
                  </a:cubicBezTo>
                </a:path>
              </a:pathLst>
            </a:custGeom>
            <a:grpFill/>
            <a:ln w="9525">
              <a:solidFill>
                <a:schemeClr val="bg1"/>
              </a:solidFill>
              <a:round/>
              <a:headEnd/>
              <a:tailEnd/>
            </a:ln>
          </p:spPr>
          <p:txBody>
            <a:bodyPr/>
            <a:lstStyle/>
            <a:p>
              <a:endParaRPr lang="de-DE"/>
            </a:p>
          </p:txBody>
        </p:sp>
        <p:sp>
          <p:nvSpPr>
            <p:cNvPr id="92" name="Freeform 2361"/>
            <p:cNvSpPr>
              <a:spLocks/>
            </p:cNvSpPr>
            <p:nvPr/>
          </p:nvSpPr>
          <p:spPr bwMode="auto">
            <a:xfrm>
              <a:off x="4739" y="1862"/>
              <a:ext cx="452" cy="499"/>
            </a:xfrm>
            <a:custGeom>
              <a:avLst/>
              <a:gdLst>
                <a:gd name="T0" fmla="*/ 405 w 68"/>
                <a:gd name="T1" fmla="*/ 226 h 75"/>
                <a:gd name="T2" fmla="*/ 386 w 68"/>
                <a:gd name="T3" fmla="*/ 246 h 75"/>
                <a:gd name="T4" fmla="*/ 405 w 68"/>
                <a:gd name="T5" fmla="*/ 259 h 75"/>
                <a:gd name="T6" fmla="*/ 439 w 68"/>
                <a:gd name="T7" fmla="*/ 306 h 75"/>
                <a:gd name="T8" fmla="*/ 445 w 68"/>
                <a:gd name="T9" fmla="*/ 346 h 75"/>
                <a:gd name="T10" fmla="*/ 445 w 68"/>
                <a:gd name="T11" fmla="*/ 393 h 75"/>
                <a:gd name="T12" fmla="*/ 439 w 68"/>
                <a:gd name="T13" fmla="*/ 393 h 75"/>
                <a:gd name="T14" fmla="*/ 432 w 68"/>
                <a:gd name="T15" fmla="*/ 426 h 75"/>
                <a:gd name="T16" fmla="*/ 425 w 68"/>
                <a:gd name="T17" fmla="*/ 432 h 75"/>
                <a:gd name="T18" fmla="*/ 419 w 68"/>
                <a:gd name="T19" fmla="*/ 439 h 75"/>
                <a:gd name="T20" fmla="*/ 405 w 68"/>
                <a:gd name="T21" fmla="*/ 466 h 75"/>
                <a:gd name="T22" fmla="*/ 399 w 68"/>
                <a:gd name="T23" fmla="*/ 472 h 75"/>
                <a:gd name="T24" fmla="*/ 399 w 68"/>
                <a:gd name="T25" fmla="*/ 479 h 75"/>
                <a:gd name="T26" fmla="*/ 386 w 68"/>
                <a:gd name="T27" fmla="*/ 479 h 75"/>
                <a:gd name="T28" fmla="*/ 372 w 68"/>
                <a:gd name="T29" fmla="*/ 486 h 75"/>
                <a:gd name="T30" fmla="*/ 372 w 68"/>
                <a:gd name="T31" fmla="*/ 492 h 75"/>
                <a:gd name="T32" fmla="*/ 332 w 68"/>
                <a:gd name="T33" fmla="*/ 492 h 75"/>
                <a:gd name="T34" fmla="*/ 326 w 68"/>
                <a:gd name="T35" fmla="*/ 492 h 75"/>
                <a:gd name="T36" fmla="*/ 179 w 68"/>
                <a:gd name="T37" fmla="*/ 492 h 75"/>
                <a:gd name="T38" fmla="*/ 160 w 68"/>
                <a:gd name="T39" fmla="*/ 492 h 75"/>
                <a:gd name="T40" fmla="*/ 153 w 68"/>
                <a:gd name="T41" fmla="*/ 479 h 75"/>
                <a:gd name="T42" fmla="*/ 140 w 68"/>
                <a:gd name="T43" fmla="*/ 459 h 75"/>
                <a:gd name="T44" fmla="*/ 106 w 68"/>
                <a:gd name="T45" fmla="*/ 459 h 75"/>
                <a:gd name="T46" fmla="*/ 93 w 68"/>
                <a:gd name="T47" fmla="*/ 459 h 75"/>
                <a:gd name="T48" fmla="*/ 86 w 68"/>
                <a:gd name="T49" fmla="*/ 459 h 75"/>
                <a:gd name="T50" fmla="*/ 86 w 68"/>
                <a:gd name="T51" fmla="*/ 432 h 75"/>
                <a:gd name="T52" fmla="*/ 33 w 68"/>
                <a:gd name="T53" fmla="*/ 432 h 75"/>
                <a:gd name="T54" fmla="*/ 33 w 68"/>
                <a:gd name="T55" fmla="*/ 319 h 75"/>
                <a:gd name="T56" fmla="*/ 0 w 68"/>
                <a:gd name="T57" fmla="*/ 319 h 75"/>
                <a:gd name="T58" fmla="*/ 0 w 68"/>
                <a:gd name="T59" fmla="*/ 140 h 75"/>
                <a:gd name="T60" fmla="*/ 20 w 68"/>
                <a:gd name="T61" fmla="*/ 86 h 75"/>
                <a:gd name="T62" fmla="*/ 20 w 68"/>
                <a:gd name="T63" fmla="*/ 0 h 75"/>
                <a:gd name="T64" fmla="*/ 73 w 68"/>
                <a:gd name="T65" fmla="*/ 0 h 75"/>
                <a:gd name="T66" fmla="*/ 73 w 68"/>
                <a:gd name="T67" fmla="*/ 47 h 75"/>
                <a:gd name="T68" fmla="*/ 126 w 68"/>
                <a:gd name="T69" fmla="*/ 47 h 75"/>
                <a:gd name="T70" fmla="*/ 173 w 68"/>
                <a:gd name="T71" fmla="*/ 47 h 75"/>
                <a:gd name="T72" fmla="*/ 173 w 68"/>
                <a:gd name="T73" fmla="*/ 93 h 75"/>
                <a:gd name="T74" fmla="*/ 286 w 68"/>
                <a:gd name="T75" fmla="*/ 93 h 75"/>
                <a:gd name="T76" fmla="*/ 332 w 68"/>
                <a:gd name="T77" fmla="*/ 93 h 75"/>
                <a:gd name="T78" fmla="*/ 332 w 68"/>
                <a:gd name="T79" fmla="*/ 140 h 75"/>
                <a:gd name="T80" fmla="*/ 366 w 68"/>
                <a:gd name="T81" fmla="*/ 166 h 75"/>
                <a:gd name="T82" fmla="*/ 366 w 68"/>
                <a:gd name="T83" fmla="*/ 226 h 75"/>
                <a:gd name="T84" fmla="*/ 405 w 68"/>
                <a:gd name="T85" fmla="*/ 226 h 75"/>
                <a:gd name="T86" fmla="*/ 405 w 68"/>
                <a:gd name="T87" fmla="*/ 226 h 75"/>
                <a:gd name="T88" fmla="*/ 405 w 68"/>
                <a:gd name="T89" fmla="*/ 226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75"/>
                <a:gd name="T137" fmla="*/ 68 w 68"/>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75">
                  <a:moveTo>
                    <a:pt x="61" y="34"/>
                  </a:moveTo>
                  <a:cubicBezTo>
                    <a:pt x="60" y="35"/>
                    <a:pt x="59" y="36"/>
                    <a:pt x="58" y="37"/>
                  </a:cubicBezTo>
                  <a:cubicBezTo>
                    <a:pt x="60" y="38"/>
                    <a:pt x="60" y="38"/>
                    <a:pt x="61" y="39"/>
                  </a:cubicBezTo>
                  <a:cubicBezTo>
                    <a:pt x="63" y="40"/>
                    <a:pt x="66" y="44"/>
                    <a:pt x="66" y="46"/>
                  </a:cubicBezTo>
                  <a:cubicBezTo>
                    <a:pt x="66" y="46"/>
                    <a:pt x="67" y="52"/>
                    <a:pt x="67" y="52"/>
                  </a:cubicBezTo>
                  <a:cubicBezTo>
                    <a:pt x="68" y="52"/>
                    <a:pt x="67" y="58"/>
                    <a:pt x="67" y="59"/>
                  </a:cubicBezTo>
                  <a:cubicBezTo>
                    <a:pt x="67" y="59"/>
                    <a:pt x="66" y="59"/>
                    <a:pt x="66" y="59"/>
                  </a:cubicBezTo>
                  <a:cubicBezTo>
                    <a:pt x="66" y="62"/>
                    <a:pt x="66" y="63"/>
                    <a:pt x="65" y="64"/>
                  </a:cubicBezTo>
                  <a:cubicBezTo>
                    <a:pt x="65" y="64"/>
                    <a:pt x="65" y="65"/>
                    <a:pt x="64" y="65"/>
                  </a:cubicBezTo>
                  <a:cubicBezTo>
                    <a:pt x="64" y="65"/>
                    <a:pt x="64" y="66"/>
                    <a:pt x="63" y="66"/>
                  </a:cubicBezTo>
                  <a:cubicBezTo>
                    <a:pt x="64" y="67"/>
                    <a:pt x="61" y="69"/>
                    <a:pt x="61" y="70"/>
                  </a:cubicBezTo>
                  <a:cubicBezTo>
                    <a:pt x="61" y="71"/>
                    <a:pt x="61" y="71"/>
                    <a:pt x="60" y="71"/>
                  </a:cubicBezTo>
                  <a:cubicBezTo>
                    <a:pt x="60" y="71"/>
                    <a:pt x="60" y="72"/>
                    <a:pt x="60" y="72"/>
                  </a:cubicBezTo>
                  <a:cubicBezTo>
                    <a:pt x="59" y="72"/>
                    <a:pt x="59" y="72"/>
                    <a:pt x="58" y="72"/>
                  </a:cubicBezTo>
                  <a:cubicBezTo>
                    <a:pt x="58" y="73"/>
                    <a:pt x="57" y="73"/>
                    <a:pt x="56" y="73"/>
                  </a:cubicBezTo>
                  <a:cubicBezTo>
                    <a:pt x="57" y="74"/>
                    <a:pt x="56" y="74"/>
                    <a:pt x="56" y="74"/>
                  </a:cubicBezTo>
                  <a:cubicBezTo>
                    <a:pt x="55" y="75"/>
                    <a:pt x="52" y="74"/>
                    <a:pt x="50" y="74"/>
                  </a:cubicBezTo>
                  <a:cubicBezTo>
                    <a:pt x="50" y="74"/>
                    <a:pt x="50" y="74"/>
                    <a:pt x="49" y="74"/>
                  </a:cubicBezTo>
                  <a:cubicBezTo>
                    <a:pt x="42" y="74"/>
                    <a:pt x="35" y="74"/>
                    <a:pt x="27" y="74"/>
                  </a:cubicBezTo>
                  <a:cubicBezTo>
                    <a:pt x="26" y="74"/>
                    <a:pt x="25" y="74"/>
                    <a:pt x="24" y="74"/>
                  </a:cubicBezTo>
                  <a:cubicBezTo>
                    <a:pt x="22" y="74"/>
                    <a:pt x="24" y="72"/>
                    <a:pt x="23" y="72"/>
                  </a:cubicBezTo>
                  <a:cubicBezTo>
                    <a:pt x="22" y="72"/>
                    <a:pt x="21" y="70"/>
                    <a:pt x="21" y="69"/>
                  </a:cubicBezTo>
                  <a:cubicBezTo>
                    <a:pt x="20" y="69"/>
                    <a:pt x="17" y="69"/>
                    <a:pt x="16" y="69"/>
                  </a:cubicBezTo>
                  <a:cubicBezTo>
                    <a:pt x="15" y="69"/>
                    <a:pt x="15" y="69"/>
                    <a:pt x="14" y="69"/>
                  </a:cubicBezTo>
                  <a:cubicBezTo>
                    <a:pt x="14" y="69"/>
                    <a:pt x="13" y="69"/>
                    <a:pt x="13" y="69"/>
                  </a:cubicBezTo>
                  <a:cubicBezTo>
                    <a:pt x="13" y="68"/>
                    <a:pt x="13" y="66"/>
                    <a:pt x="13" y="65"/>
                  </a:cubicBezTo>
                  <a:cubicBezTo>
                    <a:pt x="10" y="65"/>
                    <a:pt x="8" y="65"/>
                    <a:pt x="5" y="65"/>
                  </a:cubicBezTo>
                  <a:cubicBezTo>
                    <a:pt x="5" y="59"/>
                    <a:pt x="5" y="54"/>
                    <a:pt x="5" y="48"/>
                  </a:cubicBezTo>
                  <a:cubicBezTo>
                    <a:pt x="4" y="48"/>
                    <a:pt x="2" y="48"/>
                    <a:pt x="0" y="48"/>
                  </a:cubicBezTo>
                  <a:cubicBezTo>
                    <a:pt x="0" y="39"/>
                    <a:pt x="0" y="30"/>
                    <a:pt x="0" y="21"/>
                  </a:cubicBezTo>
                  <a:cubicBezTo>
                    <a:pt x="4" y="21"/>
                    <a:pt x="3" y="16"/>
                    <a:pt x="3" y="13"/>
                  </a:cubicBezTo>
                  <a:cubicBezTo>
                    <a:pt x="3" y="8"/>
                    <a:pt x="3" y="4"/>
                    <a:pt x="3" y="0"/>
                  </a:cubicBezTo>
                  <a:cubicBezTo>
                    <a:pt x="5" y="0"/>
                    <a:pt x="8" y="0"/>
                    <a:pt x="11" y="0"/>
                  </a:cubicBezTo>
                  <a:cubicBezTo>
                    <a:pt x="11" y="0"/>
                    <a:pt x="10" y="6"/>
                    <a:pt x="11" y="7"/>
                  </a:cubicBezTo>
                  <a:cubicBezTo>
                    <a:pt x="12" y="7"/>
                    <a:pt x="17" y="7"/>
                    <a:pt x="19" y="7"/>
                  </a:cubicBezTo>
                  <a:cubicBezTo>
                    <a:pt x="21" y="7"/>
                    <a:pt x="24" y="7"/>
                    <a:pt x="26" y="7"/>
                  </a:cubicBezTo>
                  <a:cubicBezTo>
                    <a:pt x="26" y="9"/>
                    <a:pt x="26" y="11"/>
                    <a:pt x="26" y="14"/>
                  </a:cubicBezTo>
                  <a:cubicBezTo>
                    <a:pt x="32" y="14"/>
                    <a:pt x="38" y="14"/>
                    <a:pt x="43" y="14"/>
                  </a:cubicBezTo>
                  <a:cubicBezTo>
                    <a:pt x="46" y="14"/>
                    <a:pt x="48" y="14"/>
                    <a:pt x="50" y="14"/>
                  </a:cubicBezTo>
                  <a:cubicBezTo>
                    <a:pt x="50" y="14"/>
                    <a:pt x="50" y="20"/>
                    <a:pt x="50" y="21"/>
                  </a:cubicBezTo>
                  <a:cubicBezTo>
                    <a:pt x="55" y="21"/>
                    <a:pt x="55" y="20"/>
                    <a:pt x="55" y="25"/>
                  </a:cubicBezTo>
                  <a:cubicBezTo>
                    <a:pt x="55" y="28"/>
                    <a:pt x="55" y="31"/>
                    <a:pt x="55" y="34"/>
                  </a:cubicBezTo>
                  <a:cubicBezTo>
                    <a:pt x="57" y="34"/>
                    <a:pt x="59" y="34"/>
                    <a:pt x="61" y="34"/>
                  </a:cubicBezTo>
                  <a:cubicBezTo>
                    <a:pt x="61" y="34"/>
                    <a:pt x="61" y="34"/>
                    <a:pt x="61" y="34"/>
                  </a:cubicBezTo>
                  <a:cubicBezTo>
                    <a:pt x="61" y="34"/>
                    <a:pt x="61" y="34"/>
                    <a:pt x="61" y="34"/>
                  </a:cubicBezTo>
                </a:path>
              </a:pathLst>
            </a:custGeom>
            <a:grpFill/>
            <a:ln w="9525">
              <a:solidFill>
                <a:schemeClr val="bg1"/>
              </a:solidFill>
              <a:round/>
              <a:headEnd/>
              <a:tailEnd/>
            </a:ln>
          </p:spPr>
          <p:txBody>
            <a:bodyPr/>
            <a:lstStyle/>
            <a:p>
              <a:endParaRPr lang="de-DE"/>
            </a:p>
          </p:txBody>
        </p:sp>
        <p:sp>
          <p:nvSpPr>
            <p:cNvPr id="93" name="Freeform 2362"/>
            <p:cNvSpPr>
              <a:spLocks/>
            </p:cNvSpPr>
            <p:nvPr/>
          </p:nvSpPr>
          <p:spPr bwMode="auto">
            <a:xfrm>
              <a:off x="2048" y="1909"/>
              <a:ext cx="578" cy="479"/>
            </a:xfrm>
            <a:custGeom>
              <a:avLst/>
              <a:gdLst>
                <a:gd name="T0" fmla="*/ 0 w 87"/>
                <a:gd name="T1" fmla="*/ 100 h 72"/>
                <a:gd name="T2" fmla="*/ 47 w 87"/>
                <a:gd name="T3" fmla="*/ 106 h 72"/>
                <a:gd name="T4" fmla="*/ 47 w 87"/>
                <a:gd name="T5" fmla="*/ 106 h 72"/>
                <a:gd name="T6" fmla="*/ 47 w 87"/>
                <a:gd name="T7" fmla="*/ 47 h 72"/>
                <a:gd name="T8" fmla="*/ 120 w 87"/>
                <a:gd name="T9" fmla="*/ 47 h 72"/>
                <a:gd name="T10" fmla="*/ 153 w 87"/>
                <a:gd name="T11" fmla="*/ 27 h 72"/>
                <a:gd name="T12" fmla="*/ 153 w 87"/>
                <a:gd name="T13" fmla="*/ 0 h 72"/>
                <a:gd name="T14" fmla="*/ 193 w 87"/>
                <a:gd name="T15" fmla="*/ 0 h 72"/>
                <a:gd name="T16" fmla="*/ 259 w 87"/>
                <a:gd name="T17" fmla="*/ 0 h 72"/>
                <a:gd name="T18" fmla="*/ 359 w 87"/>
                <a:gd name="T19" fmla="*/ 0 h 72"/>
                <a:gd name="T20" fmla="*/ 432 w 87"/>
                <a:gd name="T21" fmla="*/ 0 h 72"/>
                <a:gd name="T22" fmla="*/ 412 w 87"/>
                <a:gd name="T23" fmla="*/ 67 h 72"/>
                <a:gd name="T24" fmla="*/ 438 w 87"/>
                <a:gd name="T25" fmla="*/ 73 h 72"/>
                <a:gd name="T26" fmla="*/ 472 w 87"/>
                <a:gd name="T27" fmla="*/ 80 h 72"/>
                <a:gd name="T28" fmla="*/ 465 w 87"/>
                <a:gd name="T29" fmla="*/ 86 h 72"/>
                <a:gd name="T30" fmla="*/ 478 w 87"/>
                <a:gd name="T31" fmla="*/ 93 h 72"/>
                <a:gd name="T32" fmla="*/ 518 w 87"/>
                <a:gd name="T33" fmla="*/ 93 h 72"/>
                <a:gd name="T34" fmla="*/ 518 w 87"/>
                <a:gd name="T35" fmla="*/ 126 h 72"/>
                <a:gd name="T36" fmla="*/ 545 w 87"/>
                <a:gd name="T37" fmla="*/ 133 h 72"/>
                <a:gd name="T38" fmla="*/ 571 w 87"/>
                <a:gd name="T39" fmla="*/ 146 h 72"/>
                <a:gd name="T40" fmla="*/ 571 w 87"/>
                <a:gd name="T41" fmla="*/ 180 h 72"/>
                <a:gd name="T42" fmla="*/ 525 w 87"/>
                <a:gd name="T43" fmla="*/ 180 h 72"/>
                <a:gd name="T44" fmla="*/ 518 w 87"/>
                <a:gd name="T45" fmla="*/ 213 h 72"/>
                <a:gd name="T46" fmla="*/ 512 w 87"/>
                <a:gd name="T47" fmla="*/ 206 h 72"/>
                <a:gd name="T48" fmla="*/ 512 w 87"/>
                <a:gd name="T49" fmla="*/ 246 h 72"/>
                <a:gd name="T50" fmla="*/ 518 w 87"/>
                <a:gd name="T51" fmla="*/ 246 h 72"/>
                <a:gd name="T52" fmla="*/ 518 w 87"/>
                <a:gd name="T53" fmla="*/ 273 h 72"/>
                <a:gd name="T54" fmla="*/ 518 w 87"/>
                <a:gd name="T55" fmla="*/ 319 h 72"/>
                <a:gd name="T56" fmla="*/ 565 w 87"/>
                <a:gd name="T57" fmla="*/ 319 h 72"/>
                <a:gd name="T58" fmla="*/ 565 w 87"/>
                <a:gd name="T59" fmla="*/ 366 h 72"/>
                <a:gd name="T60" fmla="*/ 571 w 87"/>
                <a:gd name="T61" fmla="*/ 412 h 72"/>
                <a:gd name="T62" fmla="*/ 565 w 87"/>
                <a:gd name="T63" fmla="*/ 459 h 72"/>
                <a:gd name="T64" fmla="*/ 531 w 87"/>
                <a:gd name="T65" fmla="*/ 459 h 72"/>
                <a:gd name="T66" fmla="*/ 525 w 87"/>
                <a:gd name="T67" fmla="*/ 439 h 72"/>
                <a:gd name="T68" fmla="*/ 512 w 87"/>
                <a:gd name="T69" fmla="*/ 419 h 72"/>
                <a:gd name="T70" fmla="*/ 445 w 87"/>
                <a:gd name="T71" fmla="*/ 379 h 72"/>
                <a:gd name="T72" fmla="*/ 385 w 87"/>
                <a:gd name="T73" fmla="*/ 366 h 72"/>
                <a:gd name="T74" fmla="*/ 392 w 87"/>
                <a:gd name="T75" fmla="*/ 339 h 72"/>
                <a:gd name="T76" fmla="*/ 379 w 87"/>
                <a:gd name="T77" fmla="*/ 326 h 72"/>
                <a:gd name="T78" fmla="*/ 359 w 87"/>
                <a:gd name="T79" fmla="*/ 326 h 72"/>
                <a:gd name="T80" fmla="*/ 359 w 87"/>
                <a:gd name="T81" fmla="*/ 366 h 72"/>
                <a:gd name="T82" fmla="*/ 306 w 87"/>
                <a:gd name="T83" fmla="*/ 366 h 72"/>
                <a:gd name="T84" fmla="*/ 206 w 87"/>
                <a:gd name="T85" fmla="*/ 373 h 72"/>
                <a:gd name="T86" fmla="*/ 206 w 87"/>
                <a:gd name="T87" fmla="*/ 406 h 72"/>
                <a:gd name="T88" fmla="*/ 186 w 87"/>
                <a:gd name="T89" fmla="*/ 419 h 72"/>
                <a:gd name="T90" fmla="*/ 120 w 87"/>
                <a:gd name="T91" fmla="*/ 419 h 72"/>
                <a:gd name="T92" fmla="*/ 106 w 87"/>
                <a:gd name="T93" fmla="*/ 406 h 72"/>
                <a:gd name="T94" fmla="*/ 100 w 87"/>
                <a:gd name="T95" fmla="*/ 373 h 72"/>
                <a:gd name="T96" fmla="*/ 100 w 87"/>
                <a:gd name="T97" fmla="*/ 306 h 72"/>
                <a:gd name="T98" fmla="*/ 66 w 87"/>
                <a:gd name="T99" fmla="*/ 306 h 72"/>
                <a:gd name="T100" fmla="*/ 60 w 87"/>
                <a:gd name="T101" fmla="*/ 306 h 72"/>
                <a:gd name="T102" fmla="*/ 47 w 87"/>
                <a:gd name="T103" fmla="*/ 299 h 72"/>
                <a:gd name="T104" fmla="*/ 33 w 87"/>
                <a:gd name="T105" fmla="*/ 279 h 72"/>
                <a:gd name="T106" fmla="*/ 27 w 87"/>
                <a:gd name="T107" fmla="*/ 279 h 72"/>
                <a:gd name="T108" fmla="*/ 13 w 87"/>
                <a:gd name="T109" fmla="*/ 273 h 72"/>
                <a:gd name="T110" fmla="*/ 0 w 87"/>
                <a:gd name="T111" fmla="*/ 266 h 72"/>
                <a:gd name="T112" fmla="*/ 0 w 87"/>
                <a:gd name="T113" fmla="*/ 253 h 72"/>
                <a:gd name="T114" fmla="*/ 0 w 87"/>
                <a:gd name="T115" fmla="*/ 186 h 72"/>
                <a:gd name="T116" fmla="*/ 0 w 87"/>
                <a:gd name="T117" fmla="*/ 100 h 72"/>
                <a:gd name="T118" fmla="*/ 0 w 87"/>
                <a:gd name="T119" fmla="*/ 100 h 72"/>
                <a:gd name="T120" fmla="*/ 0 w 87"/>
                <a:gd name="T121" fmla="*/ 10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2"/>
                <a:gd name="T185" fmla="*/ 87 w 87"/>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2">
                  <a:moveTo>
                    <a:pt x="0" y="15"/>
                  </a:moveTo>
                  <a:cubicBezTo>
                    <a:pt x="2" y="15"/>
                    <a:pt x="4" y="16"/>
                    <a:pt x="7" y="16"/>
                  </a:cubicBezTo>
                  <a:cubicBezTo>
                    <a:pt x="7" y="16"/>
                    <a:pt x="7" y="16"/>
                    <a:pt x="7" y="16"/>
                  </a:cubicBezTo>
                  <a:cubicBezTo>
                    <a:pt x="7" y="13"/>
                    <a:pt x="7" y="10"/>
                    <a:pt x="7" y="7"/>
                  </a:cubicBezTo>
                  <a:cubicBezTo>
                    <a:pt x="11" y="7"/>
                    <a:pt x="14" y="7"/>
                    <a:pt x="18" y="7"/>
                  </a:cubicBezTo>
                  <a:cubicBezTo>
                    <a:pt x="22" y="7"/>
                    <a:pt x="23" y="8"/>
                    <a:pt x="23" y="4"/>
                  </a:cubicBezTo>
                  <a:cubicBezTo>
                    <a:pt x="23" y="3"/>
                    <a:pt x="23" y="0"/>
                    <a:pt x="23" y="0"/>
                  </a:cubicBezTo>
                  <a:cubicBezTo>
                    <a:pt x="25" y="0"/>
                    <a:pt x="27" y="0"/>
                    <a:pt x="29" y="0"/>
                  </a:cubicBezTo>
                  <a:cubicBezTo>
                    <a:pt x="32" y="0"/>
                    <a:pt x="36" y="0"/>
                    <a:pt x="39" y="0"/>
                  </a:cubicBezTo>
                  <a:cubicBezTo>
                    <a:pt x="44" y="0"/>
                    <a:pt x="49" y="0"/>
                    <a:pt x="54" y="0"/>
                  </a:cubicBezTo>
                  <a:cubicBezTo>
                    <a:pt x="58" y="0"/>
                    <a:pt x="61" y="0"/>
                    <a:pt x="65" y="0"/>
                  </a:cubicBezTo>
                  <a:cubicBezTo>
                    <a:pt x="64" y="3"/>
                    <a:pt x="59" y="7"/>
                    <a:pt x="62" y="10"/>
                  </a:cubicBezTo>
                  <a:cubicBezTo>
                    <a:pt x="64" y="10"/>
                    <a:pt x="65" y="10"/>
                    <a:pt x="66" y="11"/>
                  </a:cubicBezTo>
                  <a:cubicBezTo>
                    <a:pt x="67" y="12"/>
                    <a:pt x="69" y="13"/>
                    <a:pt x="71" y="12"/>
                  </a:cubicBezTo>
                  <a:cubicBezTo>
                    <a:pt x="70" y="12"/>
                    <a:pt x="70" y="12"/>
                    <a:pt x="70" y="13"/>
                  </a:cubicBezTo>
                  <a:cubicBezTo>
                    <a:pt x="71" y="12"/>
                    <a:pt x="72" y="13"/>
                    <a:pt x="72" y="14"/>
                  </a:cubicBezTo>
                  <a:cubicBezTo>
                    <a:pt x="74" y="14"/>
                    <a:pt x="76" y="14"/>
                    <a:pt x="78" y="14"/>
                  </a:cubicBezTo>
                  <a:cubicBezTo>
                    <a:pt x="78" y="16"/>
                    <a:pt x="78" y="17"/>
                    <a:pt x="78" y="19"/>
                  </a:cubicBezTo>
                  <a:cubicBezTo>
                    <a:pt x="78" y="21"/>
                    <a:pt x="81" y="20"/>
                    <a:pt x="82" y="20"/>
                  </a:cubicBezTo>
                  <a:cubicBezTo>
                    <a:pt x="84" y="20"/>
                    <a:pt x="86" y="20"/>
                    <a:pt x="86" y="22"/>
                  </a:cubicBezTo>
                  <a:cubicBezTo>
                    <a:pt x="86" y="24"/>
                    <a:pt x="86" y="25"/>
                    <a:pt x="86" y="27"/>
                  </a:cubicBezTo>
                  <a:cubicBezTo>
                    <a:pt x="86" y="28"/>
                    <a:pt x="81" y="27"/>
                    <a:pt x="79" y="27"/>
                  </a:cubicBezTo>
                  <a:cubicBezTo>
                    <a:pt x="77" y="27"/>
                    <a:pt x="78" y="30"/>
                    <a:pt x="78" y="32"/>
                  </a:cubicBezTo>
                  <a:cubicBezTo>
                    <a:pt x="78" y="32"/>
                    <a:pt x="77" y="32"/>
                    <a:pt x="77" y="31"/>
                  </a:cubicBezTo>
                  <a:cubicBezTo>
                    <a:pt x="77" y="34"/>
                    <a:pt x="76" y="36"/>
                    <a:pt x="77" y="37"/>
                  </a:cubicBezTo>
                  <a:cubicBezTo>
                    <a:pt x="77" y="37"/>
                    <a:pt x="78" y="37"/>
                    <a:pt x="78" y="37"/>
                  </a:cubicBezTo>
                  <a:cubicBezTo>
                    <a:pt x="78" y="38"/>
                    <a:pt x="78" y="40"/>
                    <a:pt x="78" y="41"/>
                  </a:cubicBezTo>
                  <a:cubicBezTo>
                    <a:pt x="78" y="43"/>
                    <a:pt x="78" y="46"/>
                    <a:pt x="78" y="48"/>
                  </a:cubicBezTo>
                  <a:cubicBezTo>
                    <a:pt x="80" y="48"/>
                    <a:pt x="83" y="48"/>
                    <a:pt x="85" y="48"/>
                  </a:cubicBezTo>
                  <a:cubicBezTo>
                    <a:pt x="85" y="48"/>
                    <a:pt x="85" y="54"/>
                    <a:pt x="85" y="55"/>
                  </a:cubicBezTo>
                  <a:cubicBezTo>
                    <a:pt x="86" y="57"/>
                    <a:pt x="86" y="60"/>
                    <a:pt x="86" y="62"/>
                  </a:cubicBezTo>
                  <a:cubicBezTo>
                    <a:pt x="86" y="63"/>
                    <a:pt x="87" y="69"/>
                    <a:pt x="85" y="69"/>
                  </a:cubicBezTo>
                  <a:cubicBezTo>
                    <a:pt x="85" y="72"/>
                    <a:pt x="82" y="68"/>
                    <a:pt x="80" y="69"/>
                  </a:cubicBezTo>
                  <a:cubicBezTo>
                    <a:pt x="78" y="68"/>
                    <a:pt x="79" y="68"/>
                    <a:pt x="79" y="66"/>
                  </a:cubicBezTo>
                  <a:cubicBezTo>
                    <a:pt x="78" y="64"/>
                    <a:pt x="77" y="64"/>
                    <a:pt x="77" y="63"/>
                  </a:cubicBezTo>
                  <a:cubicBezTo>
                    <a:pt x="74" y="66"/>
                    <a:pt x="70" y="57"/>
                    <a:pt x="67" y="57"/>
                  </a:cubicBezTo>
                  <a:cubicBezTo>
                    <a:pt x="64" y="55"/>
                    <a:pt x="60" y="57"/>
                    <a:pt x="58" y="55"/>
                  </a:cubicBezTo>
                  <a:cubicBezTo>
                    <a:pt x="56" y="53"/>
                    <a:pt x="59" y="53"/>
                    <a:pt x="59" y="51"/>
                  </a:cubicBezTo>
                  <a:cubicBezTo>
                    <a:pt x="58" y="50"/>
                    <a:pt x="60" y="48"/>
                    <a:pt x="57" y="49"/>
                  </a:cubicBezTo>
                  <a:cubicBezTo>
                    <a:pt x="56" y="49"/>
                    <a:pt x="55" y="49"/>
                    <a:pt x="54" y="49"/>
                  </a:cubicBezTo>
                  <a:cubicBezTo>
                    <a:pt x="54" y="50"/>
                    <a:pt x="54" y="55"/>
                    <a:pt x="54" y="55"/>
                  </a:cubicBezTo>
                  <a:cubicBezTo>
                    <a:pt x="53" y="55"/>
                    <a:pt x="46" y="55"/>
                    <a:pt x="46" y="55"/>
                  </a:cubicBezTo>
                  <a:cubicBezTo>
                    <a:pt x="46" y="56"/>
                    <a:pt x="33" y="56"/>
                    <a:pt x="31" y="56"/>
                  </a:cubicBezTo>
                  <a:cubicBezTo>
                    <a:pt x="31" y="58"/>
                    <a:pt x="31" y="59"/>
                    <a:pt x="31" y="61"/>
                  </a:cubicBezTo>
                  <a:cubicBezTo>
                    <a:pt x="31" y="63"/>
                    <a:pt x="30" y="63"/>
                    <a:pt x="28" y="63"/>
                  </a:cubicBezTo>
                  <a:cubicBezTo>
                    <a:pt x="25" y="63"/>
                    <a:pt x="21" y="63"/>
                    <a:pt x="18" y="63"/>
                  </a:cubicBezTo>
                  <a:cubicBezTo>
                    <a:pt x="16" y="63"/>
                    <a:pt x="16" y="63"/>
                    <a:pt x="16" y="61"/>
                  </a:cubicBezTo>
                  <a:cubicBezTo>
                    <a:pt x="15" y="59"/>
                    <a:pt x="15" y="58"/>
                    <a:pt x="15" y="56"/>
                  </a:cubicBezTo>
                  <a:cubicBezTo>
                    <a:pt x="15" y="52"/>
                    <a:pt x="15" y="49"/>
                    <a:pt x="15" y="46"/>
                  </a:cubicBezTo>
                  <a:cubicBezTo>
                    <a:pt x="14" y="46"/>
                    <a:pt x="12" y="46"/>
                    <a:pt x="10" y="46"/>
                  </a:cubicBezTo>
                  <a:cubicBezTo>
                    <a:pt x="10" y="46"/>
                    <a:pt x="10" y="46"/>
                    <a:pt x="9" y="46"/>
                  </a:cubicBezTo>
                  <a:cubicBezTo>
                    <a:pt x="9" y="45"/>
                    <a:pt x="9" y="45"/>
                    <a:pt x="7" y="45"/>
                  </a:cubicBezTo>
                  <a:cubicBezTo>
                    <a:pt x="6" y="45"/>
                    <a:pt x="5" y="43"/>
                    <a:pt x="5" y="42"/>
                  </a:cubicBezTo>
                  <a:cubicBezTo>
                    <a:pt x="4" y="42"/>
                    <a:pt x="4" y="42"/>
                    <a:pt x="4" y="42"/>
                  </a:cubicBezTo>
                  <a:cubicBezTo>
                    <a:pt x="4" y="40"/>
                    <a:pt x="2" y="43"/>
                    <a:pt x="2" y="41"/>
                  </a:cubicBezTo>
                  <a:cubicBezTo>
                    <a:pt x="1" y="40"/>
                    <a:pt x="1" y="40"/>
                    <a:pt x="0" y="40"/>
                  </a:cubicBezTo>
                  <a:cubicBezTo>
                    <a:pt x="0" y="41"/>
                    <a:pt x="0" y="39"/>
                    <a:pt x="0" y="38"/>
                  </a:cubicBezTo>
                  <a:cubicBezTo>
                    <a:pt x="0" y="35"/>
                    <a:pt x="0" y="31"/>
                    <a:pt x="0" y="28"/>
                  </a:cubicBezTo>
                  <a:cubicBezTo>
                    <a:pt x="0" y="24"/>
                    <a:pt x="0" y="19"/>
                    <a:pt x="0" y="15"/>
                  </a:cubicBezTo>
                  <a:cubicBezTo>
                    <a:pt x="0" y="15"/>
                    <a:pt x="0" y="15"/>
                    <a:pt x="0" y="15"/>
                  </a:cubicBezTo>
                  <a:cubicBezTo>
                    <a:pt x="0" y="15"/>
                    <a:pt x="0" y="15"/>
                    <a:pt x="0" y="15"/>
                  </a:cubicBezTo>
                </a:path>
              </a:pathLst>
            </a:custGeom>
            <a:grpFill/>
            <a:ln w="9525">
              <a:solidFill>
                <a:schemeClr val="bg1"/>
              </a:solidFill>
              <a:round/>
              <a:headEnd/>
              <a:tailEnd/>
            </a:ln>
          </p:spPr>
          <p:txBody>
            <a:bodyPr/>
            <a:lstStyle/>
            <a:p>
              <a:endParaRPr lang="de-DE"/>
            </a:p>
          </p:txBody>
        </p:sp>
        <p:sp>
          <p:nvSpPr>
            <p:cNvPr id="94" name="Freeform 2363"/>
            <p:cNvSpPr>
              <a:spLocks/>
            </p:cNvSpPr>
            <p:nvPr/>
          </p:nvSpPr>
          <p:spPr bwMode="auto">
            <a:xfrm>
              <a:off x="925" y="1962"/>
              <a:ext cx="618" cy="512"/>
            </a:xfrm>
            <a:custGeom>
              <a:avLst/>
              <a:gdLst>
                <a:gd name="T0" fmla="*/ 545 w 93"/>
                <a:gd name="T1" fmla="*/ 219 h 77"/>
                <a:gd name="T2" fmla="*/ 611 w 93"/>
                <a:gd name="T3" fmla="*/ 306 h 77"/>
                <a:gd name="T4" fmla="*/ 598 w 93"/>
                <a:gd name="T5" fmla="*/ 406 h 77"/>
                <a:gd name="T6" fmla="*/ 538 w 93"/>
                <a:gd name="T7" fmla="*/ 426 h 77"/>
                <a:gd name="T8" fmla="*/ 512 w 93"/>
                <a:gd name="T9" fmla="*/ 452 h 77"/>
                <a:gd name="T10" fmla="*/ 465 w 93"/>
                <a:gd name="T11" fmla="*/ 499 h 77"/>
                <a:gd name="T12" fmla="*/ 419 w 93"/>
                <a:gd name="T13" fmla="*/ 499 h 77"/>
                <a:gd name="T14" fmla="*/ 339 w 93"/>
                <a:gd name="T15" fmla="*/ 499 h 77"/>
                <a:gd name="T16" fmla="*/ 253 w 93"/>
                <a:gd name="T17" fmla="*/ 499 h 77"/>
                <a:gd name="T18" fmla="*/ 173 w 93"/>
                <a:gd name="T19" fmla="*/ 492 h 77"/>
                <a:gd name="T20" fmla="*/ 159 w 93"/>
                <a:gd name="T21" fmla="*/ 499 h 77"/>
                <a:gd name="T22" fmla="*/ 140 w 93"/>
                <a:gd name="T23" fmla="*/ 512 h 77"/>
                <a:gd name="T24" fmla="*/ 133 w 93"/>
                <a:gd name="T25" fmla="*/ 512 h 77"/>
                <a:gd name="T26" fmla="*/ 120 w 93"/>
                <a:gd name="T27" fmla="*/ 512 h 77"/>
                <a:gd name="T28" fmla="*/ 120 w 93"/>
                <a:gd name="T29" fmla="*/ 512 h 77"/>
                <a:gd name="T30" fmla="*/ 113 w 93"/>
                <a:gd name="T31" fmla="*/ 512 h 77"/>
                <a:gd name="T32" fmla="*/ 100 w 93"/>
                <a:gd name="T33" fmla="*/ 505 h 77"/>
                <a:gd name="T34" fmla="*/ 80 w 93"/>
                <a:gd name="T35" fmla="*/ 512 h 77"/>
                <a:gd name="T36" fmla="*/ 73 w 93"/>
                <a:gd name="T37" fmla="*/ 485 h 77"/>
                <a:gd name="T38" fmla="*/ 53 w 93"/>
                <a:gd name="T39" fmla="*/ 452 h 77"/>
                <a:gd name="T40" fmla="*/ 106 w 93"/>
                <a:gd name="T41" fmla="*/ 419 h 77"/>
                <a:gd name="T42" fmla="*/ 100 w 93"/>
                <a:gd name="T43" fmla="*/ 339 h 77"/>
                <a:gd name="T44" fmla="*/ 113 w 93"/>
                <a:gd name="T45" fmla="*/ 313 h 77"/>
                <a:gd name="T46" fmla="*/ 146 w 93"/>
                <a:gd name="T47" fmla="*/ 319 h 77"/>
                <a:gd name="T48" fmla="*/ 159 w 93"/>
                <a:gd name="T49" fmla="*/ 306 h 77"/>
                <a:gd name="T50" fmla="*/ 100 w 93"/>
                <a:gd name="T51" fmla="*/ 286 h 77"/>
                <a:gd name="T52" fmla="*/ 73 w 93"/>
                <a:gd name="T53" fmla="*/ 253 h 77"/>
                <a:gd name="T54" fmla="*/ 40 w 93"/>
                <a:gd name="T55" fmla="*/ 219 h 77"/>
                <a:gd name="T56" fmla="*/ 7 w 93"/>
                <a:gd name="T57" fmla="*/ 193 h 77"/>
                <a:gd name="T58" fmla="*/ 66 w 93"/>
                <a:gd name="T59" fmla="*/ 180 h 77"/>
                <a:gd name="T60" fmla="*/ 133 w 93"/>
                <a:gd name="T61" fmla="*/ 206 h 77"/>
                <a:gd name="T62" fmla="*/ 146 w 93"/>
                <a:gd name="T63" fmla="*/ 206 h 77"/>
                <a:gd name="T64" fmla="*/ 179 w 93"/>
                <a:gd name="T65" fmla="*/ 233 h 77"/>
                <a:gd name="T66" fmla="*/ 253 w 93"/>
                <a:gd name="T67" fmla="*/ 246 h 77"/>
                <a:gd name="T68" fmla="*/ 359 w 93"/>
                <a:gd name="T69" fmla="*/ 226 h 77"/>
                <a:gd name="T70" fmla="*/ 399 w 93"/>
                <a:gd name="T71" fmla="*/ 193 h 77"/>
                <a:gd name="T72" fmla="*/ 372 w 93"/>
                <a:gd name="T73" fmla="*/ 153 h 77"/>
                <a:gd name="T74" fmla="*/ 379 w 93"/>
                <a:gd name="T75" fmla="*/ 106 h 77"/>
                <a:gd name="T76" fmla="*/ 359 w 93"/>
                <a:gd name="T77" fmla="*/ 53 h 77"/>
                <a:gd name="T78" fmla="*/ 359 w 93"/>
                <a:gd name="T79" fmla="*/ 40 h 77"/>
                <a:gd name="T80" fmla="*/ 359 w 93"/>
                <a:gd name="T81" fmla="*/ 0 h 77"/>
                <a:gd name="T82" fmla="*/ 545 w 93"/>
                <a:gd name="T83" fmla="*/ 0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77"/>
                <a:gd name="T128" fmla="*/ 93 w 93"/>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77">
                  <a:moveTo>
                    <a:pt x="82" y="0"/>
                  </a:moveTo>
                  <a:cubicBezTo>
                    <a:pt x="82" y="11"/>
                    <a:pt x="82" y="22"/>
                    <a:pt x="82" y="33"/>
                  </a:cubicBezTo>
                  <a:cubicBezTo>
                    <a:pt x="84" y="33"/>
                    <a:pt x="92" y="32"/>
                    <a:pt x="92" y="34"/>
                  </a:cubicBezTo>
                  <a:cubicBezTo>
                    <a:pt x="92" y="38"/>
                    <a:pt x="92" y="42"/>
                    <a:pt x="92" y="46"/>
                  </a:cubicBezTo>
                  <a:cubicBezTo>
                    <a:pt x="92" y="50"/>
                    <a:pt x="92" y="53"/>
                    <a:pt x="92" y="57"/>
                  </a:cubicBezTo>
                  <a:cubicBezTo>
                    <a:pt x="92" y="60"/>
                    <a:pt x="93" y="61"/>
                    <a:pt x="90" y="61"/>
                  </a:cubicBezTo>
                  <a:cubicBezTo>
                    <a:pt x="89" y="61"/>
                    <a:pt x="87" y="61"/>
                    <a:pt x="85" y="61"/>
                  </a:cubicBezTo>
                  <a:cubicBezTo>
                    <a:pt x="86" y="64"/>
                    <a:pt x="84" y="64"/>
                    <a:pt x="81" y="64"/>
                  </a:cubicBezTo>
                  <a:cubicBezTo>
                    <a:pt x="81" y="65"/>
                    <a:pt x="81" y="67"/>
                    <a:pt x="81" y="68"/>
                  </a:cubicBezTo>
                  <a:cubicBezTo>
                    <a:pt x="80" y="68"/>
                    <a:pt x="79" y="68"/>
                    <a:pt x="77" y="68"/>
                  </a:cubicBezTo>
                  <a:cubicBezTo>
                    <a:pt x="77" y="72"/>
                    <a:pt x="73" y="71"/>
                    <a:pt x="70" y="71"/>
                  </a:cubicBezTo>
                  <a:cubicBezTo>
                    <a:pt x="70" y="72"/>
                    <a:pt x="70" y="74"/>
                    <a:pt x="70" y="75"/>
                  </a:cubicBezTo>
                  <a:cubicBezTo>
                    <a:pt x="69" y="75"/>
                    <a:pt x="68" y="75"/>
                    <a:pt x="67" y="75"/>
                  </a:cubicBezTo>
                  <a:cubicBezTo>
                    <a:pt x="66" y="75"/>
                    <a:pt x="64" y="75"/>
                    <a:pt x="63" y="75"/>
                  </a:cubicBezTo>
                  <a:cubicBezTo>
                    <a:pt x="63" y="75"/>
                    <a:pt x="62" y="75"/>
                    <a:pt x="62" y="75"/>
                  </a:cubicBezTo>
                  <a:cubicBezTo>
                    <a:pt x="59" y="74"/>
                    <a:pt x="55" y="75"/>
                    <a:pt x="51" y="75"/>
                  </a:cubicBezTo>
                  <a:cubicBezTo>
                    <a:pt x="47" y="75"/>
                    <a:pt x="43" y="75"/>
                    <a:pt x="39" y="75"/>
                  </a:cubicBezTo>
                  <a:cubicBezTo>
                    <a:pt x="39" y="75"/>
                    <a:pt x="39" y="75"/>
                    <a:pt x="38" y="75"/>
                  </a:cubicBezTo>
                  <a:cubicBezTo>
                    <a:pt x="35" y="75"/>
                    <a:pt x="32" y="75"/>
                    <a:pt x="29" y="75"/>
                  </a:cubicBezTo>
                  <a:cubicBezTo>
                    <a:pt x="28" y="74"/>
                    <a:pt x="27" y="74"/>
                    <a:pt x="26" y="74"/>
                  </a:cubicBezTo>
                  <a:cubicBezTo>
                    <a:pt x="26" y="75"/>
                    <a:pt x="26" y="75"/>
                    <a:pt x="25" y="75"/>
                  </a:cubicBezTo>
                  <a:cubicBezTo>
                    <a:pt x="25" y="75"/>
                    <a:pt x="24" y="75"/>
                    <a:pt x="24" y="75"/>
                  </a:cubicBezTo>
                  <a:cubicBezTo>
                    <a:pt x="22" y="75"/>
                    <a:pt x="22" y="76"/>
                    <a:pt x="21" y="77"/>
                  </a:cubicBezTo>
                  <a:cubicBezTo>
                    <a:pt x="21" y="77"/>
                    <a:pt x="21" y="77"/>
                    <a:pt x="21" y="77"/>
                  </a:cubicBezTo>
                  <a:cubicBezTo>
                    <a:pt x="21" y="77"/>
                    <a:pt x="20" y="77"/>
                    <a:pt x="20" y="77"/>
                  </a:cubicBezTo>
                  <a:cubicBezTo>
                    <a:pt x="20" y="77"/>
                    <a:pt x="20" y="77"/>
                    <a:pt x="20" y="77"/>
                  </a:cubicBezTo>
                  <a:cubicBezTo>
                    <a:pt x="20" y="77"/>
                    <a:pt x="19" y="77"/>
                    <a:pt x="19" y="76"/>
                  </a:cubicBezTo>
                  <a:cubicBezTo>
                    <a:pt x="19" y="77"/>
                    <a:pt x="19" y="77"/>
                    <a:pt x="18" y="77"/>
                  </a:cubicBezTo>
                  <a:cubicBezTo>
                    <a:pt x="18" y="77"/>
                    <a:pt x="18" y="77"/>
                    <a:pt x="18" y="77"/>
                  </a:cubicBezTo>
                  <a:cubicBezTo>
                    <a:pt x="18" y="77"/>
                    <a:pt x="18" y="77"/>
                    <a:pt x="18" y="77"/>
                  </a:cubicBezTo>
                  <a:cubicBezTo>
                    <a:pt x="18" y="77"/>
                    <a:pt x="18" y="77"/>
                    <a:pt x="17" y="77"/>
                  </a:cubicBezTo>
                  <a:cubicBezTo>
                    <a:pt x="17" y="77"/>
                    <a:pt x="17" y="77"/>
                    <a:pt x="17" y="77"/>
                  </a:cubicBezTo>
                  <a:cubicBezTo>
                    <a:pt x="17" y="76"/>
                    <a:pt x="17" y="76"/>
                    <a:pt x="16" y="76"/>
                  </a:cubicBezTo>
                  <a:cubicBezTo>
                    <a:pt x="16" y="76"/>
                    <a:pt x="15" y="76"/>
                    <a:pt x="15" y="76"/>
                  </a:cubicBezTo>
                  <a:cubicBezTo>
                    <a:pt x="14" y="77"/>
                    <a:pt x="14" y="77"/>
                    <a:pt x="13" y="77"/>
                  </a:cubicBezTo>
                  <a:cubicBezTo>
                    <a:pt x="13" y="77"/>
                    <a:pt x="13" y="77"/>
                    <a:pt x="12" y="77"/>
                  </a:cubicBezTo>
                  <a:cubicBezTo>
                    <a:pt x="12" y="77"/>
                    <a:pt x="12" y="77"/>
                    <a:pt x="12" y="77"/>
                  </a:cubicBezTo>
                  <a:cubicBezTo>
                    <a:pt x="12" y="75"/>
                    <a:pt x="9" y="75"/>
                    <a:pt x="11" y="73"/>
                  </a:cubicBezTo>
                  <a:cubicBezTo>
                    <a:pt x="11" y="73"/>
                    <a:pt x="11" y="73"/>
                    <a:pt x="11" y="72"/>
                  </a:cubicBezTo>
                  <a:cubicBezTo>
                    <a:pt x="12" y="70"/>
                    <a:pt x="9" y="69"/>
                    <a:pt x="8" y="68"/>
                  </a:cubicBezTo>
                  <a:cubicBezTo>
                    <a:pt x="11" y="68"/>
                    <a:pt x="13" y="68"/>
                    <a:pt x="15" y="68"/>
                  </a:cubicBezTo>
                  <a:cubicBezTo>
                    <a:pt x="17" y="68"/>
                    <a:pt x="16" y="64"/>
                    <a:pt x="16" y="63"/>
                  </a:cubicBezTo>
                  <a:cubicBezTo>
                    <a:pt x="16" y="60"/>
                    <a:pt x="15" y="61"/>
                    <a:pt x="15" y="59"/>
                  </a:cubicBezTo>
                  <a:cubicBezTo>
                    <a:pt x="15" y="56"/>
                    <a:pt x="15" y="53"/>
                    <a:pt x="15" y="51"/>
                  </a:cubicBezTo>
                  <a:cubicBezTo>
                    <a:pt x="16" y="51"/>
                    <a:pt x="16" y="50"/>
                    <a:pt x="16" y="48"/>
                  </a:cubicBezTo>
                  <a:cubicBezTo>
                    <a:pt x="17" y="49"/>
                    <a:pt x="17" y="48"/>
                    <a:pt x="17" y="47"/>
                  </a:cubicBezTo>
                  <a:cubicBezTo>
                    <a:pt x="18" y="47"/>
                    <a:pt x="19" y="47"/>
                    <a:pt x="20" y="48"/>
                  </a:cubicBezTo>
                  <a:cubicBezTo>
                    <a:pt x="21" y="48"/>
                    <a:pt x="22" y="48"/>
                    <a:pt x="22" y="48"/>
                  </a:cubicBezTo>
                  <a:cubicBezTo>
                    <a:pt x="22" y="48"/>
                    <a:pt x="22" y="47"/>
                    <a:pt x="22" y="47"/>
                  </a:cubicBezTo>
                  <a:cubicBezTo>
                    <a:pt x="23" y="47"/>
                    <a:pt x="24" y="47"/>
                    <a:pt x="24" y="46"/>
                  </a:cubicBezTo>
                  <a:cubicBezTo>
                    <a:pt x="21" y="46"/>
                    <a:pt x="20" y="47"/>
                    <a:pt x="20" y="44"/>
                  </a:cubicBezTo>
                  <a:cubicBezTo>
                    <a:pt x="20" y="42"/>
                    <a:pt x="17" y="43"/>
                    <a:pt x="15" y="43"/>
                  </a:cubicBezTo>
                  <a:cubicBezTo>
                    <a:pt x="16" y="40"/>
                    <a:pt x="13" y="41"/>
                    <a:pt x="14" y="38"/>
                  </a:cubicBezTo>
                  <a:cubicBezTo>
                    <a:pt x="13" y="38"/>
                    <a:pt x="12" y="38"/>
                    <a:pt x="11" y="38"/>
                  </a:cubicBezTo>
                  <a:cubicBezTo>
                    <a:pt x="10" y="36"/>
                    <a:pt x="10" y="34"/>
                    <a:pt x="7" y="35"/>
                  </a:cubicBezTo>
                  <a:cubicBezTo>
                    <a:pt x="8" y="33"/>
                    <a:pt x="7" y="33"/>
                    <a:pt x="6" y="33"/>
                  </a:cubicBezTo>
                  <a:cubicBezTo>
                    <a:pt x="6" y="29"/>
                    <a:pt x="6" y="30"/>
                    <a:pt x="2" y="30"/>
                  </a:cubicBezTo>
                  <a:cubicBezTo>
                    <a:pt x="2" y="29"/>
                    <a:pt x="2" y="28"/>
                    <a:pt x="1" y="29"/>
                  </a:cubicBezTo>
                  <a:cubicBezTo>
                    <a:pt x="0" y="25"/>
                    <a:pt x="3" y="27"/>
                    <a:pt x="5" y="27"/>
                  </a:cubicBezTo>
                  <a:cubicBezTo>
                    <a:pt x="7" y="27"/>
                    <a:pt x="8" y="26"/>
                    <a:pt x="10" y="27"/>
                  </a:cubicBezTo>
                  <a:cubicBezTo>
                    <a:pt x="14" y="27"/>
                    <a:pt x="17" y="29"/>
                    <a:pt x="20" y="31"/>
                  </a:cubicBezTo>
                  <a:cubicBezTo>
                    <a:pt x="20" y="31"/>
                    <a:pt x="20" y="31"/>
                    <a:pt x="20" y="31"/>
                  </a:cubicBezTo>
                  <a:cubicBezTo>
                    <a:pt x="20" y="31"/>
                    <a:pt x="20" y="31"/>
                    <a:pt x="20" y="31"/>
                  </a:cubicBezTo>
                  <a:cubicBezTo>
                    <a:pt x="21" y="31"/>
                    <a:pt x="22" y="31"/>
                    <a:pt x="22" y="31"/>
                  </a:cubicBezTo>
                  <a:cubicBezTo>
                    <a:pt x="24" y="31"/>
                    <a:pt x="25" y="32"/>
                    <a:pt x="26" y="33"/>
                  </a:cubicBezTo>
                  <a:cubicBezTo>
                    <a:pt x="28" y="33"/>
                    <a:pt x="29" y="34"/>
                    <a:pt x="27" y="35"/>
                  </a:cubicBezTo>
                  <a:cubicBezTo>
                    <a:pt x="29" y="36"/>
                    <a:pt x="31" y="38"/>
                    <a:pt x="33" y="38"/>
                  </a:cubicBezTo>
                  <a:cubicBezTo>
                    <a:pt x="35" y="38"/>
                    <a:pt x="36" y="37"/>
                    <a:pt x="38" y="37"/>
                  </a:cubicBezTo>
                  <a:cubicBezTo>
                    <a:pt x="43" y="36"/>
                    <a:pt x="48" y="37"/>
                    <a:pt x="53" y="37"/>
                  </a:cubicBezTo>
                  <a:cubicBezTo>
                    <a:pt x="54" y="37"/>
                    <a:pt x="54" y="34"/>
                    <a:pt x="54" y="34"/>
                  </a:cubicBezTo>
                  <a:cubicBezTo>
                    <a:pt x="54" y="33"/>
                    <a:pt x="56" y="33"/>
                    <a:pt x="56" y="33"/>
                  </a:cubicBezTo>
                  <a:cubicBezTo>
                    <a:pt x="61" y="33"/>
                    <a:pt x="60" y="33"/>
                    <a:pt x="60" y="29"/>
                  </a:cubicBezTo>
                  <a:cubicBezTo>
                    <a:pt x="61" y="26"/>
                    <a:pt x="60" y="27"/>
                    <a:pt x="58" y="25"/>
                  </a:cubicBezTo>
                  <a:cubicBezTo>
                    <a:pt x="58" y="24"/>
                    <a:pt x="57" y="24"/>
                    <a:pt x="56" y="23"/>
                  </a:cubicBezTo>
                  <a:cubicBezTo>
                    <a:pt x="57" y="21"/>
                    <a:pt x="57" y="20"/>
                    <a:pt x="57" y="18"/>
                  </a:cubicBezTo>
                  <a:cubicBezTo>
                    <a:pt x="57" y="17"/>
                    <a:pt x="57" y="17"/>
                    <a:pt x="57" y="16"/>
                  </a:cubicBezTo>
                  <a:cubicBezTo>
                    <a:pt x="56" y="13"/>
                    <a:pt x="55" y="11"/>
                    <a:pt x="53" y="10"/>
                  </a:cubicBezTo>
                  <a:cubicBezTo>
                    <a:pt x="53" y="9"/>
                    <a:pt x="54" y="8"/>
                    <a:pt x="54" y="8"/>
                  </a:cubicBezTo>
                  <a:cubicBezTo>
                    <a:pt x="55" y="8"/>
                    <a:pt x="55" y="7"/>
                    <a:pt x="55" y="7"/>
                  </a:cubicBezTo>
                  <a:cubicBezTo>
                    <a:pt x="55" y="6"/>
                    <a:pt x="55" y="6"/>
                    <a:pt x="54" y="6"/>
                  </a:cubicBezTo>
                  <a:cubicBezTo>
                    <a:pt x="54" y="6"/>
                    <a:pt x="55" y="5"/>
                    <a:pt x="54" y="5"/>
                  </a:cubicBezTo>
                  <a:cubicBezTo>
                    <a:pt x="55" y="4"/>
                    <a:pt x="54" y="1"/>
                    <a:pt x="54" y="0"/>
                  </a:cubicBezTo>
                  <a:cubicBezTo>
                    <a:pt x="63" y="0"/>
                    <a:pt x="72" y="0"/>
                    <a:pt x="82" y="0"/>
                  </a:cubicBezTo>
                  <a:cubicBezTo>
                    <a:pt x="82" y="0"/>
                    <a:pt x="82" y="0"/>
                    <a:pt x="82" y="0"/>
                  </a:cubicBezTo>
                  <a:cubicBezTo>
                    <a:pt x="82" y="0"/>
                    <a:pt x="82" y="0"/>
                    <a:pt x="82" y="0"/>
                  </a:cubicBezTo>
                </a:path>
              </a:pathLst>
            </a:custGeom>
            <a:grpFill/>
            <a:ln w="9525">
              <a:solidFill>
                <a:schemeClr val="bg1"/>
              </a:solidFill>
              <a:round/>
              <a:headEnd/>
              <a:tailEnd/>
            </a:ln>
          </p:spPr>
          <p:txBody>
            <a:bodyPr/>
            <a:lstStyle/>
            <a:p>
              <a:endParaRPr lang="de-DE"/>
            </a:p>
          </p:txBody>
        </p:sp>
        <p:sp>
          <p:nvSpPr>
            <p:cNvPr id="95" name="Freeform 2364"/>
            <p:cNvSpPr>
              <a:spLocks/>
            </p:cNvSpPr>
            <p:nvPr/>
          </p:nvSpPr>
          <p:spPr bwMode="auto">
            <a:xfrm>
              <a:off x="1470" y="1962"/>
              <a:ext cx="479" cy="712"/>
            </a:xfrm>
            <a:custGeom>
              <a:avLst/>
              <a:gdLst>
                <a:gd name="T0" fmla="*/ 126 w 72"/>
                <a:gd name="T1" fmla="*/ 0 h 107"/>
                <a:gd name="T2" fmla="*/ 140 w 72"/>
                <a:gd name="T3" fmla="*/ 33 h 107"/>
                <a:gd name="T4" fmla="*/ 166 w 72"/>
                <a:gd name="T5" fmla="*/ 60 h 107"/>
                <a:gd name="T6" fmla="*/ 166 w 72"/>
                <a:gd name="T7" fmla="*/ 226 h 107"/>
                <a:gd name="T8" fmla="*/ 233 w 72"/>
                <a:gd name="T9" fmla="*/ 226 h 107"/>
                <a:gd name="T10" fmla="*/ 273 w 72"/>
                <a:gd name="T11" fmla="*/ 226 h 107"/>
                <a:gd name="T12" fmla="*/ 273 w 72"/>
                <a:gd name="T13" fmla="*/ 406 h 107"/>
                <a:gd name="T14" fmla="*/ 353 w 72"/>
                <a:gd name="T15" fmla="*/ 406 h 107"/>
                <a:gd name="T16" fmla="*/ 379 w 72"/>
                <a:gd name="T17" fmla="*/ 433 h 107"/>
                <a:gd name="T18" fmla="*/ 379 w 72"/>
                <a:gd name="T19" fmla="*/ 479 h 107"/>
                <a:gd name="T20" fmla="*/ 426 w 72"/>
                <a:gd name="T21" fmla="*/ 479 h 107"/>
                <a:gd name="T22" fmla="*/ 426 w 72"/>
                <a:gd name="T23" fmla="*/ 499 h 107"/>
                <a:gd name="T24" fmla="*/ 472 w 72"/>
                <a:gd name="T25" fmla="*/ 519 h 107"/>
                <a:gd name="T26" fmla="*/ 472 w 72"/>
                <a:gd name="T27" fmla="*/ 552 h 107"/>
                <a:gd name="T28" fmla="*/ 472 w 72"/>
                <a:gd name="T29" fmla="*/ 572 h 107"/>
                <a:gd name="T30" fmla="*/ 472 w 72"/>
                <a:gd name="T31" fmla="*/ 586 h 107"/>
                <a:gd name="T32" fmla="*/ 472 w 72"/>
                <a:gd name="T33" fmla="*/ 612 h 107"/>
                <a:gd name="T34" fmla="*/ 466 w 72"/>
                <a:gd name="T35" fmla="*/ 625 h 107"/>
                <a:gd name="T36" fmla="*/ 452 w 72"/>
                <a:gd name="T37" fmla="*/ 645 h 107"/>
                <a:gd name="T38" fmla="*/ 426 w 72"/>
                <a:gd name="T39" fmla="*/ 652 h 107"/>
                <a:gd name="T40" fmla="*/ 412 w 72"/>
                <a:gd name="T41" fmla="*/ 665 h 107"/>
                <a:gd name="T42" fmla="*/ 399 w 72"/>
                <a:gd name="T43" fmla="*/ 672 h 107"/>
                <a:gd name="T44" fmla="*/ 393 w 72"/>
                <a:gd name="T45" fmla="*/ 665 h 107"/>
                <a:gd name="T46" fmla="*/ 386 w 72"/>
                <a:gd name="T47" fmla="*/ 672 h 107"/>
                <a:gd name="T48" fmla="*/ 373 w 72"/>
                <a:gd name="T49" fmla="*/ 685 h 107"/>
                <a:gd name="T50" fmla="*/ 366 w 72"/>
                <a:gd name="T51" fmla="*/ 705 h 107"/>
                <a:gd name="T52" fmla="*/ 359 w 72"/>
                <a:gd name="T53" fmla="*/ 705 h 107"/>
                <a:gd name="T54" fmla="*/ 180 w 72"/>
                <a:gd name="T55" fmla="*/ 712 h 107"/>
                <a:gd name="T56" fmla="*/ 173 w 72"/>
                <a:gd name="T57" fmla="*/ 459 h 107"/>
                <a:gd name="T58" fmla="*/ 160 w 72"/>
                <a:gd name="T59" fmla="*/ 466 h 107"/>
                <a:gd name="T60" fmla="*/ 153 w 72"/>
                <a:gd name="T61" fmla="*/ 466 h 107"/>
                <a:gd name="T62" fmla="*/ 126 w 72"/>
                <a:gd name="T63" fmla="*/ 466 h 107"/>
                <a:gd name="T64" fmla="*/ 120 w 72"/>
                <a:gd name="T65" fmla="*/ 452 h 107"/>
                <a:gd name="T66" fmla="*/ 113 w 72"/>
                <a:gd name="T67" fmla="*/ 439 h 107"/>
                <a:gd name="T68" fmla="*/ 100 w 72"/>
                <a:gd name="T69" fmla="*/ 433 h 107"/>
                <a:gd name="T70" fmla="*/ 73 w 72"/>
                <a:gd name="T71" fmla="*/ 419 h 107"/>
                <a:gd name="T72" fmla="*/ 67 w 72"/>
                <a:gd name="T73" fmla="*/ 406 h 107"/>
                <a:gd name="T74" fmla="*/ 67 w 72"/>
                <a:gd name="T75" fmla="*/ 366 h 107"/>
                <a:gd name="T76" fmla="*/ 67 w 72"/>
                <a:gd name="T77" fmla="*/ 293 h 107"/>
                <a:gd name="T78" fmla="*/ 67 w 72"/>
                <a:gd name="T79" fmla="*/ 226 h 107"/>
                <a:gd name="T80" fmla="*/ 0 w 72"/>
                <a:gd name="T81" fmla="*/ 220 h 107"/>
                <a:gd name="T82" fmla="*/ 0 w 72"/>
                <a:gd name="T83" fmla="*/ 0 h 107"/>
                <a:gd name="T84" fmla="*/ 126 w 72"/>
                <a:gd name="T85" fmla="*/ 0 h 107"/>
                <a:gd name="T86" fmla="*/ 126 w 72"/>
                <a:gd name="T87" fmla="*/ 0 h 107"/>
                <a:gd name="T88" fmla="*/ 126 w 72"/>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07"/>
                <a:gd name="T137" fmla="*/ 72 w 72"/>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07">
                  <a:moveTo>
                    <a:pt x="19" y="0"/>
                  </a:moveTo>
                  <a:cubicBezTo>
                    <a:pt x="22" y="2"/>
                    <a:pt x="21" y="2"/>
                    <a:pt x="21" y="5"/>
                  </a:cubicBezTo>
                  <a:cubicBezTo>
                    <a:pt x="21" y="7"/>
                    <a:pt x="22" y="11"/>
                    <a:pt x="25" y="9"/>
                  </a:cubicBezTo>
                  <a:cubicBezTo>
                    <a:pt x="25" y="17"/>
                    <a:pt x="25" y="25"/>
                    <a:pt x="25" y="34"/>
                  </a:cubicBezTo>
                  <a:cubicBezTo>
                    <a:pt x="28" y="34"/>
                    <a:pt x="32" y="34"/>
                    <a:pt x="35" y="34"/>
                  </a:cubicBezTo>
                  <a:cubicBezTo>
                    <a:pt x="37" y="34"/>
                    <a:pt x="39" y="34"/>
                    <a:pt x="41" y="34"/>
                  </a:cubicBezTo>
                  <a:cubicBezTo>
                    <a:pt x="41" y="43"/>
                    <a:pt x="42" y="52"/>
                    <a:pt x="41" y="61"/>
                  </a:cubicBezTo>
                  <a:cubicBezTo>
                    <a:pt x="46" y="61"/>
                    <a:pt x="49" y="61"/>
                    <a:pt x="53" y="61"/>
                  </a:cubicBezTo>
                  <a:cubicBezTo>
                    <a:pt x="57" y="61"/>
                    <a:pt x="57" y="61"/>
                    <a:pt x="57" y="65"/>
                  </a:cubicBezTo>
                  <a:cubicBezTo>
                    <a:pt x="57" y="67"/>
                    <a:pt x="57" y="70"/>
                    <a:pt x="57" y="72"/>
                  </a:cubicBezTo>
                  <a:cubicBezTo>
                    <a:pt x="60" y="72"/>
                    <a:pt x="62" y="72"/>
                    <a:pt x="64" y="72"/>
                  </a:cubicBezTo>
                  <a:cubicBezTo>
                    <a:pt x="64" y="73"/>
                    <a:pt x="64" y="74"/>
                    <a:pt x="64" y="75"/>
                  </a:cubicBezTo>
                  <a:cubicBezTo>
                    <a:pt x="67" y="75"/>
                    <a:pt x="71" y="74"/>
                    <a:pt x="71" y="78"/>
                  </a:cubicBezTo>
                  <a:cubicBezTo>
                    <a:pt x="72" y="80"/>
                    <a:pt x="71" y="81"/>
                    <a:pt x="71" y="83"/>
                  </a:cubicBezTo>
                  <a:cubicBezTo>
                    <a:pt x="71" y="84"/>
                    <a:pt x="71" y="85"/>
                    <a:pt x="71" y="86"/>
                  </a:cubicBezTo>
                  <a:cubicBezTo>
                    <a:pt x="71" y="87"/>
                    <a:pt x="71" y="88"/>
                    <a:pt x="71" y="88"/>
                  </a:cubicBezTo>
                  <a:cubicBezTo>
                    <a:pt x="71" y="90"/>
                    <a:pt x="71" y="91"/>
                    <a:pt x="71" y="92"/>
                  </a:cubicBezTo>
                  <a:cubicBezTo>
                    <a:pt x="71" y="92"/>
                    <a:pt x="70" y="95"/>
                    <a:pt x="70" y="94"/>
                  </a:cubicBezTo>
                  <a:cubicBezTo>
                    <a:pt x="70" y="95"/>
                    <a:pt x="69" y="96"/>
                    <a:pt x="68" y="97"/>
                  </a:cubicBezTo>
                  <a:cubicBezTo>
                    <a:pt x="67" y="98"/>
                    <a:pt x="65" y="96"/>
                    <a:pt x="64" y="98"/>
                  </a:cubicBezTo>
                  <a:cubicBezTo>
                    <a:pt x="64" y="99"/>
                    <a:pt x="62" y="100"/>
                    <a:pt x="62" y="100"/>
                  </a:cubicBezTo>
                  <a:cubicBezTo>
                    <a:pt x="62" y="102"/>
                    <a:pt x="61" y="101"/>
                    <a:pt x="60" y="101"/>
                  </a:cubicBezTo>
                  <a:cubicBezTo>
                    <a:pt x="60" y="101"/>
                    <a:pt x="59" y="100"/>
                    <a:pt x="59" y="100"/>
                  </a:cubicBezTo>
                  <a:cubicBezTo>
                    <a:pt x="59" y="101"/>
                    <a:pt x="59" y="101"/>
                    <a:pt x="58" y="101"/>
                  </a:cubicBezTo>
                  <a:cubicBezTo>
                    <a:pt x="57" y="101"/>
                    <a:pt x="57" y="102"/>
                    <a:pt x="56" y="103"/>
                  </a:cubicBezTo>
                  <a:cubicBezTo>
                    <a:pt x="55" y="105"/>
                    <a:pt x="55" y="103"/>
                    <a:pt x="55" y="106"/>
                  </a:cubicBezTo>
                  <a:cubicBezTo>
                    <a:pt x="55" y="106"/>
                    <a:pt x="55" y="106"/>
                    <a:pt x="54" y="106"/>
                  </a:cubicBezTo>
                  <a:cubicBezTo>
                    <a:pt x="45" y="106"/>
                    <a:pt x="36" y="107"/>
                    <a:pt x="27" y="107"/>
                  </a:cubicBezTo>
                  <a:cubicBezTo>
                    <a:pt x="27" y="94"/>
                    <a:pt x="26" y="82"/>
                    <a:pt x="26" y="69"/>
                  </a:cubicBezTo>
                  <a:cubicBezTo>
                    <a:pt x="26" y="69"/>
                    <a:pt x="25" y="70"/>
                    <a:pt x="24" y="70"/>
                  </a:cubicBezTo>
                  <a:cubicBezTo>
                    <a:pt x="24" y="70"/>
                    <a:pt x="23" y="70"/>
                    <a:pt x="23" y="70"/>
                  </a:cubicBezTo>
                  <a:cubicBezTo>
                    <a:pt x="22" y="71"/>
                    <a:pt x="20" y="69"/>
                    <a:pt x="19" y="70"/>
                  </a:cubicBezTo>
                  <a:cubicBezTo>
                    <a:pt x="17" y="70"/>
                    <a:pt x="18" y="69"/>
                    <a:pt x="18" y="68"/>
                  </a:cubicBezTo>
                  <a:cubicBezTo>
                    <a:pt x="17" y="68"/>
                    <a:pt x="18" y="67"/>
                    <a:pt x="17" y="66"/>
                  </a:cubicBezTo>
                  <a:cubicBezTo>
                    <a:pt x="17" y="66"/>
                    <a:pt x="15" y="65"/>
                    <a:pt x="15" y="65"/>
                  </a:cubicBezTo>
                  <a:cubicBezTo>
                    <a:pt x="13" y="63"/>
                    <a:pt x="14" y="61"/>
                    <a:pt x="11" y="63"/>
                  </a:cubicBezTo>
                  <a:cubicBezTo>
                    <a:pt x="11" y="62"/>
                    <a:pt x="10" y="61"/>
                    <a:pt x="10" y="61"/>
                  </a:cubicBezTo>
                  <a:cubicBezTo>
                    <a:pt x="10" y="59"/>
                    <a:pt x="10" y="57"/>
                    <a:pt x="10" y="55"/>
                  </a:cubicBezTo>
                  <a:cubicBezTo>
                    <a:pt x="10" y="51"/>
                    <a:pt x="10" y="48"/>
                    <a:pt x="10" y="44"/>
                  </a:cubicBezTo>
                  <a:cubicBezTo>
                    <a:pt x="10" y="41"/>
                    <a:pt x="10" y="37"/>
                    <a:pt x="10" y="34"/>
                  </a:cubicBezTo>
                  <a:cubicBezTo>
                    <a:pt x="10" y="33"/>
                    <a:pt x="1" y="33"/>
                    <a:pt x="0" y="33"/>
                  </a:cubicBezTo>
                  <a:cubicBezTo>
                    <a:pt x="0" y="22"/>
                    <a:pt x="0" y="11"/>
                    <a:pt x="0" y="0"/>
                  </a:cubicBezTo>
                  <a:cubicBezTo>
                    <a:pt x="6" y="0"/>
                    <a:pt x="13" y="0"/>
                    <a:pt x="19" y="0"/>
                  </a:cubicBezTo>
                  <a:cubicBezTo>
                    <a:pt x="19" y="0"/>
                    <a:pt x="19" y="0"/>
                    <a:pt x="19" y="0"/>
                  </a:cubicBezTo>
                  <a:cubicBezTo>
                    <a:pt x="19" y="0"/>
                    <a:pt x="19" y="0"/>
                    <a:pt x="19" y="0"/>
                  </a:cubicBezTo>
                </a:path>
              </a:pathLst>
            </a:custGeom>
            <a:grpFill/>
            <a:ln w="9525">
              <a:solidFill>
                <a:schemeClr val="bg1"/>
              </a:solidFill>
              <a:round/>
              <a:headEnd/>
              <a:tailEnd/>
            </a:ln>
          </p:spPr>
          <p:txBody>
            <a:bodyPr/>
            <a:lstStyle/>
            <a:p>
              <a:endParaRPr lang="de-DE"/>
            </a:p>
          </p:txBody>
        </p:sp>
        <p:sp>
          <p:nvSpPr>
            <p:cNvPr id="96" name="Freeform 2365"/>
            <p:cNvSpPr>
              <a:spLocks/>
            </p:cNvSpPr>
            <p:nvPr/>
          </p:nvSpPr>
          <p:spPr bwMode="auto">
            <a:xfrm>
              <a:off x="3390" y="1969"/>
              <a:ext cx="366" cy="445"/>
            </a:xfrm>
            <a:custGeom>
              <a:avLst/>
              <a:gdLst>
                <a:gd name="T0" fmla="*/ 326 w 55"/>
                <a:gd name="T1" fmla="*/ 106 h 67"/>
                <a:gd name="T2" fmla="*/ 319 w 55"/>
                <a:gd name="T3" fmla="*/ 153 h 67"/>
                <a:gd name="T4" fmla="*/ 319 w 55"/>
                <a:gd name="T5" fmla="*/ 159 h 67"/>
                <a:gd name="T6" fmla="*/ 313 w 55"/>
                <a:gd name="T7" fmla="*/ 166 h 67"/>
                <a:gd name="T8" fmla="*/ 319 w 55"/>
                <a:gd name="T9" fmla="*/ 173 h 67"/>
                <a:gd name="T10" fmla="*/ 313 w 55"/>
                <a:gd name="T11" fmla="*/ 173 h 67"/>
                <a:gd name="T12" fmla="*/ 313 w 55"/>
                <a:gd name="T13" fmla="*/ 186 h 67"/>
                <a:gd name="T14" fmla="*/ 313 w 55"/>
                <a:gd name="T15" fmla="*/ 193 h 67"/>
                <a:gd name="T16" fmla="*/ 319 w 55"/>
                <a:gd name="T17" fmla="*/ 206 h 67"/>
                <a:gd name="T18" fmla="*/ 326 w 55"/>
                <a:gd name="T19" fmla="*/ 232 h 67"/>
                <a:gd name="T20" fmla="*/ 326 w 55"/>
                <a:gd name="T21" fmla="*/ 252 h 67"/>
                <a:gd name="T22" fmla="*/ 333 w 55"/>
                <a:gd name="T23" fmla="*/ 286 h 67"/>
                <a:gd name="T24" fmla="*/ 339 w 55"/>
                <a:gd name="T25" fmla="*/ 292 h 67"/>
                <a:gd name="T26" fmla="*/ 333 w 55"/>
                <a:gd name="T27" fmla="*/ 325 h 67"/>
                <a:gd name="T28" fmla="*/ 326 w 55"/>
                <a:gd name="T29" fmla="*/ 345 h 67"/>
                <a:gd name="T30" fmla="*/ 319 w 55"/>
                <a:gd name="T31" fmla="*/ 379 h 67"/>
                <a:gd name="T32" fmla="*/ 333 w 55"/>
                <a:gd name="T33" fmla="*/ 392 h 67"/>
                <a:gd name="T34" fmla="*/ 339 w 55"/>
                <a:gd name="T35" fmla="*/ 392 h 67"/>
                <a:gd name="T36" fmla="*/ 359 w 55"/>
                <a:gd name="T37" fmla="*/ 418 h 67"/>
                <a:gd name="T38" fmla="*/ 366 w 55"/>
                <a:gd name="T39" fmla="*/ 418 h 67"/>
                <a:gd name="T40" fmla="*/ 366 w 55"/>
                <a:gd name="T41" fmla="*/ 438 h 67"/>
                <a:gd name="T42" fmla="*/ 366 w 55"/>
                <a:gd name="T43" fmla="*/ 438 h 67"/>
                <a:gd name="T44" fmla="*/ 40 w 55"/>
                <a:gd name="T45" fmla="*/ 445 h 67"/>
                <a:gd name="T46" fmla="*/ 53 w 55"/>
                <a:gd name="T47" fmla="*/ 385 h 67"/>
                <a:gd name="T48" fmla="*/ 0 w 55"/>
                <a:gd name="T49" fmla="*/ 259 h 67"/>
                <a:gd name="T50" fmla="*/ 7 w 55"/>
                <a:gd name="T51" fmla="*/ 199 h 67"/>
                <a:gd name="T52" fmla="*/ 60 w 55"/>
                <a:gd name="T53" fmla="*/ 166 h 67"/>
                <a:gd name="T54" fmla="*/ 146 w 55"/>
                <a:gd name="T55" fmla="*/ 146 h 67"/>
                <a:gd name="T56" fmla="*/ 173 w 55"/>
                <a:gd name="T57" fmla="*/ 20 h 67"/>
                <a:gd name="T58" fmla="*/ 200 w 55"/>
                <a:gd name="T59" fmla="*/ 0 h 67"/>
                <a:gd name="T60" fmla="*/ 286 w 55"/>
                <a:gd name="T61" fmla="*/ 0 h 67"/>
                <a:gd name="T62" fmla="*/ 326 w 55"/>
                <a:gd name="T63" fmla="*/ 13 h 67"/>
                <a:gd name="T64" fmla="*/ 339 w 55"/>
                <a:gd name="T65" fmla="*/ 7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67"/>
                <a:gd name="T101" fmla="*/ 55 w 5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67">
                  <a:moveTo>
                    <a:pt x="51" y="11"/>
                  </a:moveTo>
                  <a:cubicBezTo>
                    <a:pt x="49" y="12"/>
                    <a:pt x="50" y="15"/>
                    <a:pt x="49" y="16"/>
                  </a:cubicBezTo>
                  <a:cubicBezTo>
                    <a:pt x="48" y="18"/>
                    <a:pt x="46" y="21"/>
                    <a:pt x="49" y="21"/>
                  </a:cubicBezTo>
                  <a:cubicBezTo>
                    <a:pt x="48" y="22"/>
                    <a:pt x="47" y="22"/>
                    <a:pt x="48" y="23"/>
                  </a:cubicBezTo>
                  <a:cubicBezTo>
                    <a:pt x="48" y="23"/>
                    <a:pt x="48" y="23"/>
                    <a:pt x="47" y="24"/>
                  </a:cubicBezTo>
                  <a:cubicBezTo>
                    <a:pt x="47" y="24"/>
                    <a:pt x="48" y="24"/>
                    <a:pt x="48" y="24"/>
                  </a:cubicBezTo>
                  <a:cubicBezTo>
                    <a:pt x="48" y="24"/>
                    <a:pt x="48" y="24"/>
                    <a:pt x="48" y="24"/>
                  </a:cubicBezTo>
                  <a:cubicBezTo>
                    <a:pt x="47" y="24"/>
                    <a:pt x="47" y="25"/>
                    <a:pt x="47" y="25"/>
                  </a:cubicBezTo>
                  <a:cubicBezTo>
                    <a:pt x="47" y="25"/>
                    <a:pt x="47" y="25"/>
                    <a:pt x="48" y="25"/>
                  </a:cubicBezTo>
                  <a:cubicBezTo>
                    <a:pt x="47" y="26"/>
                    <a:pt x="47" y="26"/>
                    <a:pt x="48" y="26"/>
                  </a:cubicBezTo>
                  <a:cubicBezTo>
                    <a:pt x="48" y="26"/>
                    <a:pt x="48" y="27"/>
                    <a:pt x="48" y="27"/>
                  </a:cubicBezTo>
                  <a:cubicBezTo>
                    <a:pt x="48" y="27"/>
                    <a:pt x="47" y="26"/>
                    <a:pt x="47" y="26"/>
                  </a:cubicBezTo>
                  <a:cubicBezTo>
                    <a:pt x="47" y="27"/>
                    <a:pt x="47" y="27"/>
                    <a:pt x="48" y="28"/>
                  </a:cubicBezTo>
                  <a:cubicBezTo>
                    <a:pt x="48" y="28"/>
                    <a:pt x="48" y="28"/>
                    <a:pt x="47" y="28"/>
                  </a:cubicBezTo>
                  <a:cubicBezTo>
                    <a:pt x="47" y="28"/>
                    <a:pt x="48" y="28"/>
                    <a:pt x="48" y="28"/>
                  </a:cubicBezTo>
                  <a:cubicBezTo>
                    <a:pt x="47" y="29"/>
                    <a:pt x="47" y="28"/>
                    <a:pt x="47" y="29"/>
                  </a:cubicBezTo>
                  <a:cubicBezTo>
                    <a:pt x="48" y="29"/>
                    <a:pt x="48" y="29"/>
                    <a:pt x="48" y="29"/>
                  </a:cubicBezTo>
                  <a:cubicBezTo>
                    <a:pt x="49" y="29"/>
                    <a:pt x="49" y="30"/>
                    <a:pt x="48" y="31"/>
                  </a:cubicBezTo>
                  <a:cubicBezTo>
                    <a:pt x="49" y="32"/>
                    <a:pt x="49" y="33"/>
                    <a:pt x="48" y="34"/>
                  </a:cubicBezTo>
                  <a:cubicBezTo>
                    <a:pt x="47" y="34"/>
                    <a:pt x="48" y="35"/>
                    <a:pt x="49" y="35"/>
                  </a:cubicBezTo>
                  <a:cubicBezTo>
                    <a:pt x="48" y="35"/>
                    <a:pt x="48" y="36"/>
                    <a:pt x="48" y="36"/>
                  </a:cubicBezTo>
                  <a:cubicBezTo>
                    <a:pt x="47" y="37"/>
                    <a:pt x="48" y="37"/>
                    <a:pt x="49" y="38"/>
                  </a:cubicBezTo>
                  <a:cubicBezTo>
                    <a:pt x="48" y="38"/>
                    <a:pt x="49" y="40"/>
                    <a:pt x="50" y="40"/>
                  </a:cubicBezTo>
                  <a:cubicBezTo>
                    <a:pt x="50" y="41"/>
                    <a:pt x="50" y="42"/>
                    <a:pt x="50" y="43"/>
                  </a:cubicBezTo>
                  <a:cubicBezTo>
                    <a:pt x="50" y="42"/>
                    <a:pt x="50" y="42"/>
                    <a:pt x="49" y="42"/>
                  </a:cubicBezTo>
                  <a:cubicBezTo>
                    <a:pt x="50" y="43"/>
                    <a:pt x="50" y="44"/>
                    <a:pt x="51" y="44"/>
                  </a:cubicBezTo>
                  <a:cubicBezTo>
                    <a:pt x="50" y="45"/>
                    <a:pt x="50" y="46"/>
                    <a:pt x="51" y="45"/>
                  </a:cubicBezTo>
                  <a:cubicBezTo>
                    <a:pt x="52" y="46"/>
                    <a:pt x="52" y="49"/>
                    <a:pt x="50" y="49"/>
                  </a:cubicBezTo>
                  <a:cubicBezTo>
                    <a:pt x="50" y="50"/>
                    <a:pt x="50" y="51"/>
                    <a:pt x="50" y="52"/>
                  </a:cubicBezTo>
                  <a:cubicBezTo>
                    <a:pt x="50" y="52"/>
                    <a:pt x="50" y="52"/>
                    <a:pt x="49" y="52"/>
                  </a:cubicBezTo>
                  <a:cubicBezTo>
                    <a:pt x="49" y="52"/>
                    <a:pt x="50" y="52"/>
                    <a:pt x="50" y="52"/>
                  </a:cubicBezTo>
                  <a:cubicBezTo>
                    <a:pt x="49" y="54"/>
                    <a:pt x="48" y="55"/>
                    <a:pt x="48" y="57"/>
                  </a:cubicBezTo>
                  <a:cubicBezTo>
                    <a:pt x="49" y="56"/>
                    <a:pt x="50" y="57"/>
                    <a:pt x="51" y="58"/>
                  </a:cubicBezTo>
                  <a:cubicBezTo>
                    <a:pt x="51" y="58"/>
                    <a:pt x="50" y="58"/>
                    <a:pt x="50" y="59"/>
                  </a:cubicBezTo>
                  <a:cubicBezTo>
                    <a:pt x="51" y="59"/>
                    <a:pt x="51" y="59"/>
                    <a:pt x="51" y="59"/>
                  </a:cubicBezTo>
                  <a:cubicBezTo>
                    <a:pt x="51" y="59"/>
                    <a:pt x="51" y="59"/>
                    <a:pt x="51" y="59"/>
                  </a:cubicBezTo>
                  <a:cubicBezTo>
                    <a:pt x="53" y="59"/>
                    <a:pt x="54" y="61"/>
                    <a:pt x="55" y="63"/>
                  </a:cubicBezTo>
                  <a:cubicBezTo>
                    <a:pt x="54" y="63"/>
                    <a:pt x="54" y="63"/>
                    <a:pt x="54" y="63"/>
                  </a:cubicBezTo>
                  <a:cubicBezTo>
                    <a:pt x="54" y="63"/>
                    <a:pt x="54" y="63"/>
                    <a:pt x="54" y="63"/>
                  </a:cubicBezTo>
                  <a:cubicBezTo>
                    <a:pt x="54" y="63"/>
                    <a:pt x="54" y="63"/>
                    <a:pt x="55" y="63"/>
                  </a:cubicBezTo>
                  <a:cubicBezTo>
                    <a:pt x="54" y="64"/>
                    <a:pt x="54" y="64"/>
                    <a:pt x="54" y="64"/>
                  </a:cubicBezTo>
                  <a:cubicBezTo>
                    <a:pt x="54" y="65"/>
                    <a:pt x="54" y="65"/>
                    <a:pt x="55" y="66"/>
                  </a:cubicBezTo>
                  <a:cubicBezTo>
                    <a:pt x="55" y="66"/>
                    <a:pt x="55" y="66"/>
                    <a:pt x="55" y="66"/>
                  </a:cubicBezTo>
                  <a:cubicBezTo>
                    <a:pt x="55" y="66"/>
                    <a:pt x="55" y="66"/>
                    <a:pt x="55" y="66"/>
                  </a:cubicBezTo>
                  <a:cubicBezTo>
                    <a:pt x="42" y="66"/>
                    <a:pt x="28" y="66"/>
                    <a:pt x="15" y="67"/>
                  </a:cubicBezTo>
                  <a:cubicBezTo>
                    <a:pt x="14" y="67"/>
                    <a:pt x="7" y="67"/>
                    <a:pt x="6" y="67"/>
                  </a:cubicBezTo>
                  <a:cubicBezTo>
                    <a:pt x="6" y="65"/>
                    <a:pt x="6" y="63"/>
                    <a:pt x="6" y="62"/>
                  </a:cubicBezTo>
                  <a:cubicBezTo>
                    <a:pt x="6" y="59"/>
                    <a:pt x="8" y="61"/>
                    <a:pt x="8" y="58"/>
                  </a:cubicBezTo>
                  <a:cubicBezTo>
                    <a:pt x="8" y="51"/>
                    <a:pt x="8" y="45"/>
                    <a:pt x="8" y="39"/>
                  </a:cubicBezTo>
                  <a:cubicBezTo>
                    <a:pt x="5" y="39"/>
                    <a:pt x="3" y="39"/>
                    <a:pt x="0" y="39"/>
                  </a:cubicBezTo>
                  <a:cubicBezTo>
                    <a:pt x="0" y="37"/>
                    <a:pt x="0" y="35"/>
                    <a:pt x="0" y="33"/>
                  </a:cubicBezTo>
                  <a:cubicBezTo>
                    <a:pt x="0" y="32"/>
                    <a:pt x="1" y="32"/>
                    <a:pt x="1" y="30"/>
                  </a:cubicBezTo>
                  <a:cubicBezTo>
                    <a:pt x="1" y="29"/>
                    <a:pt x="0" y="25"/>
                    <a:pt x="2" y="25"/>
                  </a:cubicBezTo>
                  <a:cubicBezTo>
                    <a:pt x="4" y="25"/>
                    <a:pt x="7" y="25"/>
                    <a:pt x="9" y="25"/>
                  </a:cubicBezTo>
                  <a:cubicBezTo>
                    <a:pt x="9" y="24"/>
                    <a:pt x="9" y="23"/>
                    <a:pt x="9" y="22"/>
                  </a:cubicBezTo>
                  <a:cubicBezTo>
                    <a:pt x="14" y="22"/>
                    <a:pt x="17" y="22"/>
                    <a:pt x="22" y="22"/>
                  </a:cubicBezTo>
                  <a:cubicBezTo>
                    <a:pt x="27" y="22"/>
                    <a:pt x="25" y="18"/>
                    <a:pt x="25" y="13"/>
                  </a:cubicBezTo>
                  <a:cubicBezTo>
                    <a:pt x="25" y="10"/>
                    <a:pt x="26" y="6"/>
                    <a:pt x="26" y="3"/>
                  </a:cubicBezTo>
                  <a:cubicBezTo>
                    <a:pt x="26" y="1"/>
                    <a:pt x="25" y="1"/>
                    <a:pt x="27" y="0"/>
                  </a:cubicBezTo>
                  <a:cubicBezTo>
                    <a:pt x="29" y="0"/>
                    <a:pt x="29" y="0"/>
                    <a:pt x="30" y="0"/>
                  </a:cubicBezTo>
                  <a:cubicBezTo>
                    <a:pt x="33" y="0"/>
                    <a:pt x="36" y="0"/>
                    <a:pt x="39" y="0"/>
                  </a:cubicBezTo>
                  <a:cubicBezTo>
                    <a:pt x="41" y="0"/>
                    <a:pt x="41" y="0"/>
                    <a:pt x="43" y="0"/>
                  </a:cubicBezTo>
                  <a:cubicBezTo>
                    <a:pt x="44" y="0"/>
                    <a:pt x="45" y="0"/>
                    <a:pt x="46" y="0"/>
                  </a:cubicBezTo>
                  <a:cubicBezTo>
                    <a:pt x="47" y="1"/>
                    <a:pt x="49" y="1"/>
                    <a:pt x="49" y="2"/>
                  </a:cubicBezTo>
                  <a:cubicBezTo>
                    <a:pt x="50" y="2"/>
                    <a:pt x="49" y="5"/>
                    <a:pt x="50" y="6"/>
                  </a:cubicBezTo>
                  <a:cubicBezTo>
                    <a:pt x="52" y="7"/>
                    <a:pt x="50" y="9"/>
                    <a:pt x="51" y="11"/>
                  </a:cubicBezTo>
                </a:path>
              </a:pathLst>
            </a:custGeom>
            <a:grpFill/>
            <a:ln w="9525">
              <a:solidFill>
                <a:schemeClr val="bg1"/>
              </a:solidFill>
              <a:round/>
              <a:headEnd/>
              <a:tailEnd/>
            </a:ln>
          </p:spPr>
          <p:txBody>
            <a:bodyPr/>
            <a:lstStyle/>
            <a:p>
              <a:endParaRPr lang="de-DE"/>
            </a:p>
          </p:txBody>
        </p:sp>
        <p:sp>
          <p:nvSpPr>
            <p:cNvPr id="97" name="Freeform 2366"/>
            <p:cNvSpPr>
              <a:spLocks/>
            </p:cNvSpPr>
            <p:nvPr/>
          </p:nvSpPr>
          <p:spPr bwMode="auto">
            <a:xfrm>
              <a:off x="540" y="2009"/>
              <a:ext cx="545" cy="432"/>
            </a:xfrm>
            <a:custGeom>
              <a:avLst/>
              <a:gdLst>
                <a:gd name="T0" fmla="*/ 392 w 82"/>
                <a:gd name="T1" fmla="*/ 146 h 65"/>
                <a:gd name="T2" fmla="*/ 425 w 82"/>
                <a:gd name="T3" fmla="*/ 173 h 65"/>
                <a:gd name="T4" fmla="*/ 459 w 82"/>
                <a:gd name="T5" fmla="*/ 206 h 65"/>
                <a:gd name="T6" fmla="*/ 485 w 82"/>
                <a:gd name="T7" fmla="*/ 239 h 65"/>
                <a:gd name="T8" fmla="*/ 545 w 82"/>
                <a:gd name="T9" fmla="*/ 259 h 65"/>
                <a:gd name="T10" fmla="*/ 532 w 82"/>
                <a:gd name="T11" fmla="*/ 272 h 65"/>
                <a:gd name="T12" fmla="*/ 498 w 82"/>
                <a:gd name="T13" fmla="*/ 266 h 65"/>
                <a:gd name="T14" fmla="*/ 485 w 82"/>
                <a:gd name="T15" fmla="*/ 292 h 65"/>
                <a:gd name="T16" fmla="*/ 485 w 82"/>
                <a:gd name="T17" fmla="*/ 359 h 65"/>
                <a:gd name="T18" fmla="*/ 492 w 82"/>
                <a:gd name="T19" fmla="*/ 405 h 65"/>
                <a:gd name="T20" fmla="*/ 425 w 82"/>
                <a:gd name="T21" fmla="*/ 425 h 65"/>
                <a:gd name="T22" fmla="*/ 412 w 82"/>
                <a:gd name="T23" fmla="*/ 432 h 65"/>
                <a:gd name="T24" fmla="*/ 399 w 82"/>
                <a:gd name="T25" fmla="*/ 425 h 65"/>
                <a:gd name="T26" fmla="*/ 379 w 82"/>
                <a:gd name="T27" fmla="*/ 385 h 65"/>
                <a:gd name="T28" fmla="*/ 359 w 82"/>
                <a:gd name="T29" fmla="*/ 372 h 65"/>
                <a:gd name="T30" fmla="*/ 352 w 82"/>
                <a:gd name="T31" fmla="*/ 379 h 65"/>
                <a:gd name="T32" fmla="*/ 332 w 82"/>
                <a:gd name="T33" fmla="*/ 346 h 65"/>
                <a:gd name="T34" fmla="*/ 332 w 82"/>
                <a:gd name="T35" fmla="*/ 312 h 65"/>
                <a:gd name="T36" fmla="*/ 319 w 82"/>
                <a:gd name="T37" fmla="*/ 299 h 65"/>
                <a:gd name="T38" fmla="*/ 299 w 82"/>
                <a:gd name="T39" fmla="*/ 286 h 65"/>
                <a:gd name="T40" fmla="*/ 253 w 82"/>
                <a:gd name="T41" fmla="*/ 219 h 65"/>
                <a:gd name="T42" fmla="*/ 219 w 82"/>
                <a:gd name="T43" fmla="*/ 193 h 65"/>
                <a:gd name="T44" fmla="*/ 199 w 82"/>
                <a:gd name="T45" fmla="*/ 173 h 65"/>
                <a:gd name="T46" fmla="*/ 186 w 82"/>
                <a:gd name="T47" fmla="*/ 153 h 65"/>
                <a:gd name="T48" fmla="*/ 173 w 82"/>
                <a:gd name="T49" fmla="*/ 133 h 65"/>
                <a:gd name="T50" fmla="*/ 166 w 82"/>
                <a:gd name="T51" fmla="*/ 133 h 65"/>
                <a:gd name="T52" fmla="*/ 153 w 82"/>
                <a:gd name="T53" fmla="*/ 133 h 65"/>
                <a:gd name="T54" fmla="*/ 146 w 82"/>
                <a:gd name="T55" fmla="*/ 133 h 65"/>
                <a:gd name="T56" fmla="*/ 133 w 82"/>
                <a:gd name="T57" fmla="*/ 120 h 65"/>
                <a:gd name="T58" fmla="*/ 113 w 82"/>
                <a:gd name="T59" fmla="*/ 120 h 65"/>
                <a:gd name="T60" fmla="*/ 47 w 82"/>
                <a:gd name="T61" fmla="*/ 66 h 65"/>
                <a:gd name="T62" fmla="*/ 20 w 82"/>
                <a:gd name="T63" fmla="*/ 53 h 65"/>
                <a:gd name="T64" fmla="*/ 13 w 82"/>
                <a:gd name="T65" fmla="*/ 47 h 65"/>
                <a:gd name="T66" fmla="*/ 7 w 82"/>
                <a:gd name="T67" fmla="*/ 47 h 65"/>
                <a:gd name="T68" fmla="*/ 27 w 82"/>
                <a:gd name="T69" fmla="*/ 27 h 65"/>
                <a:gd name="T70" fmla="*/ 33 w 82"/>
                <a:gd name="T71" fmla="*/ 27 h 65"/>
                <a:gd name="T72" fmla="*/ 60 w 82"/>
                <a:gd name="T73" fmla="*/ 20 h 65"/>
                <a:gd name="T74" fmla="*/ 106 w 82"/>
                <a:gd name="T75" fmla="*/ 13 h 65"/>
                <a:gd name="T76" fmla="*/ 206 w 82"/>
                <a:gd name="T77" fmla="*/ 20 h 65"/>
                <a:gd name="T78" fmla="*/ 219 w 82"/>
                <a:gd name="T79" fmla="*/ 27 h 65"/>
                <a:gd name="T80" fmla="*/ 306 w 82"/>
                <a:gd name="T81" fmla="*/ 60 h 65"/>
                <a:gd name="T82" fmla="*/ 346 w 82"/>
                <a:gd name="T83" fmla="*/ 113 h 65"/>
                <a:gd name="T84" fmla="*/ 392 w 82"/>
                <a:gd name="T85" fmla="*/ 126 h 65"/>
                <a:gd name="T86" fmla="*/ 392 w 82"/>
                <a:gd name="T87" fmla="*/ 126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65"/>
                <a:gd name="T134" fmla="*/ 82 w 82"/>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65">
                  <a:moveTo>
                    <a:pt x="59" y="19"/>
                  </a:moveTo>
                  <a:cubicBezTo>
                    <a:pt x="59" y="20"/>
                    <a:pt x="59" y="21"/>
                    <a:pt x="59" y="22"/>
                  </a:cubicBezTo>
                  <a:cubicBezTo>
                    <a:pt x="60" y="21"/>
                    <a:pt x="60" y="22"/>
                    <a:pt x="60" y="23"/>
                  </a:cubicBezTo>
                  <a:cubicBezTo>
                    <a:pt x="64" y="23"/>
                    <a:pt x="64" y="22"/>
                    <a:pt x="64" y="26"/>
                  </a:cubicBezTo>
                  <a:cubicBezTo>
                    <a:pt x="65" y="26"/>
                    <a:pt x="66" y="26"/>
                    <a:pt x="65" y="28"/>
                  </a:cubicBezTo>
                  <a:cubicBezTo>
                    <a:pt x="68" y="27"/>
                    <a:pt x="68" y="29"/>
                    <a:pt x="69" y="31"/>
                  </a:cubicBezTo>
                  <a:cubicBezTo>
                    <a:pt x="70" y="31"/>
                    <a:pt x="71" y="31"/>
                    <a:pt x="72" y="31"/>
                  </a:cubicBezTo>
                  <a:cubicBezTo>
                    <a:pt x="71" y="34"/>
                    <a:pt x="74" y="33"/>
                    <a:pt x="73" y="36"/>
                  </a:cubicBezTo>
                  <a:cubicBezTo>
                    <a:pt x="75" y="36"/>
                    <a:pt x="78" y="35"/>
                    <a:pt x="78" y="37"/>
                  </a:cubicBezTo>
                  <a:cubicBezTo>
                    <a:pt x="78" y="40"/>
                    <a:pt x="79" y="39"/>
                    <a:pt x="82" y="39"/>
                  </a:cubicBezTo>
                  <a:cubicBezTo>
                    <a:pt x="82" y="40"/>
                    <a:pt x="81" y="40"/>
                    <a:pt x="80" y="40"/>
                  </a:cubicBezTo>
                  <a:cubicBezTo>
                    <a:pt x="80" y="40"/>
                    <a:pt x="80" y="41"/>
                    <a:pt x="80" y="41"/>
                  </a:cubicBezTo>
                  <a:cubicBezTo>
                    <a:pt x="80" y="41"/>
                    <a:pt x="79" y="41"/>
                    <a:pt x="78" y="41"/>
                  </a:cubicBezTo>
                  <a:cubicBezTo>
                    <a:pt x="77" y="40"/>
                    <a:pt x="76" y="40"/>
                    <a:pt x="75" y="40"/>
                  </a:cubicBezTo>
                  <a:cubicBezTo>
                    <a:pt x="75" y="41"/>
                    <a:pt x="75" y="42"/>
                    <a:pt x="74" y="41"/>
                  </a:cubicBezTo>
                  <a:cubicBezTo>
                    <a:pt x="74" y="43"/>
                    <a:pt x="74" y="44"/>
                    <a:pt x="73" y="44"/>
                  </a:cubicBezTo>
                  <a:cubicBezTo>
                    <a:pt x="73" y="46"/>
                    <a:pt x="73" y="49"/>
                    <a:pt x="73" y="51"/>
                  </a:cubicBezTo>
                  <a:cubicBezTo>
                    <a:pt x="73" y="52"/>
                    <a:pt x="73" y="53"/>
                    <a:pt x="73" y="54"/>
                  </a:cubicBezTo>
                  <a:cubicBezTo>
                    <a:pt x="73" y="54"/>
                    <a:pt x="74" y="54"/>
                    <a:pt x="74" y="55"/>
                  </a:cubicBezTo>
                  <a:cubicBezTo>
                    <a:pt x="74" y="55"/>
                    <a:pt x="74" y="61"/>
                    <a:pt x="74" y="61"/>
                  </a:cubicBezTo>
                  <a:cubicBezTo>
                    <a:pt x="71" y="61"/>
                    <a:pt x="69" y="61"/>
                    <a:pt x="66" y="61"/>
                  </a:cubicBezTo>
                  <a:cubicBezTo>
                    <a:pt x="66" y="62"/>
                    <a:pt x="64" y="62"/>
                    <a:pt x="64" y="64"/>
                  </a:cubicBezTo>
                  <a:cubicBezTo>
                    <a:pt x="64" y="64"/>
                    <a:pt x="63" y="64"/>
                    <a:pt x="63" y="64"/>
                  </a:cubicBezTo>
                  <a:cubicBezTo>
                    <a:pt x="63" y="64"/>
                    <a:pt x="62" y="64"/>
                    <a:pt x="62" y="65"/>
                  </a:cubicBezTo>
                  <a:cubicBezTo>
                    <a:pt x="61" y="65"/>
                    <a:pt x="61" y="65"/>
                    <a:pt x="61" y="65"/>
                  </a:cubicBezTo>
                  <a:cubicBezTo>
                    <a:pt x="61" y="65"/>
                    <a:pt x="61" y="64"/>
                    <a:pt x="60" y="64"/>
                  </a:cubicBezTo>
                  <a:cubicBezTo>
                    <a:pt x="60" y="64"/>
                    <a:pt x="60" y="64"/>
                    <a:pt x="60" y="64"/>
                  </a:cubicBezTo>
                  <a:cubicBezTo>
                    <a:pt x="58" y="63"/>
                    <a:pt x="63" y="59"/>
                    <a:pt x="57" y="58"/>
                  </a:cubicBezTo>
                  <a:cubicBezTo>
                    <a:pt x="57" y="58"/>
                    <a:pt x="57" y="58"/>
                    <a:pt x="57" y="58"/>
                  </a:cubicBezTo>
                  <a:cubicBezTo>
                    <a:pt x="56" y="57"/>
                    <a:pt x="55" y="56"/>
                    <a:pt x="54" y="56"/>
                  </a:cubicBezTo>
                  <a:cubicBezTo>
                    <a:pt x="54" y="56"/>
                    <a:pt x="54" y="56"/>
                    <a:pt x="53" y="56"/>
                  </a:cubicBezTo>
                  <a:cubicBezTo>
                    <a:pt x="53" y="56"/>
                    <a:pt x="53" y="56"/>
                    <a:pt x="53" y="57"/>
                  </a:cubicBezTo>
                  <a:cubicBezTo>
                    <a:pt x="53" y="56"/>
                    <a:pt x="52" y="55"/>
                    <a:pt x="52" y="55"/>
                  </a:cubicBezTo>
                  <a:cubicBezTo>
                    <a:pt x="51" y="54"/>
                    <a:pt x="51" y="53"/>
                    <a:pt x="50" y="52"/>
                  </a:cubicBezTo>
                  <a:cubicBezTo>
                    <a:pt x="50" y="52"/>
                    <a:pt x="51" y="50"/>
                    <a:pt x="51" y="49"/>
                  </a:cubicBezTo>
                  <a:cubicBezTo>
                    <a:pt x="51" y="48"/>
                    <a:pt x="51" y="48"/>
                    <a:pt x="50" y="47"/>
                  </a:cubicBezTo>
                  <a:cubicBezTo>
                    <a:pt x="50" y="47"/>
                    <a:pt x="49" y="46"/>
                    <a:pt x="49" y="46"/>
                  </a:cubicBezTo>
                  <a:cubicBezTo>
                    <a:pt x="48" y="46"/>
                    <a:pt x="48" y="45"/>
                    <a:pt x="48" y="45"/>
                  </a:cubicBezTo>
                  <a:cubicBezTo>
                    <a:pt x="47" y="44"/>
                    <a:pt x="46" y="43"/>
                    <a:pt x="45" y="43"/>
                  </a:cubicBezTo>
                  <a:cubicBezTo>
                    <a:pt x="45" y="43"/>
                    <a:pt x="45" y="43"/>
                    <a:pt x="45" y="43"/>
                  </a:cubicBezTo>
                  <a:cubicBezTo>
                    <a:pt x="42" y="44"/>
                    <a:pt x="42" y="38"/>
                    <a:pt x="41" y="37"/>
                  </a:cubicBezTo>
                  <a:cubicBezTo>
                    <a:pt x="39" y="36"/>
                    <a:pt x="38" y="35"/>
                    <a:pt x="38" y="33"/>
                  </a:cubicBezTo>
                  <a:cubicBezTo>
                    <a:pt x="38" y="33"/>
                    <a:pt x="37" y="33"/>
                    <a:pt x="37" y="33"/>
                  </a:cubicBezTo>
                  <a:cubicBezTo>
                    <a:pt x="35" y="32"/>
                    <a:pt x="35" y="30"/>
                    <a:pt x="33" y="29"/>
                  </a:cubicBezTo>
                  <a:cubicBezTo>
                    <a:pt x="32" y="28"/>
                    <a:pt x="31" y="28"/>
                    <a:pt x="31" y="26"/>
                  </a:cubicBezTo>
                  <a:cubicBezTo>
                    <a:pt x="30" y="26"/>
                    <a:pt x="30" y="26"/>
                    <a:pt x="30" y="26"/>
                  </a:cubicBezTo>
                  <a:cubicBezTo>
                    <a:pt x="30" y="26"/>
                    <a:pt x="29" y="26"/>
                    <a:pt x="29" y="26"/>
                  </a:cubicBezTo>
                  <a:cubicBezTo>
                    <a:pt x="28" y="25"/>
                    <a:pt x="29" y="24"/>
                    <a:pt x="28" y="23"/>
                  </a:cubicBezTo>
                  <a:cubicBezTo>
                    <a:pt x="28" y="23"/>
                    <a:pt x="27" y="22"/>
                    <a:pt x="27" y="22"/>
                  </a:cubicBezTo>
                  <a:cubicBezTo>
                    <a:pt x="27" y="21"/>
                    <a:pt x="27" y="20"/>
                    <a:pt x="26" y="20"/>
                  </a:cubicBezTo>
                  <a:cubicBezTo>
                    <a:pt x="26" y="20"/>
                    <a:pt x="25" y="20"/>
                    <a:pt x="25" y="20"/>
                  </a:cubicBezTo>
                  <a:cubicBezTo>
                    <a:pt x="25" y="20"/>
                    <a:pt x="25" y="20"/>
                    <a:pt x="25" y="20"/>
                  </a:cubicBezTo>
                  <a:cubicBezTo>
                    <a:pt x="25" y="20"/>
                    <a:pt x="24" y="20"/>
                    <a:pt x="24" y="20"/>
                  </a:cubicBezTo>
                  <a:cubicBezTo>
                    <a:pt x="24" y="20"/>
                    <a:pt x="24" y="20"/>
                    <a:pt x="23" y="20"/>
                  </a:cubicBezTo>
                  <a:cubicBezTo>
                    <a:pt x="23" y="20"/>
                    <a:pt x="22" y="20"/>
                    <a:pt x="22" y="20"/>
                  </a:cubicBezTo>
                  <a:cubicBezTo>
                    <a:pt x="22" y="20"/>
                    <a:pt x="22" y="20"/>
                    <a:pt x="22" y="20"/>
                  </a:cubicBezTo>
                  <a:cubicBezTo>
                    <a:pt x="21" y="19"/>
                    <a:pt x="21" y="19"/>
                    <a:pt x="20" y="18"/>
                  </a:cubicBezTo>
                  <a:cubicBezTo>
                    <a:pt x="20" y="18"/>
                    <a:pt x="20" y="18"/>
                    <a:pt x="20" y="18"/>
                  </a:cubicBezTo>
                  <a:cubicBezTo>
                    <a:pt x="19" y="19"/>
                    <a:pt x="19" y="19"/>
                    <a:pt x="18" y="18"/>
                  </a:cubicBezTo>
                  <a:cubicBezTo>
                    <a:pt x="18" y="18"/>
                    <a:pt x="17" y="18"/>
                    <a:pt x="17" y="18"/>
                  </a:cubicBezTo>
                  <a:cubicBezTo>
                    <a:pt x="14" y="18"/>
                    <a:pt x="14" y="13"/>
                    <a:pt x="11" y="12"/>
                  </a:cubicBezTo>
                  <a:cubicBezTo>
                    <a:pt x="10" y="11"/>
                    <a:pt x="9" y="10"/>
                    <a:pt x="7" y="10"/>
                  </a:cubicBezTo>
                  <a:cubicBezTo>
                    <a:pt x="7" y="9"/>
                    <a:pt x="6" y="9"/>
                    <a:pt x="5" y="8"/>
                  </a:cubicBezTo>
                  <a:cubicBezTo>
                    <a:pt x="4" y="8"/>
                    <a:pt x="4" y="7"/>
                    <a:pt x="3" y="8"/>
                  </a:cubicBezTo>
                  <a:cubicBezTo>
                    <a:pt x="3" y="7"/>
                    <a:pt x="2" y="7"/>
                    <a:pt x="2" y="7"/>
                  </a:cubicBezTo>
                  <a:cubicBezTo>
                    <a:pt x="2" y="7"/>
                    <a:pt x="2" y="7"/>
                    <a:pt x="2" y="7"/>
                  </a:cubicBezTo>
                  <a:cubicBezTo>
                    <a:pt x="2" y="7"/>
                    <a:pt x="2" y="7"/>
                    <a:pt x="2" y="7"/>
                  </a:cubicBezTo>
                  <a:cubicBezTo>
                    <a:pt x="1" y="7"/>
                    <a:pt x="1" y="7"/>
                    <a:pt x="1" y="7"/>
                  </a:cubicBezTo>
                  <a:cubicBezTo>
                    <a:pt x="1" y="7"/>
                    <a:pt x="1" y="7"/>
                    <a:pt x="0" y="7"/>
                  </a:cubicBezTo>
                  <a:cubicBezTo>
                    <a:pt x="0" y="6"/>
                    <a:pt x="3" y="5"/>
                    <a:pt x="4" y="4"/>
                  </a:cubicBezTo>
                  <a:cubicBezTo>
                    <a:pt x="4" y="4"/>
                    <a:pt x="4" y="4"/>
                    <a:pt x="4" y="4"/>
                  </a:cubicBezTo>
                  <a:cubicBezTo>
                    <a:pt x="4" y="4"/>
                    <a:pt x="5" y="4"/>
                    <a:pt x="5" y="4"/>
                  </a:cubicBezTo>
                  <a:cubicBezTo>
                    <a:pt x="7" y="5"/>
                    <a:pt x="7" y="3"/>
                    <a:pt x="9" y="2"/>
                  </a:cubicBezTo>
                  <a:cubicBezTo>
                    <a:pt x="9" y="2"/>
                    <a:pt x="9" y="3"/>
                    <a:pt x="9" y="3"/>
                  </a:cubicBezTo>
                  <a:cubicBezTo>
                    <a:pt x="9" y="3"/>
                    <a:pt x="9" y="3"/>
                    <a:pt x="9" y="3"/>
                  </a:cubicBezTo>
                  <a:cubicBezTo>
                    <a:pt x="13" y="4"/>
                    <a:pt x="15" y="0"/>
                    <a:pt x="16" y="2"/>
                  </a:cubicBezTo>
                  <a:cubicBezTo>
                    <a:pt x="19" y="5"/>
                    <a:pt x="22" y="0"/>
                    <a:pt x="26" y="3"/>
                  </a:cubicBezTo>
                  <a:cubicBezTo>
                    <a:pt x="27" y="3"/>
                    <a:pt x="29" y="1"/>
                    <a:pt x="31" y="3"/>
                  </a:cubicBezTo>
                  <a:cubicBezTo>
                    <a:pt x="32" y="3"/>
                    <a:pt x="32" y="3"/>
                    <a:pt x="33" y="4"/>
                  </a:cubicBezTo>
                  <a:cubicBezTo>
                    <a:pt x="33" y="4"/>
                    <a:pt x="33" y="4"/>
                    <a:pt x="33" y="4"/>
                  </a:cubicBezTo>
                  <a:cubicBezTo>
                    <a:pt x="36" y="4"/>
                    <a:pt x="37" y="7"/>
                    <a:pt x="39" y="7"/>
                  </a:cubicBezTo>
                  <a:cubicBezTo>
                    <a:pt x="41" y="8"/>
                    <a:pt x="44" y="7"/>
                    <a:pt x="46" y="9"/>
                  </a:cubicBezTo>
                  <a:cubicBezTo>
                    <a:pt x="49" y="10"/>
                    <a:pt x="48" y="13"/>
                    <a:pt x="48" y="16"/>
                  </a:cubicBezTo>
                  <a:cubicBezTo>
                    <a:pt x="50" y="16"/>
                    <a:pt x="53" y="15"/>
                    <a:pt x="52" y="17"/>
                  </a:cubicBezTo>
                  <a:cubicBezTo>
                    <a:pt x="53" y="17"/>
                    <a:pt x="55" y="17"/>
                    <a:pt x="56" y="17"/>
                  </a:cubicBezTo>
                  <a:cubicBezTo>
                    <a:pt x="57" y="18"/>
                    <a:pt x="55" y="20"/>
                    <a:pt x="59" y="19"/>
                  </a:cubicBezTo>
                  <a:cubicBezTo>
                    <a:pt x="59" y="19"/>
                    <a:pt x="59" y="19"/>
                    <a:pt x="59" y="19"/>
                  </a:cubicBezTo>
                  <a:cubicBezTo>
                    <a:pt x="59" y="19"/>
                    <a:pt x="59" y="19"/>
                    <a:pt x="59" y="19"/>
                  </a:cubicBezTo>
                </a:path>
              </a:pathLst>
            </a:custGeom>
            <a:grpFill/>
            <a:ln w="9525">
              <a:solidFill>
                <a:schemeClr val="bg1"/>
              </a:solidFill>
              <a:round/>
              <a:headEnd/>
              <a:tailEnd/>
            </a:ln>
          </p:spPr>
          <p:txBody>
            <a:bodyPr/>
            <a:lstStyle/>
            <a:p>
              <a:endParaRPr lang="de-DE"/>
            </a:p>
          </p:txBody>
        </p:sp>
        <p:sp>
          <p:nvSpPr>
            <p:cNvPr id="98" name="Freeform 2367"/>
            <p:cNvSpPr>
              <a:spLocks/>
            </p:cNvSpPr>
            <p:nvPr/>
          </p:nvSpPr>
          <p:spPr bwMode="auto">
            <a:xfrm>
              <a:off x="2553" y="2062"/>
              <a:ext cx="432" cy="392"/>
            </a:xfrm>
            <a:custGeom>
              <a:avLst/>
              <a:gdLst>
                <a:gd name="T0" fmla="*/ 66 w 65"/>
                <a:gd name="T1" fmla="*/ 0 h 59"/>
                <a:gd name="T2" fmla="*/ 226 w 65"/>
                <a:gd name="T3" fmla="*/ 0 h 59"/>
                <a:gd name="T4" fmla="*/ 246 w 65"/>
                <a:gd name="T5" fmla="*/ 27 h 59"/>
                <a:gd name="T6" fmla="*/ 272 w 65"/>
                <a:gd name="T7" fmla="*/ 33 h 59"/>
                <a:gd name="T8" fmla="*/ 272 w 65"/>
                <a:gd name="T9" fmla="*/ 73 h 59"/>
                <a:gd name="T10" fmla="*/ 326 w 65"/>
                <a:gd name="T11" fmla="*/ 73 h 59"/>
                <a:gd name="T12" fmla="*/ 326 w 65"/>
                <a:gd name="T13" fmla="*/ 100 h 59"/>
                <a:gd name="T14" fmla="*/ 359 w 65"/>
                <a:gd name="T15" fmla="*/ 100 h 59"/>
                <a:gd name="T16" fmla="*/ 379 w 65"/>
                <a:gd name="T17" fmla="*/ 113 h 59"/>
                <a:gd name="T18" fmla="*/ 405 w 65"/>
                <a:gd name="T19" fmla="*/ 120 h 59"/>
                <a:gd name="T20" fmla="*/ 425 w 65"/>
                <a:gd name="T21" fmla="*/ 133 h 59"/>
                <a:gd name="T22" fmla="*/ 425 w 65"/>
                <a:gd name="T23" fmla="*/ 206 h 59"/>
                <a:gd name="T24" fmla="*/ 412 w 65"/>
                <a:gd name="T25" fmla="*/ 272 h 59"/>
                <a:gd name="T26" fmla="*/ 405 w 65"/>
                <a:gd name="T27" fmla="*/ 292 h 59"/>
                <a:gd name="T28" fmla="*/ 405 w 65"/>
                <a:gd name="T29" fmla="*/ 306 h 59"/>
                <a:gd name="T30" fmla="*/ 392 w 65"/>
                <a:gd name="T31" fmla="*/ 306 h 59"/>
                <a:gd name="T32" fmla="*/ 392 w 65"/>
                <a:gd name="T33" fmla="*/ 319 h 59"/>
                <a:gd name="T34" fmla="*/ 392 w 65"/>
                <a:gd name="T35" fmla="*/ 326 h 59"/>
                <a:gd name="T36" fmla="*/ 412 w 65"/>
                <a:gd name="T37" fmla="*/ 339 h 59"/>
                <a:gd name="T38" fmla="*/ 425 w 65"/>
                <a:gd name="T39" fmla="*/ 339 h 59"/>
                <a:gd name="T40" fmla="*/ 425 w 65"/>
                <a:gd name="T41" fmla="*/ 352 h 59"/>
                <a:gd name="T42" fmla="*/ 425 w 65"/>
                <a:gd name="T43" fmla="*/ 379 h 59"/>
                <a:gd name="T44" fmla="*/ 392 w 65"/>
                <a:gd name="T45" fmla="*/ 379 h 59"/>
                <a:gd name="T46" fmla="*/ 392 w 65"/>
                <a:gd name="T47" fmla="*/ 372 h 59"/>
                <a:gd name="T48" fmla="*/ 352 w 65"/>
                <a:gd name="T49" fmla="*/ 359 h 59"/>
                <a:gd name="T50" fmla="*/ 312 w 65"/>
                <a:gd name="T51" fmla="*/ 359 h 59"/>
                <a:gd name="T52" fmla="*/ 292 w 65"/>
                <a:gd name="T53" fmla="*/ 352 h 59"/>
                <a:gd name="T54" fmla="*/ 286 w 65"/>
                <a:gd name="T55" fmla="*/ 352 h 59"/>
                <a:gd name="T56" fmla="*/ 266 w 65"/>
                <a:gd name="T57" fmla="*/ 365 h 59"/>
                <a:gd name="T58" fmla="*/ 239 w 65"/>
                <a:gd name="T59" fmla="*/ 372 h 59"/>
                <a:gd name="T60" fmla="*/ 213 w 65"/>
                <a:gd name="T61" fmla="*/ 372 h 59"/>
                <a:gd name="T62" fmla="*/ 186 w 65"/>
                <a:gd name="T63" fmla="*/ 385 h 59"/>
                <a:gd name="T64" fmla="*/ 173 w 65"/>
                <a:gd name="T65" fmla="*/ 385 h 59"/>
                <a:gd name="T66" fmla="*/ 133 w 65"/>
                <a:gd name="T67" fmla="*/ 392 h 59"/>
                <a:gd name="T68" fmla="*/ 120 w 65"/>
                <a:gd name="T69" fmla="*/ 372 h 59"/>
                <a:gd name="T70" fmla="*/ 106 w 65"/>
                <a:gd name="T71" fmla="*/ 365 h 59"/>
                <a:gd name="T72" fmla="*/ 86 w 65"/>
                <a:gd name="T73" fmla="*/ 339 h 59"/>
                <a:gd name="T74" fmla="*/ 86 w 65"/>
                <a:gd name="T75" fmla="*/ 339 h 59"/>
                <a:gd name="T76" fmla="*/ 73 w 65"/>
                <a:gd name="T77" fmla="*/ 339 h 59"/>
                <a:gd name="T78" fmla="*/ 60 w 65"/>
                <a:gd name="T79" fmla="*/ 306 h 59"/>
                <a:gd name="T80" fmla="*/ 66 w 65"/>
                <a:gd name="T81" fmla="*/ 259 h 59"/>
                <a:gd name="T82" fmla="*/ 60 w 65"/>
                <a:gd name="T83" fmla="*/ 213 h 59"/>
                <a:gd name="T84" fmla="*/ 60 w 65"/>
                <a:gd name="T85" fmla="*/ 166 h 59"/>
                <a:gd name="T86" fmla="*/ 13 w 65"/>
                <a:gd name="T87" fmla="*/ 166 h 59"/>
                <a:gd name="T88" fmla="*/ 13 w 65"/>
                <a:gd name="T89" fmla="*/ 120 h 59"/>
                <a:gd name="T90" fmla="*/ 13 w 65"/>
                <a:gd name="T91" fmla="*/ 93 h 59"/>
                <a:gd name="T92" fmla="*/ 7 w 65"/>
                <a:gd name="T93" fmla="*/ 93 h 59"/>
                <a:gd name="T94" fmla="*/ 7 w 65"/>
                <a:gd name="T95" fmla="*/ 53 h 59"/>
                <a:gd name="T96" fmla="*/ 13 w 65"/>
                <a:gd name="T97" fmla="*/ 60 h 59"/>
                <a:gd name="T98" fmla="*/ 13 w 65"/>
                <a:gd name="T99" fmla="*/ 27 h 59"/>
                <a:gd name="T100" fmla="*/ 40 w 65"/>
                <a:gd name="T101" fmla="*/ 27 h 59"/>
                <a:gd name="T102" fmla="*/ 66 w 65"/>
                <a:gd name="T103" fmla="*/ 0 h 59"/>
                <a:gd name="T104" fmla="*/ 66 w 65"/>
                <a:gd name="T105" fmla="*/ 0 h 59"/>
                <a:gd name="T106" fmla="*/ 66 w 65"/>
                <a:gd name="T107" fmla="*/ 0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59"/>
                <a:gd name="T164" fmla="*/ 65 w 65"/>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59">
                  <a:moveTo>
                    <a:pt x="10" y="0"/>
                  </a:moveTo>
                  <a:cubicBezTo>
                    <a:pt x="18" y="0"/>
                    <a:pt x="26" y="0"/>
                    <a:pt x="34" y="0"/>
                  </a:cubicBezTo>
                  <a:cubicBezTo>
                    <a:pt x="38" y="0"/>
                    <a:pt x="34" y="4"/>
                    <a:pt x="37" y="4"/>
                  </a:cubicBezTo>
                  <a:cubicBezTo>
                    <a:pt x="38" y="4"/>
                    <a:pt x="41" y="3"/>
                    <a:pt x="41" y="5"/>
                  </a:cubicBezTo>
                  <a:cubicBezTo>
                    <a:pt x="41" y="7"/>
                    <a:pt x="41" y="9"/>
                    <a:pt x="41" y="11"/>
                  </a:cubicBezTo>
                  <a:cubicBezTo>
                    <a:pt x="44" y="11"/>
                    <a:pt x="46" y="11"/>
                    <a:pt x="49" y="11"/>
                  </a:cubicBezTo>
                  <a:cubicBezTo>
                    <a:pt x="49" y="12"/>
                    <a:pt x="49" y="13"/>
                    <a:pt x="49" y="15"/>
                  </a:cubicBezTo>
                  <a:cubicBezTo>
                    <a:pt x="51" y="15"/>
                    <a:pt x="53" y="15"/>
                    <a:pt x="54" y="15"/>
                  </a:cubicBezTo>
                  <a:cubicBezTo>
                    <a:pt x="57" y="15"/>
                    <a:pt x="57" y="15"/>
                    <a:pt x="57" y="17"/>
                  </a:cubicBezTo>
                  <a:cubicBezTo>
                    <a:pt x="57" y="18"/>
                    <a:pt x="61" y="18"/>
                    <a:pt x="61" y="18"/>
                  </a:cubicBezTo>
                  <a:cubicBezTo>
                    <a:pt x="64" y="18"/>
                    <a:pt x="64" y="18"/>
                    <a:pt x="64" y="20"/>
                  </a:cubicBezTo>
                  <a:cubicBezTo>
                    <a:pt x="64" y="24"/>
                    <a:pt x="64" y="27"/>
                    <a:pt x="64" y="31"/>
                  </a:cubicBezTo>
                  <a:cubicBezTo>
                    <a:pt x="64" y="33"/>
                    <a:pt x="65" y="42"/>
                    <a:pt x="62" y="41"/>
                  </a:cubicBezTo>
                  <a:cubicBezTo>
                    <a:pt x="62" y="42"/>
                    <a:pt x="61" y="43"/>
                    <a:pt x="61" y="44"/>
                  </a:cubicBezTo>
                  <a:cubicBezTo>
                    <a:pt x="61" y="45"/>
                    <a:pt x="61" y="46"/>
                    <a:pt x="61" y="46"/>
                  </a:cubicBezTo>
                  <a:cubicBezTo>
                    <a:pt x="60" y="46"/>
                    <a:pt x="59" y="47"/>
                    <a:pt x="59" y="46"/>
                  </a:cubicBezTo>
                  <a:cubicBezTo>
                    <a:pt x="59" y="47"/>
                    <a:pt x="59" y="48"/>
                    <a:pt x="59" y="48"/>
                  </a:cubicBezTo>
                  <a:cubicBezTo>
                    <a:pt x="59" y="48"/>
                    <a:pt x="59" y="48"/>
                    <a:pt x="59" y="49"/>
                  </a:cubicBezTo>
                  <a:cubicBezTo>
                    <a:pt x="61" y="48"/>
                    <a:pt x="62" y="49"/>
                    <a:pt x="62" y="51"/>
                  </a:cubicBezTo>
                  <a:cubicBezTo>
                    <a:pt x="62" y="50"/>
                    <a:pt x="63" y="51"/>
                    <a:pt x="64" y="51"/>
                  </a:cubicBezTo>
                  <a:cubicBezTo>
                    <a:pt x="64" y="51"/>
                    <a:pt x="64" y="52"/>
                    <a:pt x="64" y="53"/>
                  </a:cubicBezTo>
                  <a:cubicBezTo>
                    <a:pt x="65" y="54"/>
                    <a:pt x="64" y="56"/>
                    <a:pt x="64" y="57"/>
                  </a:cubicBezTo>
                  <a:cubicBezTo>
                    <a:pt x="64" y="58"/>
                    <a:pt x="60" y="57"/>
                    <a:pt x="59" y="57"/>
                  </a:cubicBezTo>
                  <a:cubicBezTo>
                    <a:pt x="59" y="57"/>
                    <a:pt x="59" y="57"/>
                    <a:pt x="59" y="56"/>
                  </a:cubicBezTo>
                  <a:cubicBezTo>
                    <a:pt x="57" y="57"/>
                    <a:pt x="54" y="55"/>
                    <a:pt x="53" y="54"/>
                  </a:cubicBezTo>
                  <a:cubicBezTo>
                    <a:pt x="50" y="52"/>
                    <a:pt x="49" y="54"/>
                    <a:pt x="47" y="54"/>
                  </a:cubicBezTo>
                  <a:cubicBezTo>
                    <a:pt x="46" y="53"/>
                    <a:pt x="45" y="53"/>
                    <a:pt x="44" y="53"/>
                  </a:cubicBezTo>
                  <a:cubicBezTo>
                    <a:pt x="44" y="53"/>
                    <a:pt x="43" y="53"/>
                    <a:pt x="43" y="53"/>
                  </a:cubicBezTo>
                  <a:cubicBezTo>
                    <a:pt x="42" y="53"/>
                    <a:pt x="41" y="55"/>
                    <a:pt x="40" y="55"/>
                  </a:cubicBezTo>
                  <a:cubicBezTo>
                    <a:pt x="39" y="55"/>
                    <a:pt x="37" y="55"/>
                    <a:pt x="36" y="56"/>
                  </a:cubicBezTo>
                  <a:cubicBezTo>
                    <a:pt x="35" y="57"/>
                    <a:pt x="33" y="56"/>
                    <a:pt x="32" y="56"/>
                  </a:cubicBezTo>
                  <a:cubicBezTo>
                    <a:pt x="30" y="57"/>
                    <a:pt x="30" y="58"/>
                    <a:pt x="28" y="58"/>
                  </a:cubicBezTo>
                  <a:cubicBezTo>
                    <a:pt x="27" y="58"/>
                    <a:pt x="27" y="57"/>
                    <a:pt x="26" y="58"/>
                  </a:cubicBezTo>
                  <a:cubicBezTo>
                    <a:pt x="25" y="58"/>
                    <a:pt x="21" y="59"/>
                    <a:pt x="20" y="59"/>
                  </a:cubicBezTo>
                  <a:cubicBezTo>
                    <a:pt x="19" y="58"/>
                    <a:pt x="19" y="57"/>
                    <a:pt x="18" y="56"/>
                  </a:cubicBezTo>
                  <a:cubicBezTo>
                    <a:pt x="17" y="56"/>
                    <a:pt x="17" y="55"/>
                    <a:pt x="16" y="55"/>
                  </a:cubicBezTo>
                  <a:cubicBezTo>
                    <a:pt x="14" y="54"/>
                    <a:pt x="16" y="51"/>
                    <a:pt x="13" y="51"/>
                  </a:cubicBezTo>
                  <a:cubicBezTo>
                    <a:pt x="13" y="51"/>
                    <a:pt x="13" y="51"/>
                    <a:pt x="13" y="51"/>
                  </a:cubicBezTo>
                  <a:cubicBezTo>
                    <a:pt x="12" y="51"/>
                    <a:pt x="11" y="51"/>
                    <a:pt x="11" y="51"/>
                  </a:cubicBezTo>
                  <a:cubicBezTo>
                    <a:pt x="9" y="49"/>
                    <a:pt x="9" y="48"/>
                    <a:pt x="9" y="46"/>
                  </a:cubicBezTo>
                  <a:cubicBezTo>
                    <a:pt x="11" y="46"/>
                    <a:pt x="10" y="40"/>
                    <a:pt x="10" y="39"/>
                  </a:cubicBezTo>
                  <a:cubicBezTo>
                    <a:pt x="10" y="37"/>
                    <a:pt x="10" y="34"/>
                    <a:pt x="9" y="32"/>
                  </a:cubicBezTo>
                  <a:cubicBezTo>
                    <a:pt x="9" y="31"/>
                    <a:pt x="10" y="26"/>
                    <a:pt x="9" y="25"/>
                  </a:cubicBezTo>
                  <a:cubicBezTo>
                    <a:pt x="8" y="24"/>
                    <a:pt x="3" y="25"/>
                    <a:pt x="2" y="25"/>
                  </a:cubicBezTo>
                  <a:cubicBezTo>
                    <a:pt x="2" y="23"/>
                    <a:pt x="2" y="20"/>
                    <a:pt x="2" y="18"/>
                  </a:cubicBezTo>
                  <a:cubicBezTo>
                    <a:pt x="2" y="17"/>
                    <a:pt x="2" y="15"/>
                    <a:pt x="2" y="14"/>
                  </a:cubicBezTo>
                  <a:cubicBezTo>
                    <a:pt x="2" y="14"/>
                    <a:pt x="1" y="14"/>
                    <a:pt x="1" y="14"/>
                  </a:cubicBezTo>
                  <a:cubicBezTo>
                    <a:pt x="0" y="13"/>
                    <a:pt x="1" y="11"/>
                    <a:pt x="1" y="8"/>
                  </a:cubicBezTo>
                  <a:cubicBezTo>
                    <a:pt x="1" y="9"/>
                    <a:pt x="2" y="9"/>
                    <a:pt x="2" y="9"/>
                  </a:cubicBezTo>
                  <a:cubicBezTo>
                    <a:pt x="2" y="8"/>
                    <a:pt x="2" y="6"/>
                    <a:pt x="2" y="4"/>
                  </a:cubicBezTo>
                  <a:cubicBezTo>
                    <a:pt x="2" y="4"/>
                    <a:pt x="6" y="4"/>
                    <a:pt x="6" y="4"/>
                  </a:cubicBezTo>
                  <a:cubicBezTo>
                    <a:pt x="10" y="4"/>
                    <a:pt x="10" y="3"/>
                    <a:pt x="10" y="0"/>
                  </a:cubicBezTo>
                  <a:cubicBezTo>
                    <a:pt x="10" y="0"/>
                    <a:pt x="10" y="0"/>
                    <a:pt x="10" y="0"/>
                  </a:cubicBezTo>
                  <a:cubicBezTo>
                    <a:pt x="10" y="0"/>
                    <a:pt x="10" y="0"/>
                    <a:pt x="10" y="0"/>
                  </a:cubicBezTo>
                </a:path>
              </a:pathLst>
            </a:custGeom>
            <a:grpFill/>
            <a:ln w="9525">
              <a:solidFill>
                <a:schemeClr val="bg1"/>
              </a:solidFill>
              <a:round/>
              <a:headEnd/>
              <a:tailEnd/>
            </a:ln>
          </p:spPr>
          <p:txBody>
            <a:bodyPr/>
            <a:lstStyle/>
            <a:p>
              <a:endParaRPr lang="de-DE"/>
            </a:p>
          </p:txBody>
        </p:sp>
        <p:sp>
          <p:nvSpPr>
            <p:cNvPr id="99" name="Freeform 2368"/>
            <p:cNvSpPr>
              <a:spLocks/>
            </p:cNvSpPr>
            <p:nvPr/>
          </p:nvSpPr>
          <p:spPr bwMode="auto">
            <a:xfrm>
              <a:off x="5065" y="2069"/>
              <a:ext cx="226" cy="405"/>
            </a:xfrm>
            <a:custGeom>
              <a:avLst/>
              <a:gdLst>
                <a:gd name="T0" fmla="*/ 80 w 34"/>
                <a:gd name="T1" fmla="*/ 20 h 61"/>
                <a:gd name="T2" fmla="*/ 193 w 34"/>
                <a:gd name="T3" fmla="*/ 27 h 61"/>
                <a:gd name="T4" fmla="*/ 193 w 34"/>
                <a:gd name="T5" fmla="*/ 0 h 61"/>
                <a:gd name="T6" fmla="*/ 226 w 34"/>
                <a:gd name="T7" fmla="*/ 0 h 61"/>
                <a:gd name="T8" fmla="*/ 226 w 34"/>
                <a:gd name="T9" fmla="*/ 40 h 61"/>
                <a:gd name="T10" fmla="*/ 226 w 34"/>
                <a:gd name="T11" fmla="*/ 312 h 61"/>
                <a:gd name="T12" fmla="*/ 226 w 34"/>
                <a:gd name="T13" fmla="*/ 405 h 61"/>
                <a:gd name="T14" fmla="*/ 100 w 34"/>
                <a:gd name="T15" fmla="*/ 405 h 61"/>
                <a:gd name="T16" fmla="*/ 73 w 34"/>
                <a:gd name="T17" fmla="*/ 385 h 61"/>
                <a:gd name="T18" fmla="*/ 66 w 34"/>
                <a:gd name="T19" fmla="*/ 378 h 61"/>
                <a:gd name="T20" fmla="*/ 33 w 34"/>
                <a:gd name="T21" fmla="*/ 378 h 61"/>
                <a:gd name="T22" fmla="*/ 0 w 34"/>
                <a:gd name="T23" fmla="*/ 378 h 61"/>
                <a:gd name="T24" fmla="*/ 0 w 34"/>
                <a:gd name="T25" fmla="*/ 305 h 61"/>
                <a:gd name="T26" fmla="*/ 0 w 34"/>
                <a:gd name="T27" fmla="*/ 285 h 61"/>
                <a:gd name="T28" fmla="*/ 7 w 34"/>
                <a:gd name="T29" fmla="*/ 285 h 61"/>
                <a:gd name="T30" fmla="*/ 47 w 34"/>
                <a:gd name="T31" fmla="*/ 285 h 61"/>
                <a:gd name="T32" fmla="*/ 47 w 34"/>
                <a:gd name="T33" fmla="*/ 279 h 61"/>
                <a:gd name="T34" fmla="*/ 60 w 34"/>
                <a:gd name="T35" fmla="*/ 272 h 61"/>
                <a:gd name="T36" fmla="*/ 73 w 34"/>
                <a:gd name="T37" fmla="*/ 272 h 61"/>
                <a:gd name="T38" fmla="*/ 73 w 34"/>
                <a:gd name="T39" fmla="*/ 266 h 61"/>
                <a:gd name="T40" fmla="*/ 80 w 34"/>
                <a:gd name="T41" fmla="*/ 259 h 61"/>
                <a:gd name="T42" fmla="*/ 93 w 34"/>
                <a:gd name="T43" fmla="*/ 232 h 61"/>
                <a:gd name="T44" fmla="*/ 100 w 34"/>
                <a:gd name="T45" fmla="*/ 226 h 61"/>
                <a:gd name="T46" fmla="*/ 106 w 34"/>
                <a:gd name="T47" fmla="*/ 219 h 61"/>
                <a:gd name="T48" fmla="*/ 113 w 34"/>
                <a:gd name="T49" fmla="*/ 186 h 61"/>
                <a:gd name="T50" fmla="*/ 120 w 34"/>
                <a:gd name="T51" fmla="*/ 186 h 61"/>
                <a:gd name="T52" fmla="*/ 120 w 34"/>
                <a:gd name="T53" fmla="*/ 139 h 61"/>
                <a:gd name="T54" fmla="*/ 113 w 34"/>
                <a:gd name="T55" fmla="*/ 100 h 61"/>
                <a:gd name="T56" fmla="*/ 80 w 34"/>
                <a:gd name="T57" fmla="*/ 53 h 61"/>
                <a:gd name="T58" fmla="*/ 60 w 34"/>
                <a:gd name="T59" fmla="*/ 40 h 61"/>
                <a:gd name="T60" fmla="*/ 80 w 34"/>
                <a:gd name="T61" fmla="*/ 20 h 61"/>
                <a:gd name="T62" fmla="*/ 80 w 34"/>
                <a:gd name="T63" fmla="*/ 20 h 61"/>
                <a:gd name="T64" fmla="*/ 80 w 34"/>
                <a:gd name="T65" fmla="*/ 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61"/>
                <a:gd name="T101" fmla="*/ 34 w 34"/>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61">
                  <a:moveTo>
                    <a:pt x="12" y="3"/>
                  </a:moveTo>
                  <a:cubicBezTo>
                    <a:pt x="18" y="3"/>
                    <a:pt x="23" y="3"/>
                    <a:pt x="29" y="4"/>
                  </a:cubicBezTo>
                  <a:cubicBezTo>
                    <a:pt x="29" y="2"/>
                    <a:pt x="29" y="1"/>
                    <a:pt x="29" y="0"/>
                  </a:cubicBezTo>
                  <a:cubicBezTo>
                    <a:pt x="31" y="0"/>
                    <a:pt x="33" y="0"/>
                    <a:pt x="34" y="0"/>
                  </a:cubicBezTo>
                  <a:cubicBezTo>
                    <a:pt x="34" y="2"/>
                    <a:pt x="34" y="4"/>
                    <a:pt x="34" y="6"/>
                  </a:cubicBezTo>
                  <a:cubicBezTo>
                    <a:pt x="34" y="19"/>
                    <a:pt x="34" y="33"/>
                    <a:pt x="34" y="47"/>
                  </a:cubicBezTo>
                  <a:cubicBezTo>
                    <a:pt x="34" y="48"/>
                    <a:pt x="34" y="61"/>
                    <a:pt x="34" y="61"/>
                  </a:cubicBezTo>
                  <a:cubicBezTo>
                    <a:pt x="28" y="61"/>
                    <a:pt x="22" y="61"/>
                    <a:pt x="15" y="61"/>
                  </a:cubicBezTo>
                  <a:cubicBezTo>
                    <a:pt x="17" y="57"/>
                    <a:pt x="14" y="59"/>
                    <a:pt x="11" y="58"/>
                  </a:cubicBezTo>
                  <a:cubicBezTo>
                    <a:pt x="11" y="58"/>
                    <a:pt x="12" y="57"/>
                    <a:pt x="10" y="57"/>
                  </a:cubicBezTo>
                  <a:cubicBezTo>
                    <a:pt x="8" y="57"/>
                    <a:pt x="7" y="57"/>
                    <a:pt x="5" y="57"/>
                  </a:cubicBezTo>
                  <a:cubicBezTo>
                    <a:pt x="3" y="57"/>
                    <a:pt x="2" y="57"/>
                    <a:pt x="0" y="57"/>
                  </a:cubicBezTo>
                  <a:cubicBezTo>
                    <a:pt x="0" y="53"/>
                    <a:pt x="0" y="49"/>
                    <a:pt x="0" y="46"/>
                  </a:cubicBezTo>
                  <a:cubicBezTo>
                    <a:pt x="0" y="45"/>
                    <a:pt x="0" y="44"/>
                    <a:pt x="0" y="43"/>
                  </a:cubicBezTo>
                  <a:cubicBezTo>
                    <a:pt x="1" y="43"/>
                    <a:pt x="1" y="43"/>
                    <a:pt x="1" y="43"/>
                  </a:cubicBezTo>
                  <a:cubicBezTo>
                    <a:pt x="3" y="43"/>
                    <a:pt x="6" y="44"/>
                    <a:pt x="7" y="43"/>
                  </a:cubicBezTo>
                  <a:cubicBezTo>
                    <a:pt x="7" y="43"/>
                    <a:pt x="8" y="43"/>
                    <a:pt x="7" y="42"/>
                  </a:cubicBezTo>
                  <a:cubicBezTo>
                    <a:pt x="8" y="42"/>
                    <a:pt x="9" y="42"/>
                    <a:pt x="9" y="41"/>
                  </a:cubicBezTo>
                  <a:cubicBezTo>
                    <a:pt x="10" y="41"/>
                    <a:pt x="10" y="41"/>
                    <a:pt x="11" y="41"/>
                  </a:cubicBezTo>
                  <a:cubicBezTo>
                    <a:pt x="11" y="41"/>
                    <a:pt x="11" y="40"/>
                    <a:pt x="11" y="40"/>
                  </a:cubicBezTo>
                  <a:cubicBezTo>
                    <a:pt x="12" y="40"/>
                    <a:pt x="12" y="40"/>
                    <a:pt x="12" y="39"/>
                  </a:cubicBezTo>
                  <a:cubicBezTo>
                    <a:pt x="12" y="38"/>
                    <a:pt x="15" y="36"/>
                    <a:pt x="14" y="35"/>
                  </a:cubicBezTo>
                  <a:cubicBezTo>
                    <a:pt x="15" y="35"/>
                    <a:pt x="15" y="34"/>
                    <a:pt x="15" y="34"/>
                  </a:cubicBezTo>
                  <a:cubicBezTo>
                    <a:pt x="16" y="34"/>
                    <a:pt x="16" y="33"/>
                    <a:pt x="16" y="33"/>
                  </a:cubicBezTo>
                  <a:cubicBezTo>
                    <a:pt x="17" y="32"/>
                    <a:pt x="17" y="31"/>
                    <a:pt x="17" y="28"/>
                  </a:cubicBezTo>
                  <a:cubicBezTo>
                    <a:pt x="17" y="28"/>
                    <a:pt x="18" y="28"/>
                    <a:pt x="18" y="28"/>
                  </a:cubicBezTo>
                  <a:cubicBezTo>
                    <a:pt x="18" y="27"/>
                    <a:pt x="19" y="21"/>
                    <a:pt x="18" y="21"/>
                  </a:cubicBezTo>
                  <a:cubicBezTo>
                    <a:pt x="18" y="21"/>
                    <a:pt x="17" y="15"/>
                    <a:pt x="17" y="15"/>
                  </a:cubicBezTo>
                  <a:cubicBezTo>
                    <a:pt x="17" y="13"/>
                    <a:pt x="14" y="9"/>
                    <a:pt x="12" y="8"/>
                  </a:cubicBezTo>
                  <a:cubicBezTo>
                    <a:pt x="11" y="7"/>
                    <a:pt x="11" y="7"/>
                    <a:pt x="9" y="6"/>
                  </a:cubicBezTo>
                  <a:cubicBezTo>
                    <a:pt x="10" y="5"/>
                    <a:pt x="11" y="4"/>
                    <a:pt x="12" y="3"/>
                  </a:cubicBezTo>
                  <a:cubicBezTo>
                    <a:pt x="12" y="3"/>
                    <a:pt x="12" y="3"/>
                    <a:pt x="12" y="3"/>
                  </a:cubicBezTo>
                  <a:cubicBezTo>
                    <a:pt x="12" y="3"/>
                    <a:pt x="12" y="3"/>
                    <a:pt x="12" y="3"/>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00" name="Freeform 2369"/>
            <p:cNvSpPr>
              <a:spLocks/>
            </p:cNvSpPr>
            <p:nvPr/>
          </p:nvSpPr>
          <p:spPr bwMode="auto">
            <a:xfrm>
              <a:off x="4460" y="2182"/>
              <a:ext cx="618" cy="352"/>
            </a:xfrm>
            <a:custGeom>
              <a:avLst/>
              <a:gdLst>
                <a:gd name="T0" fmla="*/ 279 w 93"/>
                <a:gd name="T1" fmla="*/ 0 h 53"/>
                <a:gd name="T2" fmla="*/ 312 w 93"/>
                <a:gd name="T3" fmla="*/ 0 h 53"/>
                <a:gd name="T4" fmla="*/ 312 w 93"/>
                <a:gd name="T5" fmla="*/ 113 h 53"/>
                <a:gd name="T6" fmla="*/ 352 w 93"/>
                <a:gd name="T7" fmla="*/ 113 h 53"/>
                <a:gd name="T8" fmla="*/ 365 w 93"/>
                <a:gd name="T9" fmla="*/ 113 h 53"/>
                <a:gd name="T10" fmla="*/ 365 w 93"/>
                <a:gd name="T11" fmla="*/ 139 h 53"/>
                <a:gd name="T12" fmla="*/ 372 w 93"/>
                <a:gd name="T13" fmla="*/ 139 h 53"/>
                <a:gd name="T14" fmla="*/ 385 w 93"/>
                <a:gd name="T15" fmla="*/ 139 h 53"/>
                <a:gd name="T16" fmla="*/ 419 w 93"/>
                <a:gd name="T17" fmla="*/ 139 h 53"/>
                <a:gd name="T18" fmla="*/ 432 w 93"/>
                <a:gd name="T19" fmla="*/ 159 h 53"/>
                <a:gd name="T20" fmla="*/ 439 w 93"/>
                <a:gd name="T21" fmla="*/ 173 h 53"/>
                <a:gd name="T22" fmla="*/ 472 w 93"/>
                <a:gd name="T23" fmla="*/ 173 h 53"/>
                <a:gd name="T24" fmla="*/ 571 w 93"/>
                <a:gd name="T25" fmla="*/ 173 h 53"/>
                <a:gd name="T26" fmla="*/ 605 w 93"/>
                <a:gd name="T27" fmla="*/ 193 h 53"/>
                <a:gd name="T28" fmla="*/ 605 w 93"/>
                <a:gd name="T29" fmla="*/ 239 h 53"/>
                <a:gd name="T30" fmla="*/ 598 w 93"/>
                <a:gd name="T31" fmla="*/ 279 h 53"/>
                <a:gd name="T32" fmla="*/ 585 w 93"/>
                <a:gd name="T33" fmla="*/ 279 h 53"/>
                <a:gd name="T34" fmla="*/ 552 w 93"/>
                <a:gd name="T35" fmla="*/ 279 h 53"/>
                <a:gd name="T36" fmla="*/ 552 w 93"/>
                <a:gd name="T37" fmla="*/ 306 h 53"/>
                <a:gd name="T38" fmla="*/ 532 w 93"/>
                <a:gd name="T39" fmla="*/ 306 h 53"/>
                <a:gd name="T40" fmla="*/ 505 w 93"/>
                <a:gd name="T41" fmla="*/ 306 h 53"/>
                <a:gd name="T42" fmla="*/ 505 w 93"/>
                <a:gd name="T43" fmla="*/ 325 h 53"/>
                <a:gd name="T44" fmla="*/ 452 w 93"/>
                <a:gd name="T45" fmla="*/ 325 h 53"/>
                <a:gd name="T46" fmla="*/ 399 w 93"/>
                <a:gd name="T47" fmla="*/ 345 h 53"/>
                <a:gd name="T48" fmla="*/ 392 w 93"/>
                <a:gd name="T49" fmla="*/ 345 h 53"/>
                <a:gd name="T50" fmla="*/ 365 w 93"/>
                <a:gd name="T51" fmla="*/ 345 h 53"/>
                <a:gd name="T52" fmla="*/ 359 w 93"/>
                <a:gd name="T53" fmla="*/ 345 h 53"/>
                <a:gd name="T54" fmla="*/ 346 w 93"/>
                <a:gd name="T55" fmla="*/ 345 h 53"/>
                <a:gd name="T56" fmla="*/ 339 w 93"/>
                <a:gd name="T57" fmla="*/ 325 h 53"/>
                <a:gd name="T58" fmla="*/ 332 w 93"/>
                <a:gd name="T59" fmla="*/ 325 h 53"/>
                <a:gd name="T60" fmla="*/ 299 w 93"/>
                <a:gd name="T61" fmla="*/ 325 h 53"/>
                <a:gd name="T62" fmla="*/ 279 w 93"/>
                <a:gd name="T63" fmla="*/ 325 h 53"/>
                <a:gd name="T64" fmla="*/ 279 w 93"/>
                <a:gd name="T65" fmla="*/ 325 h 53"/>
                <a:gd name="T66" fmla="*/ 272 w 93"/>
                <a:gd name="T67" fmla="*/ 325 h 53"/>
                <a:gd name="T68" fmla="*/ 266 w 93"/>
                <a:gd name="T69" fmla="*/ 325 h 53"/>
                <a:gd name="T70" fmla="*/ 253 w 93"/>
                <a:gd name="T71" fmla="*/ 312 h 53"/>
                <a:gd name="T72" fmla="*/ 246 w 93"/>
                <a:gd name="T73" fmla="*/ 312 h 53"/>
                <a:gd name="T74" fmla="*/ 226 w 93"/>
                <a:gd name="T75" fmla="*/ 279 h 53"/>
                <a:gd name="T76" fmla="*/ 213 w 93"/>
                <a:gd name="T77" fmla="*/ 279 h 53"/>
                <a:gd name="T78" fmla="*/ 193 w 93"/>
                <a:gd name="T79" fmla="*/ 232 h 53"/>
                <a:gd name="T80" fmla="*/ 193 w 93"/>
                <a:gd name="T81" fmla="*/ 186 h 53"/>
                <a:gd name="T82" fmla="*/ 133 w 93"/>
                <a:gd name="T83" fmla="*/ 186 h 53"/>
                <a:gd name="T84" fmla="*/ 106 w 93"/>
                <a:gd name="T85" fmla="*/ 186 h 53"/>
                <a:gd name="T86" fmla="*/ 100 w 93"/>
                <a:gd name="T87" fmla="*/ 173 h 53"/>
                <a:gd name="T88" fmla="*/ 66 w 93"/>
                <a:gd name="T89" fmla="*/ 173 h 53"/>
                <a:gd name="T90" fmla="*/ 7 w 93"/>
                <a:gd name="T91" fmla="*/ 173 h 53"/>
                <a:gd name="T92" fmla="*/ 7 w 93"/>
                <a:gd name="T93" fmla="*/ 113 h 53"/>
                <a:gd name="T94" fmla="*/ 7 w 93"/>
                <a:gd name="T95" fmla="*/ 0 h 53"/>
                <a:gd name="T96" fmla="*/ 53 w 93"/>
                <a:gd name="T97" fmla="*/ 0 h 53"/>
                <a:gd name="T98" fmla="*/ 53 w 93"/>
                <a:gd name="T99" fmla="*/ 46 h 53"/>
                <a:gd name="T100" fmla="*/ 106 w 93"/>
                <a:gd name="T101" fmla="*/ 46 h 53"/>
                <a:gd name="T102" fmla="*/ 106 w 93"/>
                <a:gd name="T103" fmla="*/ 0 h 53"/>
                <a:gd name="T104" fmla="*/ 279 w 93"/>
                <a:gd name="T105" fmla="*/ 0 h 53"/>
                <a:gd name="T106" fmla="*/ 279 w 93"/>
                <a:gd name="T107" fmla="*/ 0 h 53"/>
                <a:gd name="T108" fmla="*/ 279 w 93"/>
                <a:gd name="T109" fmla="*/ 0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53"/>
                <a:gd name="T167" fmla="*/ 93 w 93"/>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53">
                  <a:moveTo>
                    <a:pt x="42" y="0"/>
                  </a:moveTo>
                  <a:cubicBezTo>
                    <a:pt x="44" y="0"/>
                    <a:pt x="46" y="0"/>
                    <a:pt x="47" y="0"/>
                  </a:cubicBezTo>
                  <a:cubicBezTo>
                    <a:pt x="47" y="6"/>
                    <a:pt x="47" y="11"/>
                    <a:pt x="47" y="17"/>
                  </a:cubicBezTo>
                  <a:cubicBezTo>
                    <a:pt x="49" y="17"/>
                    <a:pt x="51" y="17"/>
                    <a:pt x="53" y="17"/>
                  </a:cubicBezTo>
                  <a:cubicBezTo>
                    <a:pt x="54" y="17"/>
                    <a:pt x="55" y="17"/>
                    <a:pt x="55" y="17"/>
                  </a:cubicBezTo>
                  <a:cubicBezTo>
                    <a:pt x="55" y="18"/>
                    <a:pt x="55" y="20"/>
                    <a:pt x="55" y="21"/>
                  </a:cubicBezTo>
                  <a:cubicBezTo>
                    <a:pt x="55" y="21"/>
                    <a:pt x="56" y="21"/>
                    <a:pt x="56" y="21"/>
                  </a:cubicBezTo>
                  <a:cubicBezTo>
                    <a:pt x="57" y="21"/>
                    <a:pt x="57" y="21"/>
                    <a:pt x="58" y="21"/>
                  </a:cubicBezTo>
                  <a:cubicBezTo>
                    <a:pt x="59" y="21"/>
                    <a:pt x="62" y="21"/>
                    <a:pt x="63" y="21"/>
                  </a:cubicBezTo>
                  <a:cubicBezTo>
                    <a:pt x="63" y="22"/>
                    <a:pt x="64" y="24"/>
                    <a:pt x="65" y="24"/>
                  </a:cubicBezTo>
                  <a:cubicBezTo>
                    <a:pt x="66" y="24"/>
                    <a:pt x="64" y="26"/>
                    <a:pt x="66" y="26"/>
                  </a:cubicBezTo>
                  <a:cubicBezTo>
                    <a:pt x="67" y="26"/>
                    <a:pt x="69" y="26"/>
                    <a:pt x="71" y="26"/>
                  </a:cubicBezTo>
                  <a:cubicBezTo>
                    <a:pt x="76" y="26"/>
                    <a:pt x="81" y="26"/>
                    <a:pt x="86" y="26"/>
                  </a:cubicBezTo>
                  <a:cubicBezTo>
                    <a:pt x="89" y="26"/>
                    <a:pt x="93" y="25"/>
                    <a:pt x="91" y="29"/>
                  </a:cubicBezTo>
                  <a:cubicBezTo>
                    <a:pt x="91" y="31"/>
                    <a:pt x="91" y="33"/>
                    <a:pt x="91" y="36"/>
                  </a:cubicBezTo>
                  <a:cubicBezTo>
                    <a:pt x="91" y="37"/>
                    <a:pt x="92" y="43"/>
                    <a:pt x="90" y="42"/>
                  </a:cubicBezTo>
                  <a:cubicBezTo>
                    <a:pt x="89" y="42"/>
                    <a:pt x="89" y="42"/>
                    <a:pt x="88" y="42"/>
                  </a:cubicBezTo>
                  <a:cubicBezTo>
                    <a:pt x="87" y="42"/>
                    <a:pt x="85" y="42"/>
                    <a:pt x="83" y="42"/>
                  </a:cubicBezTo>
                  <a:cubicBezTo>
                    <a:pt x="83" y="44"/>
                    <a:pt x="83" y="45"/>
                    <a:pt x="83" y="46"/>
                  </a:cubicBezTo>
                  <a:cubicBezTo>
                    <a:pt x="82" y="46"/>
                    <a:pt x="81" y="46"/>
                    <a:pt x="80" y="46"/>
                  </a:cubicBezTo>
                  <a:cubicBezTo>
                    <a:pt x="78" y="46"/>
                    <a:pt x="77" y="46"/>
                    <a:pt x="76" y="46"/>
                  </a:cubicBezTo>
                  <a:cubicBezTo>
                    <a:pt x="76" y="47"/>
                    <a:pt x="76" y="48"/>
                    <a:pt x="76" y="49"/>
                  </a:cubicBezTo>
                  <a:cubicBezTo>
                    <a:pt x="73" y="49"/>
                    <a:pt x="71" y="49"/>
                    <a:pt x="68" y="49"/>
                  </a:cubicBezTo>
                  <a:cubicBezTo>
                    <a:pt x="69" y="53"/>
                    <a:pt x="63" y="52"/>
                    <a:pt x="60" y="52"/>
                  </a:cubicBezTo>
                  <a:cubicBezTo>
                    <a:pt x="60" y="52"/>
                    <a:pt x="59" y="52"/>
                    <a:pt x="59" y="52"/>
                  </a:cubicBezTo>
                  <a:cubicBezTo>
                    <a:pt x="57" y="52"/>
                    <a:pt x="56" y="52"/>
                    <a:pt x="55" y="52"/>
                  </a:cubicBezTo>
                  <a:cubicBezTo>
                    <a:pt x="54" y="52"/>
                    <a:pt x="54" y="52"/>
                    <a:pt x="54" y="52"/>
                  </a:cubicBezTo>
                  <a:cubicBezTo>
                    <a:pt x="53" y="52"/>
                    <a:pt x="53" y="52"/>
                    <a:pt x="52" y="52"/>
                  </a:cubicBezTo>
                  <a:cubicBezTo>
                    <a:pt x="53" y="50"/>
                    <a:pt x="53" y="49"/>
                    <a:pt x="51" y="49"/>
                  </a:cubicBezTo>
                  <a:cubicBezTo>
                    <a:pt x="51" y="49"/>
                    <a:pt x="50" y="49"/>
                    <a:pt x="50" y="49"/>
                  </a:cubicBezTo>
                  <a:cubicBezTo>
                    <a:pt x="48" y="49"/>
                    <a:pt x="46" y="49"/>
                    <a:pt x="45" y="49"/>
                  </a:cubicBezTo>
                  <a:cubicBezTo>
                    <a:pt x="44" y="49"/>
                    <a:pt x="43" y="49"/>
                    <a:pt x="42" y="49"/>
                  </a:cubicBezTo>
                  <a:cubicBezTo>
                    <a:pt x="42" y="49"/>
                    <a:pt x="42" y="49"/>
                    <a:pt x="42" y="49"/>
                  </a:cubicBezTo>
                  <a:cubicBezTo>
                    <a:pt x="42" y="49"/>
                    <a:pt x="41" y="49"/>
                    <a:pt x="41" y="49"/>
                  </a:cubicBezTo>
                  <a:cubicBezTo>
                    <a:pt x="40" y="49"/>
                    <a:pt x="40" y="49"/>
                    <a:pt x="40" y="49"/>
                  </a:cubicBezTo>
                  <a:cubicBezTo>
                    <a:pt x="40" y="48"/>
                    <a:pt x="40" y="47"/>
                    <a:pt x="38" y="47"/>
                  </a:cubicBezTo>
                  <a:cubicBezTo>
                    <a:pt x="38" y="47"/>
                    <a:pt x="37" y="47"/>
                    <a:pt x="37" y="47"/>
                  </a:cubicBezTo>
                  <a:cubicBezTo>
                    <a:pt x="37" y="44"/>
                    <a:pt x="38" y="42"/>
                    <a:pt x="34" y="42"/>
                  </a:cubicBezTo>
                  <a:cubicBezTo>
                    <a:pt x="34" y="42"/>
                    <a:pt x="33" y="42"/>
                    <a:pt x="32" y="42"/>
                  </a:cubicBezTo>
                  <a:cubicBezTo>
                    <a:pt x="32" y="40"/>
                    <a:pt x="33" y="34"/>
                    <a:pt x="29" y="35"/>
                  </a:cubicBezTo>
                  <a:cubicBezTo>
                    <a:pt x="29" y="34"/>
                    <a:pt x="29" y="28"/>
                    <a:pt x="29" y="28"/>
                  </a:cubicBezTo>
                  <a:cubicBezTo>
                    <a:pt x="26" y="28"/>
                    <a:pt x="23" y="28"/>
                    <a:pt x="20" y="28"/>
                  </a:cubicBezTo>
                  <a:cubicBezTo>
                    <a:pt x="19" y="28"/>
                    <a:pt x="18" y="28"/>
                    <a:pt x="16" y="28"/>
                  </a:cubicBezTo>
                  <a:cubicBezTo>
                    <a:pt x="17" y="27"/>
                    <a:pt x="16" y="26"/>
                    <a:pt x="15" y="26"/>
                  </a:cubicBezTo>
                  <a:cubicBezTo>
                    <a:pt x="13" y="26"/>
                    <a:pt x="11" y="26"/>
                    <a:pt x="10" y="26"/>
                  </a:cubicBezTo>
                  <a:cubicBezTo>
                    <a:pt x="7" y="26"/>
                    <a:pt x="4" y="26"/>
                    <a:pt x="1" y="26"/>
                  </a:cubicBezTo>
                  <a:cubicBezTo>
                    <a:pt x="0" y="26"/>
                    <a:pt x="1" y="19"/>
                    <a:pt x="1" y="17"/>
                  </a:cubicBezTo>
                  <a:cubicBezTo>
                    <a:pt x="1" y="11"/>
                    <a:pt x="1" y="6"/>
                    <a:pt x="1" y="0"/>
                  </a:cubicBezTo>
                  <a:cubicBezTo>
                    <a:pt x="3" y="0"/>
                    <a:pt x="6" y="0"/>
                    <a:pt x="8" y="0"/>
                  </a:cubicBezTo>
                  <a:cubicBezTo>
                    <a:pt x="8" y="3"/>
                    <a:pt x="8" y="5"/>
                    <a:pt x="8" y="7"/>
                  </a:cubicBezTo>
                  <a:cubicBezTo>
                    <a:pt x="11" y="7"/>
                    <a:pt x="14" y="7"/>
                    <a:pt x="16" y="7"/>
                  </a:cubicBezTo>
                  <a:cubicBezTo>
                    <a:pt x="16" y="5"/>
                    <a:pt x="16" y="3"/>
                    <a:pt x="16" y="0"/>
                  </a:cubicBezTo>
                  <a:cubicBezTo>
                    <a:pt x="25" y="0"/>
                    <a:pt x="34" y="0"/>
                    <a:pt x="42" y="0"/>
                  </a:cubicBezTo>
                  <a:cubicBezTo>
                    <a:pt x="42" y="0"/>
                    <a:pt x="42" y="0"/>
                    <a:pt x="42" y="0"/>
                  </a:cubicBezTo>
                  <a:cubicBezTo>
                    <a:pt x="42" y="0"/>
                    <a:pt x="42" y="0"/>
                    <a:pt x="42" y="0"/>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01" name="Freeform 2370"/>
            <p:cNvSpPr>
              <a:spLocks/>
            </p:cNvSpPr>
            <p:nvPr/>
          </p:nvSpPr>
          <p:spPr bwMode="auto">
            <a:xfrm>
              <a:off x="2201" y="2228"/>
              <a:ext cx="578" cy="485"/>
            </a:xfrm>
            <a:custGeom>
              <a:avLst/>
              <a:gdLst>
                <a:gd name="T0" fmla="*/ 0 w 87"/>
                <a:gd name="T1" fmla="*/ 100 h 73"/>
                <a:gd name="T2" fmla="*/ 53 w 87"/>
                <a:gd name="T3" fmla="*/ 100 h 73"/>
                <a:gd name="T4" fmla="*/ 53 w 87"/>
                <a:gd name="T5" fmla="*/ 53 h 73"/>
                <a:gd name="T6" fmla="*/ 153 w 87"/>
                <a:gd name="T7" fmla="*/ 53 h 73"/>
                <a:gd name="T8" fmla="*/ 166 w 87"/>
                <a:gd name="T9" fmla="*/ 47 h 73"/>
                <a:gd name="T10" fmla="*/ 199 w 87"/>
                <a:gd name="T11" fmla="*/ 47 h 73"/>
                <a:gd name="T12" fmla="*/ 206 w 87"/>
                <a:gd name="T13" fmla="*/ 7 h 73"/>
                <a:gd name="T14" fmla="*/ 226 w 87"/>
                <a:gd name="T15" fmla="*/ 7 h 73"/>
                <a:gd name="T16" fmla="*/ 239 w 87"/>
                <a:gd name="T17" fmla="*/ 20 h 73"/>
                <a:gd name="T18" fmla="*/ 233 w 87"/>
                <a:gd name="T19" fmla="*/ 33 h 73"/>
                <a:gd name="T20" fmla="*/ 233 w 87"/>
                <a:gd name="T21" fmla="*/ 47 h 73"/>
                <a:gd name="T22" fmla="*/ 292 w 87"/>
                <a:gd name="T23" fmla="*/ 60 h 73"/>
                <a:gd name="T24" fmla="*/ 359 w 87"/>
                <a:gd name="T25" fmla="*/ 100 h 73"/>
                <a:gd name="T26" fmla="*/ 372 w 87"/>
                <a:gd name="T27" fmla="*/ 113 h 73"/>
                <a:gd name="T28" fmla="*/ 379 w 87"/>
                <a:gd name="T29" fmla="*/ 140 h 73"/>
                <a:gd name="T30" fmla="*/ 412 w 87"/>
                <a:gd name="T31" fmla="*/ 146 h 73"/>
                <a:gd name="T32" fmla="*/ 425 w 87"/>
                <a:gd name="T33" fmla="*/ 173 h 73"/>
                <a:gd name="T34" fmla="*/ 438 w 87"/>
                <a:gd name="T35" fmla="*/ 173 h 73"/>
                <a:gd name="T36" fmla="*/ 438 w 87"/>
                <a:gd name="T37" fmla="*/ 173 h 73"/>
                <a:gd name="T38" fmla="*/ 445 w 87"/>
                <a:gd name="T39" fmla="*/ 186 h 73"/>
                <a:gd name="T40" fmla="*/ 465 w 87"/>
                <a:gd name="T41" fmla="*/ 206 h 73"/>
                <a:gd name="T42" fmla="*/ 472 w 87"/>
                <a:gd name="T43" fmla="*/ 206 h 73"/>
                <a:gd name="T44" fmla="*/ 485 w 87"/>
                <a:gd name="T45" fmla="*/ 219 h 73"/>
                <a:gd name="T46" fmla="*/ 505 w 87"/>
                <a:gd name="T47" fmla="*/ 226 h 73"/>
                <a:gd name="T48" fmla="*/ 525 w 87"/>
                <a:gd name="T49" fmla="*/ 213 h 73"/>
                <a:gd name="T50" fmla="*/ 538 w 87"/>
                <a:gd name="T51" fmla="*/ 226 h 73"/>
                <a:gd name="T52" fmla="*/ 565 w 87"/>
                <a:gd name="T53" fmla="*/ 206 h 73"/>
                <a:gd name="T54" fmla="*/ 565 w 87"/>
                <a:gd name="T55" fmla="*/ 326 h 73"/>
                <a:gd name="T56" fmla="*/ 558 w 87"/>
                <a:gd name="T57" fmla="*/ 485 h 73"/>
                <a:gd name="T58" fmla="*/ 246 w 87"/>
                <a:gd name="T59" fmla="*/ 478 h 73"/>
                <a:gd name="T60" fmla="*/ 239 w 87"/>
                <a:gd name="T61" fmla="*/ 452 h 73"/>
                <a:gd name="T62" fmla="*/ 233 w 87"/>
                <a:gd name="T63" fmla="*/ 452 h 73"/>
                <a:gd name="T64" fmla="*/ 219 w 87"/>
                <a:gd name="T65" fmla="*/ 419 h 73"/>
                <a:gd name="T66" fmla="*/ 239 w 87"/>
                <a:gd name="T67" fmla="*/ 385 h 73"/>
                <a:gd name="T68" fmla="*/ 246 w 87"/>
                <a:gd name="T69" fmla="*/ 372 h 73"/>
                <a:gd name="T70" fmla="*/ 239 w 87"/>
                <a:gd name="T71" fmla="*/ 365 h 73"/>
                <a:gd name="T72" fmla="*/ 219 w 87"/>
                <a:gd name="T73" fmla="*/ 345 h 73"/>
                <a:gd name="T74" fmla="*/ 213 w 87"/>
                <a:gd name="T75" fmla="*/ 345 h 73"/>
                <a:gd name="T76" fmla="*/ 166 w 87"/>
                <a:gd name="T77" fmla="*/ 352 h 73"/>
                <a:gd name="T78" fmla="*/ 159 w 87"/>
                <a:gd name="T79" fmla="*/ 306 h 73"/>
                <a:gd name="T80" fmla="*/ 133 w 87"/>
                <a:gd name="T81" fmla="*/ 299 h 73"/>
                <a:gd name="T82" fmla="*/ 140 w 87"/>
                <a:gd name="T83" fmla="*/ 279 h 73"/>
                <a:gd name="T84" fmla="*/ 133 w 87"/>
                <a:gd name="T85" fmla="*/ 266 h 73"/>
                <a:gd name="T86" fmla="*/ 126 w 87"/>
                <a:gd name="T87" fmla="*/ 246 h 73"/>
                <a:gd name="T88" fmla="*/ 126 w 87"/>
                <a:gd name="T89" fmla="*/ 246 h 73"/>
                <a:gd name="T90" fmla="*/ 113 w 87"/>
                <a:gd name="T91" fmla="*/ 239 h 73"/>
                <a:gd name="T92" fmla="*/ 106 w 87"/>
                <a:gd name="T93" fmla="*/ 239 h 73"/>
                <a:gd name="T94" fmla="*/ 93 w 87"/>
                <a:gd name="T95" fmla="*/ 219 h 73"/>
                <a:gd name="T96" fmla="*/ 80 w 87"/>
                <a:gd name="T97" fmla="*/ 206 h 73"/>
                <a:gd name="T98" fmla="*/ 73 w 87"/>
                <a:gd name="T99" fmla="*/ 179 h 73"/>
                <a:gd name="T100" fmla="*/ 60 w 87"/>
                <a:gd name="T101" fmla="*/ 146 h 73"/>
                <a:gd name="T102" fmla="*/ 60 w 87"/>
                <a:gd name="T103" fmla="*/ 146 h 73"/>
                <a:gd name="T104" fmla="*/ 47 w 87"/>
                <a:gd name="T105" fmla="*/ 159 h 73"/>
                <a:gd name="T106" fmla="*/ 7 w 87"/>
                <a:gd name="T107" fmla="*/ 140 h 73"/>
                <a:gd name="T108" fmla="*/ 27 w 87"/>
                <a:gd name="T109" fmla="*/ 113 h 73"/>
                <a:gd name="T110" fmla="*/ 7 w 87"/>
                <a:gd name="T111" fmla="*/ 100 h 73"/>
                <a:gd name="T112" fmla="*/ 0 w 87"/>
                <a:gd name="T113" fmla="*/ 100 h 73"/>
                <a:gd name="T114" fmla="*/ 0 w 87"/>
                <a:gd name="T115" fmla="*/ 100 h 73"/>
                <a:gd name="T116" fmla="*/ 0 w 87"/>
                <a:gd name="T117" fmla="*/ 100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73"/>
                <a:gd name="T179" fmla="*/ 87 w 87"/>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73">
                  <a:moveTo>
                    <a:pt x="0" y="15"/>
                  </a:moveTo>
                  <a:cubicBezTo>
                    <a:pt x="3" y="15"/>
                    <a:pt x="5" y="15"/>
                    <a:pt x="8" y="15"/>
                  </a:cubicBezTo>
                  <a:cubicBezTo>
                    <a:pt x="8" y="15"/>
                    <a:pt x="8" y="9"/>
                    <a:pt x="8" y="8"/>
                  </a:cubicBezTo>
                  <a:cubicBezTo>
                    <a:pt x="13" y="8"/>
                    <a:pt x="18" y="8"/>
                    <a:pt x="23" y="8"/>
                  </a:cubicBezTo>
                  <a:cubicBezTo>
                    <a:pt x="23" y="8"/>
                    <a:pt x="24" y="7"/>
                    <a:pt x="25" y="7"/>
                  </a:cubicBezTo>
                  <a:cubicBezTo>
                    <a:pt x="27" y="7"/>
                    <a:pt x="29" y="7"/>
                    <a:pt x="30" y="7"/>
                  </a:cubicBezTo>
                  <a:cubicBezTo>
                    <a:pt x="32" y="7"/>
                    <a:pt x="31" y="2"/>
                    <a:pt x="31" y="1"/>
                  </a:cubicBezTo>
                  <a:cubicBezTo>
                    <a:pt x="32" y="1"/>
                    <a:pt x="33" y="1"/>
                    <a:pt x="34" y="1"/>
                  </a:cubicBezTo>
                  <a:cubicBezTo>
                    <a:pt x="37" y="0"/>
                    <a:pt x="36" y="2"/>
                    <a:pt x="36" y="3"/>
                  </a:cubicBezTo>
                  <a:cubicBezTo>
                    <a:pt x="36" y="4"/>
                    <a:pt x="37" y="4"/>
                    <a:pt x="35" y="5"/>
                  </a:cubicBezTo>
                  <a:cubicBezTo>
                    <a:pt x="34" y="5"/>
                    <a:pt x="34" y="6"/>
                    <a:pt x="35" y="7"/>
                  </a:cubicBezTo>
                  <a:cubicBezTo>
                    <a:pt x="37" y="9"/>
                    <a:pt x="41" y="7"/>
                    <a:pt x="44" y="9"/>
                  </a:cubicBezTo>
                  <a:cubicBezTo>
                    <a:pt x="47" y="9"/>
                    <a:pt x="51" y="18"/>
                    <a:pt x="54" y="15"/>
                  </a:cubicBezTo>
                  <a:cubicBezTo>
                    <a:pt x="54" y="16"/>
                    <a:pt x="55" y="16"/>
                    <a:pt x="56" y="17"/>
                  </a:cubicBezTo>
                  <a:cubicBezTo>
                    <a:pt x="56" y="19"/>
                    <a:pt x="55" y="20"/>
                    <a:pt x="57" y="21"/>
                  </a:cubicBezTo>
                  <a:cubicBezTo>
                    <a:pt x="60" y="20"/>
                    <a:pt x="60" y="23"/>
                    <a:pt x="62" y="22"/>
                  </a:cubicBezTo>
                  <a:cubicBezTo>
                    <a:pt x="62" y="24"/>
                    <a:pt x="62" y="25"/>
                    <a:pt x="64" y="26"/>
                  </a:cubicBezTo>
                  <a:cubicBezTo>
                    <a:pt x="64" y="26"/>
                    <a:pt x="65" y="26"/>
                    <a:pt x="66" y="26"/>
                  </a:cubicBezTo>
                  <a:cubicBezTo>
                    <a:pt x="66" y="26"/>
                    <a:pt x="66" y="26"/>
                    <a:pt x="66" y="26"/>
                  </a:cubicBezTo>
                  <a:cubicBezTo>
                    <a:pt x="68" y="26"/>
                    <a:pt x="68" y="27"/>
                    <a:pt x="67" y="28"/>
                  </a:cubicBezTo>
                  <a:cubicBezTo>
                    <a:pt x="67" y="29"/>
                    <a:pt x="69" y="30"/>
                    <a:pt x="70" y="31"/>
                  </a:cubicBezTo>
                  <a:cubicBezTo>
                    <a:pt x="70" y="31"/>
                    <a:pt x="71" y="31"/>
                    <a:pt x="71" y="31"/>
                  </a:cubicBezTo>
                  <a:cubicBezTo>
                    <a:pt x="72" y="31"/>
                    <a:pt x="72" y="33"/>
                    <a:pt x="73" y="33"/>
                  </a:cubicBezTo>
                  <a:cubicBezTo>
                    <a:pt x="74" y="34"/>
                    <a:pt x="75" y="33"/>
                    <a:pt x="76" y="34"/>
                  </a:cubicBezTo>
                  <a:cubicBezTo>
                    <a:pt x="76" y="34"/>
                    <a:pt x="79" y="32"/>
                    <a:pt x="79" y="32"/>
                  </a:cubicBezTo>
                  <a:cubicBezTo>
                    <a:pt x="80" y="32"/>
                    <a:pt x="80" y="34"/>
                    <a:pt x="81" y="34"/>
                  </a:cubicBezTo>
                  <a:cubicBezTo>
                    <a:pt x="82" y="34"/>
                    <a:pt x="84" y="32"/>
                    <a:pt x="85" y="31"/>
                  </a:cubicBezTo>
                  <a:cubicBezTo>
                    <a:pt x="85" y="34"/>
                    <a:pt x="87" y="47"/>
                    <a:pt x="85" y="49"/>
                  </a:cubicBezTo>
                  <a:cubicBezTo>
                    <a:pt x="85" y="57"/>
                    <a:pt x="85" y="65"/>
                    <a:pt x="84" y="73"/>
                  </a:cubicBezTo>
                  <a:cubicBezTo>
                    <a:pt x="69" y="72"/>
                    <a:pt x="53" y="72"/>
                    <a:pt x="37" y="72"/>
                  </a:cubicBezTo>
                  <a:cubicBezTo>
                    <a:pt x="37" y="71"/>
                    <a:pt x="35" y="69"/>
                    <a:pt x="36" y="68"/>
                  </a:cubicBezTo>
                  <a:cubicBezTo>
                    <a:pt x="36" y="68"/>
                    <a:pt x="35" y="68"/>
                    <a:pt x="35" y="68"/>
                  </a:cubicBezTo>
                  <a:cubicBezTo>
                    <a:pt x="33" y="66"/>
                    <a:pt x="33" y="66"/>
                    <a:pt x="33" y="63"/>
                  </a:cubicBezTo>
                  <a:cubicBezTo>
                    <a:pt x="34" y="61"/>
                    <a:pt x="37" y="60"/>
                    <a:pt x="36" y="58"/>
                  </a:cubicBezTo>
                  <a:cubicBezTo>
                    <a:pt x="36" y="58"/>
                    <a:pt x="37" y="56"/>
                    <a:pt x="37" y="56"/>
                  </a:cubicBezTo>
                  <a:cubicBezTo>
                    <a:pt x="37" y="55"/>
                    <a:pt x="36" y="55"/>
                    <a:pt x="36" y="55"/>
                  </a:cubicBezTo>
                  <a:cubicBezTo>
                    <a:pt x="35" y="54"/>
                    <a:pt x="33" y="53"/>
                    <a:pt x="33" y="52"/>
                  </a:cubicBezTo>
                  <a:cubicBezTo>
                    <a:pt x="33" y="52"/>
                    <a:pt x="32" y="52"/>
                    <a:pt x="32" y="52"/>
                  </a:cubicBezTo>
                  <a:cubicBezTo>
                    <a:pt x="30" y="52"/>
                    <a:pt x="28" y="56"/>
                    <a:pt x="25" y="53"/>
                  </a:cubicBezTo>
                  <a:cubicBezTo>
                    <a:pt x="24" y="51"/>
                    <a:pt x="26" y="48"/>
                    <a:pt x="24" y="46"/>
                  </a:cubicBezTo>
                  <a:cubicBezTo>
                    <a:pt x="23" y="46"/>
                    <a:pt x="21" y="46"/>
                    <a:pt x="20" y="45"/>
                  </a:cubicBezTo>
                  <a:cubicBezTo>
                    <a:pt x="19" y="44"/>
                    <a:pt x="21" y="44"/>
                    <a:pt x="21" y="42"/>
                  </a:cubicBezTo>
                  <a:cubicBezTo>
                    <a:pt x="21" y="42"/>
                    <a:pt x="20" y="41"/>
                    <a:pt x="20" y="40"/>
                  </a:cubicBezTo>
                  <a:cubicBezTo>
                    <a:pt x="20" y="39"/>
                    <a:pt x="21" y="37"/>
                    <a:pt x="19" y="37"/>
                  </a:cubicBezTo>
                  <a:cubicBezTo>
                    <a:pt x="19" y="37"/>
                    <a:pt x="19" y="37"/>
                    <a:pt x="19" y="37"/>
                  </a:cubicBezTo>
                  <a:cubicBezTo>
                    <a:pt x="18" y="37"/>
                    <a:pt x="18" y="37"/>
                    <a:pt x="17" y="36"/>
                  </a:cubicBezTo>
                  <a:cubicBezTo>
                    <a:pt x="17" y="36"/>
                    <a:pt x="16" y="36"/>
                    <a:pt x="16" y="36"/>
                  </a:cubicBezTo>
                  <a:cubicBezTo>
                    <a:pt x="15" y="36"/>
                    <a:pt x="16" y="33"/>
                    <a:pt x="14" y="33"/>
                  </a:cubicBezTo>
                  <a:cubicBezTo>
                    <a:pt x="14" y="33"/>
                    <a:pt x="13" y="32"/>
                    <a:pt x="12" y="31"/>
                  </a:cubicBezTo>
                  <a:cubicBezTo>
                    <a:pt x="14" y="29"/>
                    <a:pt x="12" y="28"/>
                    <a:pt x="11" y="27"/>
                  </a:cubicBezTo>
                  <a:cubicBezTo>
                    <a:pt x="10" y="27"/>
                    <a:pt x="9" y="22"/>
                    <a:pt x="9" y="22"/>
                  </a:cubicBezTo>
                  <a:cubicBezTo>
                    <a:pt x="9" y="22"/>
                    <a:pt x="9" y="22"/>
                    <a:pt x="9" y="22"/>
                  </a:cubicBezTo>
                  <a:cubicBezTo>
                    <a:pt x="9" y="23"/>
                    <a:pt x="8" y="24"/>
                    <a:pt x="7" y="24"/>
                  </a:cubicBezTo>
                  <a:cubicBezTo>
                    <a:pt x="5" y="23"/>
                    <a:pt x="2" y="23"/>
                    <a:pt x="1" y="21"/>
                  </a:cubicBezTo>
                  <a:cubicBezTo>
                    <a:pt x="1" y="19"/>
                    <a:pt x="3" y="18"/>
                    <a:pt x="4" y="17"/>
                  </a:cubicBezTo>
                  <a:cubicBezTo>
                    <a:pt x="3" y="16"/>
                    <a:pt x="2" y="15"/>
                    <a:pt x="1" y="15"/>
                  </a:cubicBezTo>
                  <a:cubicBezTo>
                    <a:pt x="1" y="15"/>
                    <a:pt x="1" y="15"/>
                    <a:pt x="0" y="15"/>
                  </a:cubicBezTo>
                  <a:cubicBezTo>
                    <a:pt x="0" y="15"/>
                    <a:pt x="0" y="15"/>
                    <a:pt x="0" y="15"/>
                  </a:cubicBezTo>
                  <a:cubicBezTo>
                    <a:pt x="0" y="15"/>
                    <a:pt x="0" y="15"/>
                    <a:pt x="0" y="15"/>
                  </a:cubicBezTo>
                </a:path>
              </a:pathLst>
            </a:custGeom>
            <a:grpFill/>
            <a:ln w="9525">
              <a:solidFill>
                <a:schemeClr val="bg1"/>
              </a:solidFill>
              <a:round/>
              <a:headEnd/>
              <a:tailEnd/>
            </a:ln>
          </p:spPr>
          <p:txBody>
            <a:bodyPr/>
            <a:lstStyle/>
            <a:p>
              <a:endParaRPr lang="de-DE"/>
            </a:p>
          </p:txBody>
        </p:sp>
        <p:sp>
          <p:nvSpPr>
            <p:cNvPr id="102" name="Freeform 2371"/>
            <p:cNvSpPr>
              <a:spLocks/>
            </p:cNvSpPr>
            <p:nvPr/>
          </p:nvSpPr>
          <p:spPr bwMode="auto">
            <a:xfrm>
              <a:off x="4420" y="2354"/>
              <a:ext cx="592" cy="579"/>
            </a:xfrm>
            <a:custGeom>
              <a:avLst/>
              <a:gdLst>
                <a:gd name="T0" fmla="*/ 47 w 89"/>
                <a:gd name="T1" fmla="*/ 7 h 87"/>
                <a:gd name="T2" fmla="*/ 47 w 89"/>
                <a:gd name="T3" fmla="*/ 0 h 87"/>
                <a:gd name="T4" fmla="*/ 106 w 89"/>
                <a:gd name="T5" fmla="*/ 0 h 87"/>
                <a:gd name="T6" fmla="*/ 140 w 89"/>
                <a:gd name="T7" fmla="*/ 0 h 87"/>
                <a:gd name="T8" fmla="*/ 146 w 89"/>
                <a:gd name="T9" fmla="*/ 13 h 87"/>
                <a:gd name="T10" fmla="*/ 173 w 89"/>
                <a:gd name="T11" fmla="*/ 13 h 87"/>
                <a:gd name="T12" fmla="*/ 233 w 89"/>
                <a:gd name="T13" fmla="*/ 13 h 87"/>
                <a:gd name="T14" fmla="*/ 233 w 89"/>
                <a:gd name="T15" fmla="*/ 60 h 87"/>
                <a:gd name="T16" fmla="*/ 253 w 89"/>
                <a:gd name="T17" fmla="*/ 106 h 87"/>
                <a:gd name="T18" fmla="*/ 266 w 89"/>
                <a:gd name="T19" fmla="*/ 106 h 87"/>
                <a:gd name="T20" fmla="*/ 286 w 89"/>
                <a:gd name="T21" fmla="*/ 140 h 87"/>
                <a:gd name="T22" fmla="*/ 293 w 89"/>
                <a:gd name="T23" fmla="*/ 140 h 87"/>
                <a:gd name="T24" fmla="*/ 306 w 89"/>
                <a:gd name="T25" fmla="*/ 153 h 87"/>
                <a:gd name="T26" fmla="*/ 313 w 89"/>
                <a:gd name="T27" fmla="*/ 153 h 87"/>
                <a:gd name="T28" fmla="*/ 319 w 89"/>
                <a:gd name="T29" fmla="*/ 153 h 87"/>
                <a:gd name="T30" fmla="*/ 319 w 89"/>
                <a:gd name="T31" fmla="*/ 153 h 87"/>
                <a:gd name="T32" fmla="*/ 339 w 89"/>
                <a:gd name="T33" fmla="*/ 153 h 87"/>
                <a:gd name="T34" fmla="*/ 372 w 89"/>
                <a:gd name="T35" fmla="*/ 153 h 87"/>
                <a:gd name="T36" fmla="*/ 379 w 89"/>
                <a:gd name="T37" fmla="*/ 153 h 87"/>
                <a:gd name="T38" fmla="*/ 386 w 89"/>
                <a:gd name="T39" fmla="*/ 173 h 87"/>
                <a:gd name="T40" fmla="*/ 399 w 89"/>
                <a:gd name="T41" fmla="*/ 173 h 87"/>
                <a:gd name="T42" fmla="*/ 406 w 89"/>
                <a:gd name="T43" fmla="*/ 173 h 87"/>
                <a:gd name="T44" fmla="*/ 432 w 89"/>
                <a:gd name="T45" fmla="*/ 173 h 87"/>
                <a:gd name="T46" fmla="*/ 439 w 89"/>
                <a:gd name="T47" fmla="*/ 173 h 87"/>
                <a:gd name="T48" fmla="*/ 492 w 89"/>
                <a:gd name="T49" fmla="*/ 153 h 87"/>
                <a:gd name="T50" fmla="*/ 545 w 89"/>
                <a:gd name="T51" fmla="*/ 153 h 87"/>
                <a:gd name="T52" fmla="*/ 545 w 89"/>
                <a:gd name="T53" fmla="*/ 133 h 87"/>
                <a:gd name="T54" fmla="*/ 572 w 89"/>
                <a:gd name="T55" fmla="*/ 133 h 87"/>
                <a:gd name="T56" fmla="*/ 592 w 89"/>
                <a:gd name="T57" fmla="*/ 133 h 87"/>
                <a:gd name="T58" fmla="*/ 592 w 89"/>
                <a:gd name="T59" fmla="*/ 200 h 87"/>
                <a:gd name="T60" fmla="*/ 525 w 89"/>
                <a:gd name="T61" fmla="*/ 200 h 87"/>
                <a:gd name="T62" fmla="*/ 525 w 89"/>
                <a:gd name="T63" fmla="*/ 293 h 87"/>
                <a:gd name="T64" fmla="*/ 532 w 89"/>
                <a:gd name="T65" fmla="*/ 293 h 87"/>
                <a:gd name="T66" fmla="*/ 532 w 89"/>
                <a:gd name="T67" fmla="*/ 386 h 87"/>
                <a:gd name="T68" fmla="*/ 506 w 89"/>
                <a:gd name="T69" fmla="*/ 386 h 87"/>
                <a:gd name="T70" fmla="*/ 512 w 89"/>
                <a:gd name="T71" fmla="*/ 572 h 87"/>
                <a:gd name="T72" fmla="*/ 406 w 89"/>
                <a:gd name="T73" fmla="*/ 572 h 87"/>
                <a:gd name="T74" fmla="*/ 233 w 89"/>
                <a:gd name="T75" fmla="*/ 572 h 87"/>
                <a:gd name="T76" fmla="*/ 33 w 89"/>
                <a:gd name="T77" fmla="*/ 572 h 87"/>
                <a:gd name="T78" fmla="*/ 27 w 89"/>
                <a:gd name="T79" fmla="*/ 572 h 87"/>
                <a:gd name="T80" fmla="*/ 0 w 89"/>
                <a:gd name="T81" fmla="*/ 572 h 87"/>
                <a:gd name="T82" fmla="*/ 0 w 89"/>
                <a:gd name="T83" fmla="*/ 386 h 87"/>
                <a:gd name="T84" fmla="*/ 20 w 89"/>
                <a:gd name="T85" fmla="*/ 386 h 87"/>
                <a:gd name="T86" fmla="*/ 13 w 89"/>
                <a:gd name="T87" fmla="*/ 200 h 87"/>
                <a:gd name="T88" fmla="*/ 33 w 89"/>
                <a:gd name="T89" fmla="*/ 200 h 87"/>
                <a:gd name="T90" fmla="*/ 27 w 89"/>
                <a:gd name="T91" fmla="*/ 13 h 87"/>
                <a:gd name="T92" fmla="*/ 47 w 89"/>
                <a:gd name="T93" fmla="*/ 7 h 87"/>
                <a:gd name="T94" fmla="*/ 47 w 89"/>
                <a:gd name="T95" fmla="*/ 7 h 87"/>
                <a:gd name="T96" fmla="*/ 47 w 89"/>
                <a:gd name="T97" fmla="*/ 7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87"/>
                <a:gd name="T149" fmla="*/ 89 w 89"/>
                <a:gd name="T150" fmla="*/ 87 h 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87">
                  <a:moveTo>
                    <a:pt x="7" y="1"/>
                  </a:moveTo>
                  <a:cubicBezTo>
                    <a:pt x="7" y="1"/>
                    <a:pt x="7" y="0"/>
                    <a:pt x="7" y="0"/>
                  </a:cubicBezTo>
                  <a:cubicBezTo>
                    <a:pt x="10" y="0"/>
                    <a:pt x="13" y="0"/>
                    <a:pt x="16" y="0"/>
                  </a:cubicBezTo>
                  <a:cubicBezTo>
                    <a:pt x="17" y="0"/>
                    <a:pt x="19" y="0"/>
                    <a:pt x="21" y="0"/>
                  </a:cubicBezTo>
                  <a:cubicBezTo>
                    <a:pt x="22" y="0"/>
                    <a:pt x="23" y="1"/>
                    <a:pt x="22" y="2"/>
                  </a:cubicBezTo>
                  <a:cubicBezTo>
                    <a:pt x="24" y="2"/>
                    <a:pt x="25" y="2"/>
                    <a:pt x="26" y="2"/>
                  </a:cubicBezTo>
                  <a:cubicBezTo>
                    <a:pt x="29" y="2"/>
                    <a:pt x="32" y="2"/>
                    <a:pt x="35" y="2"/>
                  </a:cubicBezTo>
                  <a:cubicBezTo>
                    <a:pt x="35" y="2"/>
                    <a:pt x="35" y="8"/>
                    <a:pt x="35" y="9"/>
                  </a:cubicBezTo>
                  <a:cubicBezTo>
                    <a:pt x="39" y="8"/>
                    <a:pt x="38" y="14"/>
                    <a:pt x="38" y="16"/>
                  </a:cubicBezTo>
                  <a:cubicBezTo>
                    <a:pt x="39" y="16"/>
                    <a:pt x="40" y="16"/>
                    <a:pt x="40" y="16"/>
                  </a:cubicBezTo>
                  <a:cubicBezTo>
                    <a:pt x="44" y="16"/>
                    <a:pt x="43" y="18"/>
                    <a:pt x="43" y="21"/>
                  </a:cubicBezTo>
                  <a:cubicBezTo>
                    <a:pt x="43" y="21"/>
                    <a:pt x="44" y="21"/>
                    <a:pt x="44" y="21"/>
                  </a:cubicBezTo>
                  <a:cubicBezTo>
                    <a:pt x="46" y="21"/>
                    <a:pt x="46" y="22"/>
                    <a:pt x="46" y="23"/>
                  </a:cubicBezTo>
                  <a:cubicBezTo>
                    <a:pt x="46" y="23"/>
                    <a:pt x="46" y="23"/>
                    <a:pt x="47" y="23"/>
                  </a:cubicBezTo>
                  <a:cubicBezTo>
                    <a:pt x="47" y="23"/>
                    <a:pt x="48" y="23"/>
                    <a:pt x="48" y="23"/>
                  </a:cubicBezTo>
                  <a:cubicBezTo>
                    <a:pt x="48" y="23"/>
                    <a:pt x="48" y="23"/>
                    <a:pt x="48" y="23"/>
                  </a:cubicBezTo>
                  <a:cubicBezTo>
                    <a:pt x="49" y="23"/>
                    <a:pt x="50" y="23"/>
                    <a:pt x="51" y="23"/>
                  </a:cubicBezTo>
                  <a:cubicBezTo>
                    <a:pt x="52" y="23"/>
                    <a:pt x="54" y="23"/>
                    <a:pt x="56" y="23"/>
                  </a:cubicBezTo>
                  <a:cubicBezTo>
                    <a:pt x="56" y="23"/>
                    <a:pt x="57" y="23"/>
                    <a:pt x="57" y="23"/>
                  </a:cubicBezTo>
                  <a:cubicBezTo>
                    <a:pt x="59" y="23"/>
                    <a:pt x="59" y="24"/>
                    <a:pt x="58" y="26"/>
                  </a:cubicBezTo>
                  <a:cubicBezTo>
                    <a:pt x="59" y="26"/>
                    <a:pt x="59" y="26"/>
                    <a:pt x="60" y="26"/>
                  </a:cubicBezTo>
                  <a:cubicBezTo>
                    <a:pt x="60" y="26"/>
                    <a:pt x="60" y="26"/>
                    <a:pt x="61" y="26"/>
                  </a:cubicBezTo>
                  <a:cubicBezTo>
                    <a:pt x="62" y="26"/>
                    <a:pt x="63" y="26"/>
                    <a:pt x="65" y="26"/>
                  </a:cubicBezTo>
                  <a:cubicBezTo>
                    <a:pt x="65" y="26"/>
                    <a:pt x="66" y="26"/>
                    <a:pt x="66" y="26"/>
                  </a:cubicBezTo>
                  <a:cubicBezTo>
                    <a:pt x="69" y="26"/>
                    <a:pt x="75" y="27"/>
                    <a:pt x="74" y="23"/>
                  </a:cubicBezTo>
                  <a:cubicBezTo>
                    <a:pt x="77" y="23"/>
                    <a:pt x="79" y="23"/>
                    <a:pt x="82" y="23"/>
                  </a:cubicBezTo>
                  <a:cubicBezTo>
                    <a:pt x="82" y="22"/>
                    <a:pt x="82" y="21"/>
                    <a:pt x="82" y="20"/>
                  </a:cubicBezTo>
                  <a:cubicBezTo>
                    <a:pt x="83" y="20"/>
                    <a:pt x="84" y="20"/>
                    <a:pt x="86" y="20"/>
                  </a:cubicBezTo>
                  <a:cubicBezTo>
                    <a:pt x="87" y="20"/>
                    <a:pt x="88" y="20"/>
                    <a:pt x="89" y="20"/>
                  </a:cubicBezTo>
                  <a:cubicBezTo>
                    <a:pt x="89" y="23"/>
                    <a:pt x="89" y="27"/>
                    <a:pt x="89" y="30"/>
                  </a:cubicBezTo>
                  <a:cubicBezTo>
                    <a:pt x="86" y="30"/>
                    <a:pt x="82" y="30"/>
                    <a:pt x="79" y="30"/>
                  </a:cubicBezTo>
                  <a:cubicBezTo>
                    <a:pt x="79" y="35"/>
                    <a:pt x="79" y="39"/>
                    <a:pt x="79" y="44"/>
                  </a:cubicBezTo>
                  <a:cubicBezTo>
                    <a:pt x="79" y="44"/>
                    <a:pt x="80" y="44"/>
                    <a:pt x="80" y="44"/>
                  </a:cubicBezTo>
                  <a:cubicBezTo>
                    <a:pt x="80" y="49"/>
                    <a:pt x="80" y="53"/>
                    <a:pt x="80" y="58"/>
                  </a:cubicBezTo>
                  <a:cubicBezTo>
                    <a:pt x="79" y="58"/>
                    <a:pt x="78" y="58"/>
                    <a:pt x="76" y="58"/>
                  </a:cubicBezTo>
                  <a:cubicBezTo>
                    <a:pt x="76" y="67"/>
                    <a:pt x="77" y="77"/>
                    <a:pt x="77" y="86"/>
                  </a:cubicBezTo>
                  <a:cubicBezTo>
                    <a:pt x="72" y="86"/>
                    <a:pt x="66" y="86"/>
                    <a:pt x="61" y="86"/>
                  </a:cubicBezTo>
                  <a:cubicBezTo>
                    <a:pt x="52" y="87"/>
                    <a:pt x="43" y="86"/>
                    <a:pt x="35" y="86"/>
                  </a:cubicBezTo>
                  <a:cubicBezTo>
                    <a:pt x="25" y="86"/>
                    <a:pt x="15" y="86"/>
                    <a:pt x="5" y="86"/>
                  </a:cubicBezTo>
                  <a:cubicBezTo>
                    <a:pt x="5" y="86"/>
                    <a:pt x="4" y="86"/>
                    <a:pt x="4" y="86"/>
                  </a:cubicBezTo>
                  <a:cubicBezTo>
                    <a:pt x="3" y="86"/>
                    <a:pt x="1" y="86"/>
                    <a:pt x="0" y="86"/>
                  </a:cubicBezTo>
                  <a:cubicBezTo>
                    <a:pt x="0" y="76"/>
                    <a:pt x="0" y="67"/>
                    <a:pt x="0" y="58"/>
                  </a:cubicBezTo>
                  <a:cubicBezTo>
                    <a:pt x="1" y="58"/>
                    <a:pt x="2" y="58"/>
                    <a:pt x="3" y="58"/>
                  </a:cubicBezTo>
                  <a:cubicBezTo>
                    <a:pt x="3" y="49"/>
                    <a:pt x="3" y="39"/>
                    <a:pt x="2" y="30"/>
                  </a:cubicBezTo>
                  <a:cubicBezTo>
                    <a:pt x="3" y="30"/>
                    <a:pt x="4" y="30"/>
                    <a:pt x="5" y="30"/>
                  </a:cubicBezTo>
                  <a:cubicBezTo>
                    <a:pt x="4" y="21"/>
                    <a:pt x="5" y="12"/>
                    <a:pt x="4" y="2"/>
                  </a:cubicBezTo>
                  <a:cubicBezTo>
                    <a:pt x="6" y="3"/>
                    <a:pt x="7" y="3"/>
                    <a:pt x="7" y="1"/>
                  </a:cubicBezTo>
                  <a:cubicBezTo>
                    <a:pt x="7" y="1"/>
                    <a:pt x="7" y="1"/>
                    <a:pt x="7" y="1"/>
                  </a:cubicBezTo>
                  <a:cubicBezTo>
                    <a:pt x="7" y="1"/>
                    <a:pt x="7" y="1"/>
                    <a:pt x="7" y="1"/>
                  </a:cubicBezTo>
                </a:path>
              </a:pathLst>
            </a:custGeom>
            <a:grpFill/>
            <a:ln w="9525">
              <a:solidFill>
                <a:schemeClr val="bg1"/>
              </a:solidFill>
              <a:round/>
              <a:headEnd/>
              <a:tailEnd/>
            </a:ln>
          </p:spPr>
          <p:txBody>
            <a:bodyPr/>
            <a:lstStyle/>
            <a:p>
              <a:endParaRPr lang="de-DE"/>
            </a:p>
          </p:txBody>
        </p:sp>
        <p:sp>
          <p:nvSpPr>
            <p:cNvPr id="103" name="Freeform 2372"/>
            <p:cNvSpPr>
              <a:spLocks/>
            </p:cNvSpPr>
            <p:nvPr/>
          </p:nvSpPr>
          <p:spPr bwMode="auto">
            <a:xfrm>
              <a:off x="3729" y="2348"/>
              <a:ext cx="738" cy="897"/>
            </a:xfrm>
            <a:custGeom>
              <a:avLst/>
              <a:gdLst>
                <a:gd name="T0" fmla="*/ 738 w 111"/>
                <a:gd name="T1" fmla="*/ 13 h 135"/>
                <a:gd name="T2" fmla="*/ 718 w 111"/>
                <a:gd name="T3" fmla="*/ 20 h 135"/>
                <a:gd name="T4" fmla="*/ 725 w 111"/>
                <a:gd name="T5" fmla="*/ 206 h 135"/>
                <a:gd name="T6" fmla="*/ 705 w 111"/>
                <a:gd name="T7" fmla="*/ 206 h 135"/>
                <a:gd name="T8" fmla="*/ 711 w 111"/>
                <a:gd name="T9" fmla="*/ 392 h 135"/>
                <a:gd name="T10" fmla="*/ 691 w 111"/>
                <a:gd name="T11" fmla="*/ 392 h 135"/>
                <a:gd name="T12" fmla="*/ 691 w 111"/>
                <a:gd name="T13" fmla="*/ 578 h 135"/>
                <a:gd name="T14" fmla="*/ 672 w 111"/>
                <a:gd name="T15" fmla="*/ 571 h 135"/>
                <a:gd name="T16" fmla="*/ 678 w 111"/>
                <a:gd name="T17" fmla="*/ 811 h 135"/>
                <a:gd name="T18" fmla="*/ 658 w 111"/>
                <a:gd name="T19" fmla="*/ 811 h 135"/>
                <a:gd name="T20" fmla="*/ 658 w 111"/>
                <a:gd name="T21" fmla="*/ 897 h 135"/>
                <a:gd name="T22" fmla="*/ 512 w 111"/>
                <a:gd name="T23" fmla="*/ 897 h 135"/>
                <a:gd name="T24" fmla="*/ 472 w 111"/>
                <a:gd name="T25" fmla="*/ 897 h 135"/>
                <a:gd name="T26" fmla="*/ 459 w 111"/>
                <a:gd name="T27" fmla="*/ 877 h 135"/>
                <a:gd name="T28" fmla="*/ 459 w 111"/>
                <a:gd name="T29" fmla="*/ 811 h 135"/>
                <a:gd name="T30" fmla="*/ 479 w 111"/>
                <a:gd name="T31" fmla="*/ 811 h 135"/>
                <a:gd name="T32" fmla="*/ 472 w 111"/>
                <a:gd name="T33" fmla="*/ 638 h 135"/>
                <a:gd name="T34" fmla="*/ 412 w 111"/>
                <a:gd name="T35" fmla="*/ 631 h 135"/>
                <a:gd name="T36" fmla="*/ 399 w 111"/>
                <a:gd name="T37" fmla="*/ 618 h 135"/>
                <a:gd name="T38" fmla="*/ 399 w 111"/>
                <a:gd name="T39" fmla="*/ 578 h 135"/>
                <a:gd name="T40" fmla="*/ 412 w 111"/>
                <a:gd name="T41" fmla="*/ 578 h 135"/>
                <a:gd name="T42" fmla="*/ 392 w 111"/>
                <a:gd name="T43" fmla="*/ 551 h 135"/>
                <a:gd name="T44" fmla="*/ 392 w 111"/>
                <a:gd name="T45" fmla="*/ 392 h 135"/>
                <a:gd name="T46" fmla="*/ 359 w 111"/>
                <a:gd name="T47" fmla="*/ 392 h 135"/>
                <a:gd name="T48" fmla="*/ 359 w 111"/>
                <a:gd name="T49" fmla="*/ 346 h 135"/>
                <a:gd name="T50" fmla="*/ 359 w 111"/>
                <a:gd name="T51" fmla="*/ 312 h 135"/>
                <a:gd name="T52" fmla="*/ 352 w 111"/>
                <a:gd name="T53" fmla="*/ 299 h 135"/>
                <a:gd name="T54" fmla="*/ 352 w 111"/>
                <a:gd name="T55" fmla="*/ 252 h 135"/>
                <a:gd name="T56" fmla="*/ 306 w 111"/>
                <a:gd name="T57" fmla="*/ 252 h 135"/>
                <a:gd name="T58" fmla="*/ 293 w 111"/>
                <a:gd name="T59" fmla="*/ 219 h 135"/>
                <a:gd name="T60" fmla="*/ 253 w 111"/>
                <a:gd name="T61" fmla="*/ 206 h 135"/>
                <a:gd name="T62" fmla="*/ 193 w 111"/>
                <a:gd name="T63" fmla="*/ 206 h 135"/>
                <a:gd name="T64" fmla="*/ 60 w 111"/>
                <a:gd name="T65" fmla="*/ 206 h 135"/>
                <a:gd name="T66" fmla="*/ 40 w 111"/>
                <a:gd name="T67" fmla="*/ 199 h 135"/>
                <a:gd name="T68" fmla="*/ 27 w 111"/>
                <a:gd name="T69" fmla="*/ 146 h 135"/>
                <a:gd name="T70" fmla="*/ 33 w 111"/>
                <a:gd name="T71" fmla="*/ 140 h 135"/>
                <a:gd name="T72" fmla="*/ 27 w 111"/>
                <a:gd name="T73" fmla="*/ 133 h 135"/>
                <a:gd name="T74" fmla="*/ 40 w 111"/>
                <a:gd name="T75" fmla="*/ 113 h 135"/>
                <a:gd name="T76" fmla="*/ 27 w 111"/>
                <a:gd name="T77" fmla="*/ 86 h 135"/>
                <a:gd name="T78" fmla="*/ 33 w 111"/>
                <a:gd name="T79" fmla="*/ 80 h 135"/>
                <a:gd name="T80" fmla="*/ 27 w 111"/>
                <a:gd name="T81" fmla="*/ 80 h 135"/>
                <a:gd name="T82" fmla="*/ 27 w 111"/>
                <a:gd name="T83" fmla="*/ 60 h 135"/>
                <a:gd name="T84" fmla="*/ 27 w 111"/>
                <a:gd name="T85" fmla="*/ 60 h 135"/>
                <a:gd name="T86" fmla="*/ 20 w 111"/>
                <a:gd name="T87" fmla="*/ 47 h 135"/>
                <a:gd name="T88" fmla="*/ 27 w 111"/>
                <a:gd name="T89" fmla="*/ 40 h 135"/>
                <a:gd name="T90" fmla="*/ 20 w 111"/>
                <a:gd name="T91" fmla="*/ 40 h 135"/>
                <a:gd name="T92" fmla="*/ 20 w 111"/>
                <a:gd name="T93" fmla="*/ 40 h 135"/>
                <a:gd name="T94" fmla="*/ 27 w 111"/>
                <a:gd name="T95" fmla="*/ 40 h 135"/>
                <a:gd name="T96" fmla="*/ 13 w 111"/>
                <a:gd name="T97" fmla="*/ 27 h 135"/>
                <a:gd name="T98" fmla="*/ 7 w 111"/>
                <a:gd name="T99" fmla="*/ 13 h 135"/>
                <a:gd name="T100" fmla="*/ 0 w 111"/>
                <a:gd name="T101" fmla="*/ 13 h 135"/>
                <a:gd name="T102" fmla="*/ 0 w 111"/>
                <a:gd name="T103" fmla="*/ 13 h 135"/>
                <a:gd name="T104" fmla="*/ 80 w 111"/>
                <a:gd name="T105" fmla="*/ 13 h 135"/>
                <a:gd name="T106" fmla="*/ 173 w 111"/>
                <a:gd name="T107" fmla="*/ 13 h 135"/>
                <a:gd name="T108" fmla="*/ 173 w 111"/>
                <a:gd name="T109" fmla="*/ 7 h 135"/>
                <a:gd name="T110" fmla="*/ 186 w 111"/>
                <a:gd name="T111" fmla="*/ 7 h 135"/>
                <a:gd name="T112" fmla="*/ 193 w 111"/>
                <a:gd name="T113" fmla="*/ 7 h 135"/>
                <a:gd name="T114" fmla="*/ 386 w 111"/>
                <a:gd name="T115" fmla="*/ 7 h 135"/>
                <a:gd name="T116" fmla="*/ 392 w 111"/>
                <a:gd name="T117" fmla="*/ 7 h 135"/>
                <a:gd name="T118" fmla="*/ 479 w 111"/>
                <a:gd name="T119" fmla="*/ 13 h 135"/>
                <a:gd name="T120" fmla="*/ 738 w 111"/>
                <a:gd name="T121" fmla="*/ 13 h 135"/>
                <a:gd name="T122" fmla="*/ 738 w 111"/>
                <a:gd name="T123" fmla="*/ 13 h 135"/>
                <a:gd name="T124" fmla="*/ 738 w 111"/>
                <a:gd name="T125" fmla="*/ 13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
                <a:gd name="T190" fmla="*/ 0 h 135"/>
                <a:gd name="T191" fmla="*/ 111 w 111"/>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 h="135">
                  <a:moveTo>
                    <a:pt x="111" y="2"/>
                  </a:moveTo>
                  <a:cubicBezTo>
                    <a:pt x="111" y="4"/>
                    <a:pt x="110" y="4"/>
                    <a:pt x="108" y="3"/>
                  </a:cubicBezTo>
                  <a:cubicBezTo>
                    <a:pt x="109" y="13"/>
                    <a:pt x="108" y="22"/>
                    <a:pt x="109" y="31"/>
                  </a:cubicBezTo>
                  <a:cubicBezTo>
                    <a:pt x="108" y="31"/>
                    <a:pt x="107" y="31"/>
                    <a:pt x="106" y="31"/>
                  </a:cubicBezTo>
                  <a:cubicBezTo>
                    <a:pt x="107" y="40"/>
                    <a:pt x="107" y="50"/>
                    <a:pt x="107" y="59"/>
                  </a:cubicBezTo>
                  <a:cubicBezTo>
                    <a:pt x="106" y="59"/>
                    <a:pt x="105" y="59"/>
                    <a:pt x="104" y="59"/>
                  </a:cubicBezTo>
                  <a:cubicBezTo>
                    <a:pt x="104" y="68"/>
                    <a:pt x="104" y="77"/>
                    <a:pt x="104" y="87"/>
                  </a:cubicBezTo>
                  <a:cubicBezTo>
                    <a:pt x="103" y="86"/>
                    <a:pt x="102" y="87"/>
                    <a:pt x="101" y="86"/>
                  </a:cubicBezTo>
                  <a:cubicBezTo>
                    <a:pt x="102" y="98"/>
                    <a:pt x="102" y="110"/>
                    <a:pt x="102" y="122"/>
                  </a:cubicBezTo>
                  <a:cubicBezTo>
                    <a:pt x="101" y="122"/>
                    <a:pt x="100" y="122"/>
                    <a:pt x="99" y="122"/>
                  </a:cubicBezTo>
                  <a:cubicBezTo>
                    <a:pt x="99" y="126"/>
                    <a:pt x="99" y="131"/>
                    <a:pt x="99" y="135"/>
                  </a:cubicBezTo>
                  <a:cubicBezTo>
                    <a:pt x="92" y="135"/>
                    <a:pt x="84" y="135"/>
                    <a:pt x="77" y="135"/>
                  </a:cubicBezTo>
                  <a:cubicBezTo>
                    <a:pt x="75" y="135"/>
                    <a:pt x="73" y="135"/>
                    <a:pt x="71" y="135"/>
                  </a:cubicBezTo>
                  <a:cubicBezTo>
                    <a:pt x="68" y="135"/>
                    <a:pt x="69" y="134"/>
                    <a:pt x="69" y="132"/>
                  </a:cubicBezTo>
                  <a:cubicBezTo>
                    <a:pt x="69" y="128"/>
                    <a:pt x="69" y="125"/>
                    <a:pt x="69" y="122"/>
                  </a:cubicBezTo>
                  <a:cubicBezTo>
                    <a:pt x="70" y="122"/>
                    <a:pt x="71" y="121"/>
                    <a:pt x="72" y="122"/>
                  </a:cubicBezTo>
                  <a:cubicBezTo>
                    <a:pt x="72" y="113"/>
                    <a:pt x="72" y="104"/>
                    <a:pt x="71" y="96"/>
                  </a:cubicBezTo>
                  <a:cubicBezTo>
                    <a:pt x="68" y="96"/>
                    <a:pt x="65" y="95"/>
                    <a:pt x="62" y="95"/>
                  </a:cubicBezTo>
                  <a:cubicBezTo>
                    <a:pt x="60" y="95"/>
                    <a:pt x="60" y="95"/>
                    <a:pt x="60" y="93"/>
                  </a:cubicBezTo>
                  <a:cubicBezTo>
                    <a:pt x="60" y="91"/>
                    <a:pt x="60" y="89"/>
                    <a:pt x="60" y="87"/>
                  </a:cubicBezTo>
                  <a:cubicBezTo>
                    <a:pt x="61" y="87"/>
                    <a:pt x="62" y="87"/>
                    <a:pt x="62" y="87"/>
                  </a:cubicBezTo>
                  <a:cubicBezTo>
                    <a:pt x="62" y="83"/>
                    <a:pt x="63" y="83"/>
                    <a:pt x="59" y="83"/>
                  </a:cubicBezTo>
                  <a:cubicBezTo>
                    <a:pt x="59" y="75"/>
                    <a:pt x="59" y="67"/>
                    <a:pt x="59" y="59"/>
                  </a:cubicBezTo>
                  <a:cubicBezTo>
                    <a:pt x="57" y="59"/>
                    <a:pt x="56" y="59"/>
                    <a:pt x="54" y="59"/>
                  </a:cubicBezTo>
                  <a:cubicBezTo>
                    <a:pt x="54" y="57"/>
                    <a:pt x="54" y="54"/>
                    <a:pt x="54" y="52"/>
                  </a:cubicBezTo>
                  <a:cubicBezTo>
                    <a:pt x="54" y="50"/>
                    <a:pt x="54" y="48"/>
                    <a:pt x="54" y="47"/>
                  </a:cubicBezTo>
                  <a:cubicBezTo>
                    <a:pt x="54" y="45"/>
                    <a:pt x="53" y="46"/>
                    <a:pt x="53" y="45"/>
                  </a:cubicBezTo>
                  <a:cubicBezTo>
                    <a:pt x="53" y="44"/>
                    <a:pt x="54" y="39"/>
                    <a:pt x="53" y="38"/>
                  </a:cubicBezTo>
                  <a:cubicBezTo>
                    <a:pt x="52" y="37"/>
                    <a:pt x="47" y="38"/>
                    <a:pt x="46" y="38"/>
                  </a:cubicBezTo>
                  <a:cubicBezTo>
                    <a:pt x="46" y="36"/>
                    <a:pt x="47" y="32"/>
                    <a:pt x="44" y="33"/>
                  </a:cubicBezTo>
                  <a:cubicBezTo>
                    <a:pt x="44" y="30"/>
                    <a:pt x="39" y="31"/>
                    <a:pt x="38" y="31"/>
                  </a:cubicBezTo>
                  <a:cubicBezTo>
                    <a:pt x="35" y="31"/>
                    <a:pt x="32" y="31"/>
                    <a:pt x="29" y="31"/>
                  </a:cubicBezTo>
                  <a:cubicBezTo>
                    <a:pt x="22" y="31"/>
                    <a:pt x="16" y="31"/>
                    <a:pt x="9" y="31"/>
                  </a:cubicBezTo>
                  <a:cubicBezTo>
                    <a:pt x="9" y="30"/>
                    <a:pt x="7" y="30"/>
                    <a:pt x="6" y="30"/>
                  </a:cubicBezTo>
                  <a:cubicBezTo>
                    <a:pt x="6" y="28"/>
                    <a:pt x="8" y="21"/>
                    <a:pt x="4" y="22"/>
                  </a:cubicBezTo>
                  <a:cubicBezTo>
                    <a:pt x="4" y="22"/>
                    <a:pt x="4" y="21"/>
                    <a:pt x="5" y="21"/>
                  </a:cubicBezTo>
                  <a:cubicBezTo>
                    <a:pt x="5" y="21"/>
                    <a:pt x="4" y="20"/>
                    <a:pt x="4" y="20"/>
                  </a:cubicBezTo>
                  <a:cubicBezTo>
                    <a:pt x="5" y="19"/>
                    <a:pt x="5" y="18"/>
                    <a:pt x="6" y="17"/>
                  </a:cubicBezTo>
                  <a:cubicBezTo>
                    <a:pt x="8" y="16"/>
                    <a:pt x="5" y="14"/>
                    <a:pt x="4" y="13"/>
                  </a:cubicBezTo>
                  <a:cubicBezTo>
                    <a:pt x="4" y="13"/>
                    <a:pt x="5" y="13"/>
                    <a:pt x="5" y="12"/>
                  </a:cubicBezTo>
                  <a:cubicBezTo>
                    <a:pt x="5" y="13"/>
                    <a:pt x="4" y="12"/>
                    <a:pt x="4" y="12"/>
                  </a:cubicBezTo>
                  <a:cubicBezTo>
                    <a:pt x="6" y="11"/>
                    <a:pt x="4" y="10"/>
                    <a:pt x="4" y="9"/>
                  </a:cubicBezTo>
                  <a:cubicBezTo>
                    <a:pt x="4" y="9"/>
                    <a:pt x="4" y="9"/>
                    <a:pt x="4" y="9"/>
                  </a:cubicBezTo>
                  <a:cubicBezTo>
                    <a:pt x="3" y="8"/>
                    <a:pt x="3" y="8"/>
                    <a:pt x="3" y="7"/>
                  </a:cubicBezTo>
                  <a:cubicBezTo>
                    <a:pt x="3" y="7"/>
                    <a:pt x="3" y="7"/>
                    <a:pt x="4" y="6"/>
                  </a:cubicBezTo>
                  <a:cubicBezTo>
                    <a:pt x="3" y="6"/>
                    <a:pt x="3" y="6"/>
                    <a:pt x="3" y="6"/>
                  </a:cubicBezTo>
                  <a:cubicBezTo>
                    <a:pt x="3" y="6"/>
                    <a:pt x="3" y="6"/>
                    <a:pt x="3" y="6"/>
                  </a:cubicBezTo>
                  <a:cubicBezTo>
                    <a:pt x="3" y="6"/>
                    <a:pt x="3" y="6"/>
                    <a:pt x="4" y="6"/>
                  </a:cubicBezTo>
                  <a:cubicBezTo>
                    <a:pt x="3" y="5"/>
                    <a:pt x="3" y="4"/>
                    <a:pt x="2" y="4"/>
                  </a:cubicBezTo>
                  <a:cubicBezTo>
                    <a:pt x="2" y="3"/>
                    <a:pt x="2" y="3"/>
                    <a:pt x="1" y="2"/>
                  </a:cubicBezTo>
                  <a:cubicBezTo>
                    <a:pt x="1" y="2"/>
                    <a:pt x="0" y="2"/>
                    <a:pt x="0" y="2"/>
                  </a:cubicBezTo>
                  <a:cubicBezTo>
                    <a:pt x="0" y="2"/>
                    <a:pt x="0" y="2"/>
                    <a:pt x="0" y="2"/>
                  </a:cubicBezTo>
                  <a:cubicBezTo>
                    <a:pt x="3" y="1"/>
                    <a:pt x="8" y="2"/>
                    <a:pt x="12" y="2"/>
                  </a:cubicBezTo>
                  <a:cubicBezTo>
                    <a:pt x="17" y="2"/>
                    <a:pt x="21" y="2"/>
                    <a:pt x="26" y="2"/>
                  </a:cubicBezTo>
                  <a:cubicBezTo>
                    <a:pt x="26" y="2"/>
                    <a:pt x="26" y="1"/>
                    <a:pt x="26" y="1"/>
                  </a:cubicBezTo>
                  <a:cubicBezTo>
                    <a:pt x="27" y="1"/>
                    <a:pt x="27" y="1"/>
                    <a:pt x="28" y="1"/>
                  </a:cubicBezTo>
                  <a:cubicBezTo>
                    <a:pt x="28" y="1"/>
                    <a:pt x="29" y="1"/>
                    <a:pt x="29" y="1"/>
                  </a:cubicBezTo>
                  <a:cubicBezTo>
                    <a:pt x="39" y="1"/>
                    <a:pt x="48" y="1"/>
                    <a:pt x="58" y="1"/>
                  </a:cubicBezTo>
                  <a:cubicBezTo>
                    <a:pt x="58" y="1"/>
                    <a:pt x="59" y="1"/>
                    <a:pt x="59" y="1"/>
                  </a:cubicBezTo>
                  <a:cubicBezTo>
                    <a:pt x="61" y="1"/>
                    <a:pt x="73" y="0"/>
                    <a:pt x="72" y="2"/>
                  </a:cubicBezTo>
                  <a:cubicBezTo>
                    <a:pt x="85" y="2"/>
                    <a:pt x="98" y="2"/>
                    <a:pt x="111" y="2"/>
                  </a:cubicBezTo>
                  <a:cubicBezTo>
                    <a:pt x="111" y="2"/>
                    <a:pt x="111" y="2"/>
                    <a:pt x="111" y="2"/>
                  </a:cubicBezTo>
                  <a:cubicBezTo>
                    <a:pt x="111" y="2"/>
                    <a:pt x="111" y="2"/>
                    <a:pt x="111" y="2"/>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04" name="Freeform 2373"/>
            <p:cNvSpPr>
              <a:spLocks/>
            </p:cNvSpPr>
            <p:nvPr/>
          </p:nvSpPr>
          <p:spPr bwMode="auto">
            <a:xfrm>
              <a:off x="1297" y="2368"/>
              <a:ext cx="353" cy="478"/>
            </a:xfrm>
            <a:custGeom>
              <a:avLst/>
              <a:gdLst>
                <a:gd name="T0" fmla="*/ 240 w 53"/>
                <a:gd name="T1" fmla="*/ 0 h 72"/>
                <a:gd name="T2" fmla="*/ 246 w 53"/>
                <a:gd name="T3" fmla="*/ 13 h 72"/>
                <a:gd name="T4" fmla="*/ 273 w 53"/>
                <a:gd name="T5" fmla="*/ 27 h 72"/>
                <a:gd name="T6" fmla="*/ 293 w 53"/>
                <a:gd name="T7" fmla="*/ 46 h 72"/>
                <a:gd name="T8" fmla="*/ 300 w 53"/>
                <a:gd name="T9" fmla="*/ 60 h 72"/>
                <a:gd name="T10" fmla="*/ 326 w 53"/>
                <a:gd name="T11" fmla="*/ 60 h 72"/>
                <a:gd name="T12" fmla="*/ 333 w 53"/>
                <a:gd name="T13" fmla="*/ 60 h 72"/>
                <a:gd name="T14" fmla="*/ 346 w 53"/>
                <a:gd name="T15" fmla="*/ 53 h 72"/>
                <a:gd name="T16" fmla="*/ 353 w 53"/>
                <a:gd name="T17" fmla="*/ 325 h 72"/>
                <a:gd name="T18" fmla="*/ 266 w 53"/>
                <a:gd name="T19" fmla="*/ 325 h 72"/>
                <a:gd name="T20" fmla="*/ 246 w 53"/>
                <a:gd name="T21" fmla="*/ 332 h 72"/>
                <a:gd name="T22" fmla="*/ 246 w 53"/>
                <a:gd name="T23" fmla="*/ 372 h 72"/>
                <a:gd name="T24" fmla="*/ 253 w 53"/>
                <a:gd name="T25" fmla="*/ 372 h 72"/>
                <a:gd name="T26" fmla="*/ 253 w 53"/>
                <a:gd name="T27" fmla="*/ 392 h 72"/>
                <a:gd name="T28" fmla="*/ 246 w 53"/>
                <a:gd name="T29" fmla="*/ 418 h 72"/>
                <a:gd name="T30" fmla="*/ 226 w 53"/>
                <a:gd name="T31" fmla="*/ 445 h 72"/>
                <a:gd name="T32" fmla="*/ 213 w 53"/>
                <a:gd name="T33" fmla="*/ 445 h 72"/>
                <a:gd name="T34" fmla="*/ 173 w 53"/>
                <a:gd name="T35" fmla="*/ 451 h 72"/>
                <a:gd name="T36" fmla="*/ 167 w 53"/>
                <a:gd name="T37" fmla="*/ 478 h 72"/>
                <a:gd name="T38" fmla="*/ 133 w 53"/>
                <a:gd name="T39" fmla="*/ 478 h 72"/>
                <a:gd name="T40" fmla="*/ 113 w 53"/>
                <a:gd name="T41" fmla="*/ 465 h 72"/>
                <a:gd name="T42" fmla="*/ 107 w 53"/>
                <a:gd name="T43" fmla="*/ 465 h 72"/>
                <a:gd name="T44" fmla="*/ 87 w 53"/>
                <a:gd name="T45" fmla="*/ 432 h 72"/>
                <a:gd name="T46" fmla="*/ 47 w 53"/>
                <a:gd name="T47" fmla="*/ 425 h 72"/>
                <a:gd name="T48" fmla="*/ 47 w 53"/>
                <a:gd name="T49" fmla="*/ 425 h 72"/>
                <a:gd name="T50" fmla="*/ 53 w 53"/>
                <a:gd name="T51" fmla="*/ 385 h 72"/>
                <a:gd name="T52" fmla="*/ 40 w 53"/>
                <a:gd name="T53" fmla="*/ 365 h 72"/>
                <a:gd name="T54" fmla="*/ 47 w 53"/>
                <a:gd name="T55" fmla="*/ 352 h 72"/>
                <a:gd name="T56" fmla="*/ 40 w 53"/>
                <a:gd name="T57" fmla="*/ 325 h 72"/>
                <a:gd name="T58" fmla="*/ 53 w 53"/>
                <a:gd name="T59" fmla="*/ 305 h 72"/>
                <a:gd name="T60" fmla="*/ 47 w 53"/>
                <a:gd name="T61" fmla="*/ 279 h 72"/>
                <a:gd name="T62" fmla="*/ 40 w 53"/>
                <a:gd name="T63" fmla="*/ 239 h 72"/>
                <a:gd name="T64" fmla="*/ 20 w 53"/>
                <a:gd name="T65" fmla="*/ 226 h 72"/>
                <a:gd name="T66" fmla="*/ 20 w 53"/>
                <a:gd name="T67" fmla="*/ 226 h 72"/>
                <a:gd name="T68" fmla="*/ 13 w 53"/>
                <a:gd name="T69" fmla="*/ 199 h 72"/>
                <a:gd name="T70" fmla="*/ 13 w 53"/>
                <a:gd name="T71" fmla="*/ 173 h 72"/>
                <a:gd name="T72" fmla="*/ 33 w 53"/>
                <a:gd name="T73" fmla="*/ 133 h 72"/>
                <a:gd name="T74" fmla="*/ 27 w 53"/>
                <a:gd name="T75" fmla="*/ 93 h 72"/>
                <a:gd name="T76" fmla="*/ 40 w 53"/>
                <a:gd name="T77" fmla="*/ 93 h 72"/>
                <a:gd name="T78" fmla="*/ 47 w 53"/>
                <a:gd name="T79" fmla="*/ 93 h 72"/>
                <a:gd name="T80" fmla="*/ 73 w 53"/>
                <a:gd name="T81" fmla="*/ 93 h 72"/>
                <a:gd name="T82" fmla="*/ 93 w 53"/>
                <a:gd name="T83" fmla="*/ 93 h 72"/>
                <a:gd name="T84" fmla="*/ 93 w 53"/>
                <a:gd name="T85" fmla="*/ 66 h 72"/>
                <a:gd name="T86" fmla="*/ 140 w 53"/>
                <a:gd name="T87" fmla="*/ 46 h 72"/>
                <a:gd name="T88" fmla="*/ 167 w 53"/>
                <a:gd name="T89" fmla="*/ 46 h 72"/>
                <a:gd name="T90" fmla="*/ 167 w 53"/>
                <a:gd name="T91" fmla="*/ 20 h 72"/>
                <a:gd name="T92" fmla="*/ 193 w 53"/>
                <a:gd name="T93" fmla="*/ 0 h 72"/>
                <a:gd name="T94" fmla="*/ 240 w 53"/>
                <a:gd name="T95" fmla="*/ 0 h 72"/>
                <a:gd name="T96" fmla="*/ 240 w 53"/>
                <a:gd name="T97" fmla="*/ 0 h 72"/>
                <a:gd name="T98" fmla="*/ 240 w 5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72"/>
                <a:gd name="T152" fmla="*/ 53 w 5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72">
                  <a:moveTo>
                    <a:pt x="36" y="0"/>
                  </a:moveTo>
                  <a:cubicBezTo>
                    <a:pt x="37" y="0"/>
                    <a:pt x="37" y="1"/>
                    <a:pt x="37" y="2"/>
                  </a:cubicBezTo>
                  <a:cubicBezTo>
                    <a:pt x="40" y="0"/>
                    <a:pt x="39" y="2"/>
                    <a:pt x="41" y="4"/>
                  </a:cubicBezTo>
                  <a:cubicBezTo>
                    <a:pt x="42" y="5"/>
                    <a:pt x="43" y="6"/>
                    <a:pt x="44" y="7"/>
                  </a:cubicBezTo>
                  <a:cubicBezTo>
                    <a:pt x="44" y="8"/>
                    <a:pt x="43" y="9"/>
                    <a:pt x="45" y="9"/>
                  </a:cubicBezTo>
                  <a:cubicBezTo>
                    <a:pt x="46" y="8"/>
                    <a:pt x="48" y="10"/>
                    <a:pt x="49" y="9"/>
                  </a:cubicBezTo>
                  <a:cubicBezTo>
                    <a:pt x="49" y="9"/>
                    <a:pt x="50" y="9"/>
                    <a:pt x="50" y="9"/>
                  </a:cubicBezTo>
                  <a:cubicBezTo>
                    <a:pt x="51" y="9"/>
                    <a:pt x="52" y="8"/>
                    <a:pt x="52" y="8"/>
                  </a:cubicBezTo>
                  <a:cubicBezTo>
                    <a:pt x="52" y="22"/>
                    <a:pt x="53" y="35"/>
                    <a:pt x="53" y="49"/>
                  </a:cubicBezTo>
                  <a:cubicBezTo>
                    <a:pt x="48" y="49"/>
                    <a:pt x="44" y="49"/>
                    <a:pt x="40" y="49"/>
                  </a:cubicBezTo>
                  <a:cubicBezTo>
                    <a:pt x="39" y="49"/>
                    <a:pt x="37" y="48"/>
                    <a:pt x="37" y="50"/>
                  </a:cubicBezTo>
                  <a:cubicBezTo>
                    <a:pt x="37" y="52"/>
                    <a:pt x="37" y="54"/>
                    <a:pt x="37" y="56"/>
                  </a:cubicBezTo>
                  <a:cubicBezTo>
                    <a:pt x="37" y="56"/>
                    <a:pt x="38" y="55"/>
                    <a:pt x="38" y="56"/>
                  </a:cubicBezTo>
                  <a:cubicBezTo>
                    <a:pt x="38" y="57"/>
                    <a:pt x="38" y="58"/>
                    <a:pt x="38" y="59"/>
                  </a:cubicBezTo>
                  <a:cubicBezTo>
                    <a:pt x="38" y="61"/>
                    <a:pt x="38" y="62"/>
                    <a:pt x="37" y="63"/>
                  </a:cubicBezTo>
                  <a:cubicBezTo>
                    <a:pt x="36" y="65"/>
                    <a:pt x="35" y="65"/>
                    <a:pt x="34" y="67"/>
                  </a:cubicBezTo>
                  <a:cubicBezTo>
                    <a:pt x="33" y="66"/>
                    <a:pt x="33" y="66"/>
                    <a:pt x="32" y="67"/>
                  </a:cubicBezTo>
                  <a:cubicBezTo>
                    <a:pt x="31" y="64"/>
                    <a:pt x="29" y="69"/>
                    <a:pt x="26" y="68"/>
                  </a:cubicBezTo>
                  <a:cubicBezTo>
                    <a:pt x="26" y="69"/>
                    <a:pt x="26" y="72"/>
                    <a:pt x="25" y="72"/>
                  </a:cubicBezTo>
                  <a:cubicBezTo>
                    <a:pt x="24" y="71"/>
                    <a:pt x="21" y="70"/>
                    <a:pt x="20" y="72"/>
                  </a:cubicBezTo>
                  <a:cubicBezTo>
                    <a:pt x="19" y="71"/>
                    <a:pt x="17" y="71"/>
                    <a:pt x="17" y="70"/>
                  </a:cubicBezTo>
                  <a:cubicBezTo>
                    <a:pt x="16" y="70"/>
                    <a:pt x="16" y="70"/>
                    <a:pt x="16" y="70"/>
                  </a:cubicBezTo>
                  <a:cubicBezTo>
                    <a:pt x="13" y="70"/>
                    <a:pt x="14" y="67"/>
                    <a:pt x="13" y="65"/>
                  </a:cubicBezTo>
                  <a:cubicBezTo>
                    <a:pt x="12" y="63"/>
                    <a:pt x="9" y="63"/>
                    <a:pt x="7" y="64"/>
                  </a:cubicBezTo>
                  <a:cubicBezTo>
                    <a:pt x="7" y="64"/>
                    <a:pt x="7" y="64"/>
                    <a:pt x="7" y="64"/>
                  </a:cubicBezTo>
                  <a:cubicBezTo>
                    <a:pt x="3" y="64"/>
                    <a:pt x="9" y="59"/>
                    <a:pt x="8" y="58"/>
                  </a:cubicBezTo>
                  <a:cubicBezTo>
                    <a:pt x="8" y="57"/>
                    <a:pt x="7" y="55"/>
                    <a:pt x="6" y="55"/>
                  </a:cubicBezTo>
                  <a:cubicBezTo>
                    <a:pt x="6" y="55"/>
                    <a:pt x="7" y="53"/>
                    <a:pt x="7" y="53"/>
                  </a:cubicBezTo>
                  <a:cubicBezTo>
                    <a:pt x="7" y="51"/>
                    <a:pt x="1" y="51"/>
                    <a:pt x="6" y="49"/>
                  </a:cubicBezTo>
                  <a:cubicBezTo>
                    <a:pt x="7" y="49"/>
                    <a:pt x="9" y="46"/>
                    <a:pt x="8" y="46"/>
                  </a:cubicBezTo>
                  <a:cubicBezTo>
                    <a:pt x="8" y="44"/>
                    <a:pt x="5" y="44"/>
                    <a:pt x="7" y="42"/>
                  </a:cubicBezTo>
                  <a:cubicBezTo>
                    <a:pt x="8" y="41"/>
                    <a:pt x="6" y="37"/>
                    <a:pt x="6" y="36"/>
                  </a:cubicBezTo>
                  <a:cubicBezTo>
                    <a:pt x="5" y="35"/>
                    <a:pt x="4" y="34"/>
                    <a:pt x="3" y="34"/>
                  </a:cubicBezTo>
                  <a:cubicBezTo>
                    <a:pt x="3" y="34"/>
                    <a:pt x="3" y="34"/>
                    <a:pt x="3" y="34"/>
                  </a:cubicBezTo>
                  <a:cubicBezTo>
                    <a:pt x="2" y="33"/>
                    <a:pt x="2" y="31"/>
                    <a:pt x="2" y="30"/>
                  </a:cubicBezTo>
                  <a:cubicBezTo>
                    <a:pt x="2" y="28"/>
                    <a:pt x="0" y="27"/>
                    <a:pt x="2" y="26"/>
                  </a:cubicBezTo>
                  <a:cubicBezTo>
                    <a:pt x="4" y="26"/>
                    <a:pt x="3" y="21"/>
                    <a:pt x="5" y="20"/>
                  </a:cubicBezTo>
                  <a:cubicBezTo>
                    <a:pt x="6" y="18"/>
                    <a:pt x="4" y="16"/>
                    <a:pt x="4" y="14"/>
                  </a:cubicBezTo>
                  <a:cubicBezTo>
                    <a:pt x="5" y="14"/>
                    <a:pt x="6" y="14"/>
                    <a:pt x="6" y="14"/>
                  </a:cubicBezTo>
                  <a:cubicBezTo>
                    <a:pt x="6" y="14"/>
                    <a:pt x="7" y="14"/>
                    <a:pt x="7" y="14"/>
                  </a:cubicBezTo>
                  <a:cubicBezTo>
                    <a:pt x="8" y="14"/>
                    <a:pt x="10" y="14"/>
                    <a:pt x="11" y="14"/>
                  </a:cubicBezTo>
                  <a:cubicBezTo>
                    <a:pt x="12" y="14"/>
                    <a:pt x="13" y="14"/>
                    <a:pt x="14" y="14"/>
                  </a:cubicBezTo>
                  <a:cubicBezTo>
                    <a:pt x="14" y="13"/>
                    <a:pt x="14" y="11"/>
                    <a:pt x="14" y="10"/>
                  </a:cubicBezTo>
                  <a:cubicBezTo>
                    <a:pt x="17" y="10"/>
                    <a:pt x="21" y="11"/>
                    <a:pt x="21" y="7"/>
                  </a:cubicBezTo>
                  <a:cubicBezTo>
                    <a:pt x="23" y="7"/>
                    <a:pt x="24" y="7"/>
                    <a:pt x="25" y="7"/>
                  </a:cubicBezTo>
                  <a:cubicBezTo>
                    <a:pt x="25" y="6"/>
                    <a:pt x="25" y="4"/>
                    <a:pt x="25" y="3"/>
                  </a:cubicBezTo>
                  <a:cubicBezTo>
                    <a:pt x="28" y="3"/>
                    <a:pt x="30" y="3"/>
                    <a:pt x="29" y="0"/>
                  </a:cubicBezTo>
                  <a:cubicBezTo>
                    <a:pt x="31" y="0"/>
                    <a:pt x="34" y="0"/>
                    <a:pt x="36" y="0"/>
                  </a:cubicBezTo>
                  <a:cubicBezTo>
                    <a:pt x="36" y="0"/>
                    <a:pt x="36" y="0"/>
                    <a:pt x="36" y="0"/>
                  </a:cubicBezTo>
                  <a:cubicBezTo>
                    <a:pt x="36" y="0"/>
                    <a:pt x="36" y="0"/>
                    <a:pt x="36" y="0"/>
                  </a:cubicBezTo>
                </a:path>
              </a:pathLst>
            </a:custGeom>
            <a:grpFill/>
            <a:ln w="9525">
              <a:solidFill>
                <a:schemeClr val="bg1"/>
              </a:solidFill>
              <a:round/>
              <a:headEnd/>
              <a:tailEnd/>
            </a:ln>
          </p:spPr>
          <p:txBody>
            <a:bodyPr/>
            <a:lstStyle/>
            <a:p>
              <a:endParaRPr lang="de-DE"/>
            </a:p>
          </p:txBody>
        </p:sp>
        <p:sp>
          <p:nvSpPr>
            <p:cNvPr id="105" name="Freeform 2374"/>
            <p:cNvSpPr>
              <a:spLocks/>
            </p:cNvSpPr>
            <p:nvPr/>
          </p:nvSpPr>
          <p:spPr bwMode="auto">
            <a:xfrm>
              <a:off x="2148" y="2388"/>
              <a:ext cx="299" cy="512"/>
            </a:xfrm>
            <a:custGeom>
              <a:avLst/>
              <a:gdLst>
                <a:gd name="T0" fmla="*/ 7 w 45"/>
                <a:gd name="T1" fmla="*/ 120 h 77"/>
                <a:gd name="T2" fmla="*/ 47 w 45"/>
                <a:gd name="T3" fmla="*/ 120 h 77"/>
                <a:gd name="T4" fmla="*/ 53 w 45"/>
                <a:gd name="T5" fmla="*/ 120 h 77"/>
                <a:gd name="T6" fmla="*/ 66 w 45"/>
                <a:gd name="T7" fmla="*/ 120 h 77"/>
                <a:gd name="T8" fmla="*/ 66 w 45"/>
                <a:gd name="T9" fmla="*/ 27 h 77"/>
                <a:gd name="T10" fmla="*/ 93 w 45"/>
                <a:gd name="T11" fmla="*/ 20 h 77"/>
                <a:gd name="T12" fmla="*/ 100 w 45"/>
                <a:gd name="T13" fmla="*/ 13 h 77"/>
                <a:gd name="T14" fmla="*/ 113 w 45"/>
                <a:gd name="T15" fmla="*/ 20 h 77"/>
                <a:gd name="T16" fmla="*/ 113 w 45"/>
                <a:gd name="T17" fmla="*/ 20 h 77"/>
                <a:gd name="T18" fmla="*/ 133 w 45"/>
                <a:gd name="T19" fmla="*/ 47 h 77"/>
                <a:gd name="T20" fmla="*/ 146 w 45"/>
                <a:gd name="T21" fmla="*/ 60 h 77"/>
                <a:gd name="T22" fmla="*/ 159 w 45"/>
                <a:gd name="T23" fmla="*/ 80 h 77"/>
                <a:gd name="T24" fmla="*/ 166 w 45"/>
                <a:gd name="T25" fmla="*/ 80 h 77"/>
                <a:gd name="T26" fmla="*/ 179 w 45"/>
                <a:gd name="T27" fmla="*/ 86 h 77"/>
                <a:gd name="T28" fmla="*/ 179 w 45"/>
                <a:gd name="T29" fmla="*/ 86 h 77"/>
                <a:gd name="T30" fmla="*/ 193 w 45"/>
                <a:gd name="T31" fmla="*/ 120 h 77"/>
                <a:gd name="T32" fmla="*/ 186 w 45"/>
                <a:gd name="T33" fmla="*/ 140 h 77"/>
                <a:gd name="T34" fmla="*/ 206 w 45"/>
                <a:gd name="T35" fmla="*/ 146 h 77"/>
                <a:gd name="T36" fmla="*/ 219 w 45"/>
                <a:gd name="T37" fmla="*/ 186 h 77"/>
                <a:gd name="T38" fmla="*/ 266 w 45"/>
                <a:gd name="T39" fmla="*/ 186 h 77"/>
                <a:gd name="T40" fmla="*/ 272 w 45"/>
                <a:gd name="T41" fmla="*/ 186 h 77"/>
                <a:gd name="T42" fmla="*/ 292 w 45"/>
                <a:gd name="T43" fmla="*/ 199 h 77"/>
                <a:gd name="T44" fmla="*/ 292 w 45"/>
                <a:gd name="T45" fmla="*/ 226 h 77"/>
                <a:gd name="T46" fmla="*/ 292 w 45"/>
                <a:gd name="T47" fmla="*/ 239 h 77"/>
                <a:gd name="T48" fmla="*/ 279 w 45"/>
                <a:gd name="T49" fmla="*/ 259 h 77"/>
                <a:gd name="T50" fmla="*/ 286 w 45"/>
                <a:gd name="T51" fmla="*/ 293 h 77"/>
                <a:gd name="T52" fmla="*/ 292 w 45"/>
                <a:gd name="T53" fmla="*/ 293 h 77"/>
                <a:gd name="T54" fmla="*/ 299 w 45"/>
                <a:gd name="T55" fmla="*/ 319 h 77"/>
                <a:gd name="T56" fmla="*/ 259 w 45"/>
                <a:gd name="T57" fmla="*/ 319 h 77"/>
                <a:gd name="T58" fmla="*/ 206 w 45"/>
                <a:gd name="T59" fmla="*/ 326 h 77"/>
                <a:gd name="T60" fmla="*/ 179 w 45"/>
                <a:gd name="T61" fmla="*/ 352 h 77"/>
                <a:gd name="T62" fmla="*/ 166 w 45"/>
                <a:gd name="T63" fmla="*/ 372 h 77"/>
                <a:gd name="T64" fmla="*/ 153 w 45"/>
                <a:gd name="T65" fmla="*/ 399 h 77"/>
                <a:gd name="T66" fmla="*/ 153 w 45"/>
                <a:gd name="T67" fmla="*/ 426 h 77"/>
                <a:gd name="T68" fmla="*/ 133 w 45"/>
                <a:gd name="T69" fmla="*/ 432 h 77"/>
                <a:gd name="T70" fmla="*/ 126 w 45"/>
                <a:gd name="T71" fmla="*/ 452 h 77"/>
                <a:gd name="T72" fmla="*/ 106 w 45"/>
                <a:gd name="T73" fmla="*/ 465 h 77"/>
                <a:gd name="T74" fmla="*/ 80 w 45"/>
                <a:gd name="T75" fmla="*/ 479 h 77"/>
                <a:gd name="T76" fmla="*/ 53 w 45"/>
                <a:gd name="T77" fmla="*/ 512 h 77"/>
                <a:gd name="T78" fmla="*/ 53 w 45"/>
                <a:gd name="T79" fmla="*/ 452 h 77"/>
                <a:gd name="T80" fmla="*/ 53 w 45"/>
                <a:gd name="T81" fmla="*/ 399 h 77"/>
                <a:gd name="T82" fmla="*/ 7 w 45"/>
                <a:gd name="T83" fmla="*/ 399 h 77"/>
                <a:gd name="T84" fmla="*/ 7 w 45"/>
                <a:gd name="T85" fmla="*/ 339 h 77"/>
                <a:gd name="T86" fmla="*/ 7 w 45"/>
                <a:gd name="T87" fmla="*/ 120 h 77"/>
                <a:gd name="T88" fmla="*/ 7 w 45"/>
                <a:gd name="T89" fmla="*/ 120 h 77"/>
                <a:gd name="T90" fmla="*/ 7 w 45"/>
                <a:gd name="T91" fmla="*/ 12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77"/>
                <a:gd name="T140" fmla="*/ 45 w 4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77">
                  <a:moveTo>
                    <a:pt x="1" y="18"/>
                  </a:moveTo>
                  <a:cubicBezTo>
                    <a:pt x="3" y="18"/>
                    <a:pt x="5" y="18"/>
                    <a:pt x="7" y="18"/>
                  </a:cubicBezTo>
                  <a:cubicBezTo>
                    <a:pt x="7" y="18"/>
                    <a:pt x="8" y="18"/>
                    <a:pt x="8" y="18"/>
                  </a:cubicBezTo>
                  <a:cubicBezTo>
                    <a:pt x="9" y="18"/>
                    <a:pt x="9" y="18"/>
                    <a:pt x="10" y="18"/>
                  </a:cubicBezTo>
                  <a:cubicBezTo>
                    <a:pt x="9" y="15"/>
                    <a:pt x="9" y="7"/>
                    <a:pt x="10" y="4"/>
                  </a:cubicBezTo>
                  <a:cubicBezTo>
                    <a:pt x="11" y="3"/>
                    <a:pt x="13" y="0"/>
                    <a:pt x="14" y="3"/>
                  </a:cubicBezTo>
                  <a:cubicBezTo>
                    <a:pt x="15" y="3"/>
                    <a:pt x="15" y="2"/>
                    <a:pt x="15" y="2"/>
                  </a:cubicBezTo>
                  <a:cubicBezTo>
                    <a:pt x="16" y="2"/>
                    <a:pt x="16" y="3"/>
                    <a:pt x="17" y="3"/>
                  </a:cubicBezTo>
                  <a:cubicBezTo>
                    <a:pt x="17" y="3"/>
                    <a:pt x="17" y="3"/>
                    <a:pt x="17" y="3"/>
                  </a:cubicBezTo>
                  <a:cubicBezTo>
                    <a:pt x="20" y="3"/>
                    <a:pt x="22" y="5"/>
                    <a:pt x="20" y="7"/>
                  </a:cubicBezTo>
                  <a:cubicBezTo>
                    <a:pt x="21" y="8"/>
                    <a:pt x="22" y="9"/>
                    <a:pt x="22" y="9"/>
                  </a:cubicBezTo>
                  <a:cubicBezTo>
                    <a:pt x="24" y="9"/>
                    <a:pt x="23" y="12"/>
                    <a:pt x="24" y="12"/>
                  </a:cubicBezTo>
                  <a:cubicBezTo>
                    <a:pt x="24" y="12"/>
                    <a:pt x="25" y="12"/>
                    <a:pt x="25" y="12"/>
                  </a:cubicBezTo>
                  <a:cubicBezTo>
                    <a:pt x="26" y="13"/>
                    <a:pt x="26" y="13"/>
                    <a:pt x="27" y="13"/>
                  </a:cubicBezTo>
                  <a:cubicBezTo>
                    <a:pt x="27" y="13"/>
                    <a:pt x="27" y="13"/>
                    <a:pt x="27" y="13"/>
                  </a:cubicBezTo>
                  <a:cubicBezTo>
                    <a:pt x="30" y="13"/>
                    <a:pt x="28" y="17"/>
                    <a:pt x="29" y="18"/>
                  </a:cubicBezTo>
                  <a:cubicBezTo>
                    <a:pt x="30" y="19"/>
                    <a:pt x="28" y="20"/>
                    <a:pt x="28" y="21"/>
                  </a:cubicBezTo>
                  <a:cubicBezTo>
                    <a:pt x="29" y="22"/>
                    <a:pt x="31" y="21"/>
                    <a:pt x="31" y="22"/>
                  </a:cubicBezTo>
                  <a:cubicBezTo>
                    <a:pt x="33" y="24"/>
                    <a:pt x="33" y="26"/>
                    <a:pt x="33" y="28"/>
                  </a:cubicBezTo>
                  <a:cubicBezTo>
                    <a:pt x="34" y="32"/>
                    <a:pt x="39" y="28"/>
                    <a:pt x="40" y="28"/>
                  </a:cubicBezTo>
                  <a:cubicBezTo>
                    <a:pt x="40" y="28"/>
                    <a:pt x="41" y="28"/>
                    <a:pt x="41" y="28"/>
                  </a:cubicBezTo>
                  <a:cubicBezTo>
                    <a:pt x="41" y="29"/>
                    <a:pt x="43" y="30"/>
                    <a:pt x="44" y="30"/>
                  </a:cubicBezTo>
                  <a:cubicBezTo>
                    <a:pt x="45" y="32"/>
                    <a:pt x="45" y="31"/>
                    <a:pt x="44" y="34"/>
                  </a:cubicBezTo>
                  <a:cubicBezTo>
                    <a:pt x="44" y="35"/>
                    <a:pt x="45" y="36"/>
                    <a:pt x="44" y="36"/>
                  </a:cubicBezTo>
                  <a:cubicBezTo>
                    <a:pt x="43" y="36"/>
                    <a:pt x="42" y="38"/>
                    <a:pt x="42" y="39"/>
                  </a:cubicBezTo>
                  <a:cubicBezTo>
                    <a:pt x="40" y="41"/>
                    <a:pt x="41" y="42"/>
                    <a:pt x="43" y="44"/>
                  </a:cubicBezTo>
                  <a:cubicBezTo>
                    <a:pt x="43" y="44"/>
                    <a:pt x="44" y="44"/>
                    <a:pt x="44" y="44"/>
                  </a:cubicBezTo>
                  <a:cubicBezTo>
                    <a:pt x="43" y="45"/>
                    <a:pt x="45" y="47"/>
                    <a:pt x="45" y="48"/>
                  </a:cubicBezTo>
                  <a:cubicBezTo>
                    <a:pt x="43" y="48"/>
                    <a:pt x="41" y="48"/>
                    <a:pt x="39" y="48"/>
                  </a:cubicBezTo>
                  <a:cubicBezTo>
                    <a:pt x="38" y="49"/>
                    <a:pt x="33" y="49"/>
                    <a:pt x="31" y="49"/>
                  </a:cubicBezTo>
                  <a:cubicBezTo>
                    <a:pt x="27" y="49"/>
                    <a:pt x="28" y="49"/>
                    <a:pt x="27" y="53"/>
                  </a:cubicBezTo>
                  <a:cubicBezTo>
                    <a:pt x="27" y="54"/>
                    <a:pt x="25" y="56"/>
                    <a:pt x="25" y="56"/>
                  </a:cubicBezTo>
                  <a:cubicBezTo>
                    <a:pt x="24" y="57"/>
                    <a:pt x="23" y="59"/>
                    <a:pt x="23" y="60"/>
                  </a:cubicBezTo>
                  <a:cubicBezTo>
                    <a:pt x="23" y="61"/>
                    <a:pt x="24" y="64"/>
                    <a:pt x="23" y="64"/>
                  </a:cubicBezTo>
                  <a:cubicBezTo>
                    <a:pt x="22" y="65"/>
                    <a:pt x="21" y="63"/>
                    <a:pt x="20" y="65"/>
                  </a:cubicBezTo>
                  <a:cubicBezTo>
                    <a:pt x="20" y="67"/>
                    <a:pt x="20" y="67"/>
                    <a:pt x="19" y="68"/>
                  </a:cubicBezTo>
                  <a:cubicBezTo>
                    <a:pt x="19" y="69"/>
                    <a:pt x="17" y="69"/>
                    <a:pt x="16" y="70"/>
                  </a:cubicBezTo>
                  <a:cubicBezTo>
                    <a:pt x="15" y="71"/>
                    <a:pt x="14" y="72"/>
                    <a:pt x="12" y="72"/>
                  </a:cubicBezTo>
                  <a:cubicBezTo>
                    <a:pt x="11" y="74"/>
                    <a:pt x="9" y="75"/>
                    <a:pt x="8" y="77"/>
                  </a:cubicBezTo>
                  <a:cubicBezTo>
                    <a:pt x="8" y="74"/>
                    <a:pt x="8" y="71"/>
                    <a:pt x="8" y="68"/>
                  </a:cubicBezTo>
                  <a:cubicBezTo>
                    <a:pt x="8" y="66"/>
                    <a:pt x="9" y="61"/>
                    <a:pt x="8" y="60"/>
                  </a:cubicBezTo>
                  <a:cubicBezTo>
                    <a:pt x="8" y="59"/>
                    <a:pt x="1" y="60"/>
                    <a:pt x="1" y="60"/>
                  </a:cubicBezTo>
                  <a:cubicBezTo>
                    <a:pt x="1" y="57"/>
                    <a:pt x="1" y="54"/>
                    <a:pt x="1" y="51"/>
                  </a:cubicBezTo>
                  <a:cubicBezTo>
                    <a:pt x="0" y="40"/>
                    <a:pt x="0" y="29"/>
                    <a:pt x="1" y="18"/>
                  </a:cubicBezTo>
                  <a:cubicBezTo>
                    <a:pt x="1" y="18"/>
                    <a:pt x="1" y="18"/>
                    <a:pt x="1" y="18"/>
                  </a:cubicBezTo>
                  <a:cubicBezTo>
                    <a:pt x="1" y="18"/>
                    <a:pt x="1" y="18"/>
                    <a:pt x="1" y="18"/>
                  </a:cubicBezTo>
                </a:path>
              </a:pathLst>
            </a:custGeom>
            <a:grpFill/>
            <a:ln w="9525">
              <a:solidFill>
                <a:schemeClr val="bg1"/>
              </a:solidFill>
              <a:round/>
              <a:headEnd/>
              <a:tailEnd/>
            </a:ln>
          </p:spPr>
          <p:txBody>
            <a:bodyPr/>
            <a:lstStyle/>
            <a:p>
              <a:endParaRPr lang="de-DE"/>
            </a:p>
          </p:txBody>
        </p:sp>
        <p:sp>
          <p:nvSpPr>
            <p:cNvPr id="106" name="Freeform 2375"/>
            <p:cNvSpPr>
              <a:spLocks/>
            </p:cNvSpPr>
            <p:nvPr/>
          </p:nvSpPr>
          <p:spPr bwMode="auto">
            <a:xfrm>
              <a:off x="3277" y="2408"/>
              <a:ext cx="505" cy="339"/>
            </a:xfrm>
            <a:custGeom>
              <a:avLst/>
              <a:gdLst>
                <a:gd name="T0" fmla="*/ 153 w 76"/>
                <a:gd name="T1" fmla="*/ 7 h 51"/>
                <a:gd name="T2" fmla="*/ 199 w 76"/>
                <a:gd name="T3" fmla="*/ 7 h 51"/>
                <a:gd name="T4" fmla="*/ 319 w 76"/>
                <a:gd name="T5" fmla="*/ 7 h 51"/>
                <a:gd name="T6" fmla="*/ 458 w 76"/>
                <a:gd name="T7" fmla="*/ 0 h 51"/>
                <a:gd name="T8" fmla="*/ 458 w 76"/>
                <a:gd name="T9" fmla="*/ 0 h 51"/>
                <a:gd name="T10" fmla="*/ 485 w 76"/>
                <a:gd name="T11" fmla="*/ 7 h 51"/>
                <a:gd name="T12" fmla="*/ 478 w 76"/>
                <a:gd name="T13" fmla="*/ 20 h 51"/>
                <a:gd name="T14" fmla="*/ 485 w 76"/>
                <a:gd name="T15" fmla="*/ 20 h 51"/>
                <a:gd name="T16" fmla="*/ 478 w 76"/>
                <a:gd name="T17" fmla="*/ 27 h 51"/>
                <a:gd name="T18" fmla="*/ 492 w 76"/>
                <a:gd name="T19" fmla="*/ 53 h 51"/>
                <a:gd name="T20" fmla="*/ 478 w 76"/>
                <a:gd name="T21" fmla="*/ 73 h 51"/>
                <a:gd name="T22" fmla="*/ 485 w 76"/>
                <a:gd name="T23" fmla="*/ 80 h 51"/>
                <a:gd name="T24" fmla="*/ 478 w 76"/>
                <a:gd name="T25" fmla="*/ 86 h 51"/>
                <a:gd name="T26" fmla="*/ 492 w 76"/>
                <a:gd name="T27" fmla="*/ 140 h 51"/>
                <a:gd name="T28" fmla="*/ 498 w 76"/>
                <a:gd name="T29" fmla="*/ 140 h 51"/>
                <a:gd name="T30" fmla="*/ 498 w 76"/>
                <a:gd name="T31" fmla="*/ 193 h 51"/>
                <a:gd name="T32" fmla="*/ 439 w 76"/>
                <a:gd name="T33" fmla="*/ 193 h 51"/>
                <a:gd name="T34" fmla="*/ 412 w 76"/>
                <a:gd name="T35" fmla="*/ 219 h 51"/>
                <a:gd name="T36" fmla="*/ 412 w 76"/>
                <a:gd name="T37" fmla="*/ 226 h 51"/>
                <a:gd name="T38" fmla="*/ 405 w 76"/>
                <a:gd name="T39" fmla="*/ 226 h 51"/>
                <a:gd name="T40" fmla="*/ 399 w 76"/>
                <a:gd name="T41" fmla="*/ 239 h 51"/>
                <a:gd name="T42" fmla="*/ 372 w 76"/>
                <a:gd name="T43" fmla="*/ 266 h 51"/>
                <a:gd name="T44" fmla="*/ 365 w 76"/>
                <a:gd name="T45" fmla="*/ 266 h 51"/>
                <a:gd name="T46" fmla="*/ 279 w 76"/>
                <a:gd name="T47" fmla="*/ 266 h 51"/>
                <a:gd name="T48" fmla="*/ 279 w 76"/>
                <a:gd name="T49" fmla="*/ 273 h 51"/>
                <a:gd name="T50" fmla="*/ 266 w 76"/>
                <a:gd name="T51" fmla="*/ 273 h 51"/>
                <a:gd name="T52" fmla="*/ 253 w 76"/>
                <a:gd name="T53" fmla="*/ 279 h 51"/>
                <a:gd name="T54" fmla="*/ 246 w 76"/>
                <a:gd name="T55" fmla="*/ 279 h 51"/>
                <a:gd name="T56" fmla="*/ 246 w 76"/>
                <a:gd name="T57" fmla="*/ 326 h 51"/>
                <a:gd name="T58" fmla="*/ 193 w 76"/>
                <a:gd name="T59" fmla="*/ 332 h 51"/>
                <a:gd name="T60" fmla="*/ 186 w 76"/>
                <a:gd name="T61" fmla="*/ 332 h 51"/>
                <a:gd name="T62" fmla="*/ 93 w 76"/>
                <a:gd name="T63" fmla="*/ 332 h 51"/>
                <a:gd name="T64" fmla="*/ 93 w 76"/>
                <a:gd name="T65" fmla="*/ 259 h 51"/>
                <a:gd name="T66" fmla="*/ 86 w 76"/>
                <a:gd name="T67" fmla="*/ 259 h 51"/>
                <a:gd name="T68" fmla="*/ 86 w 76"/>
                <a:gd name="T69" fmla="*/ 239 h 51"/>
                <a:gd name="T70" fmla="*/ 80 w 76"/>
                <a:gd name="T71" fmla="*/ 239 h 51"/>
                <a:gd name="T72" fmla="*/ 66 w 76"/>
                <a:gd name="T73" fmla="*/ 219 h 51"/>
                <a:gd name="T74" fmla="*/ 66 w 76"/>
                <a:gd name="T75" fmla="*/ 206 h 51"/>
                <a:gd name="T76" fmla="*/ 60 w 76"/>
                <a:gd name="T77" fmla="*/ 213 h 51"/>
                <a:gd name="T78" fmla="*/ 60 w 76"/>
                <a:gd name="T79" fmla="*/ 179 h 51"/>
                <a:gd name="T80" fmla="*/ 53 w 76"/>
                <a:gd name="T81" fmla="*/ 160 h 51"/>
                <a:gd name="T82" fmla="*/ 40 w 76"/>
                <a:gd name="T83" fmla="*/ 140 h 51"/>
                <a:gd name="T84" fmla="*/ 47 w 76"/>
                <a:gd name="T85" fmla="*/ 100 h 51"/>
                <a:gd name="T86" fmla="*/ 7 w 76"/>
                <a:gd name="T87" fmla="*/ 100 h 51"/>
                <a:gd name="T88" fmla="*/ 7 w 76"/>
                <a:gd name="T89" fmla="*/ 73 h 51"/>
                <a:gd name="T90" fmla="*/ 0 w 76"/>
                <a:gd name="T91" fmla="*/ 73 h 51"/>
                <a:gd name="T92" fmla="*/ 0 w 76"/>
                <a:gd name="T93" fmla="*/ 7 h 51"/>
                <a:gd name="T94" fmla="*/ 113 w 76"/>
                <a:gd name="T95" fmla="*/ 7 h 51"/>
                <a:gd name="T96" fmla="*/ 153 w 76"/>
                <a:gd name="T97" fmla="*/ 7 h 51"/>
                <a:gd name="T98" fmla="*/ 153 w 76"/>
                <a:gd name="T99" fmla="*/ 7 h 51"/>
                <a:gd name="T100" fmla="*/ 153 w 76"/>
                <a:gd name="T101" fmla="*/ 7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51"/>
                <a:gd name="T155" fmla="*/ 76 w 76"/>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51">
                  <a:moveTo>
                    <a:pt x="23" y="1"/>
                  </a:moveTo>
                  <a:cubicBezTo>
                    <a:pt x="26" y="1"/>
                    <a:pt x="28" y="1"/>
                    <a:pt x="30" y="1"/>
                  </a:cubicBezTo>
                  <a:cubicBezTo>
                    <a:pt x="36" y="1"/>
                    <a:pt x="42" y="1"/>
                    <a:pt x="48" y="1"/>
                  </a:cubicBezTo>
                  <a:cubicBezTo>
                    <a:pt x="55" y="1"/>
                    <a:pt x="62" y="0"/>
                    <a:pt x="69" y="0"/>
                  </a:cubicBezTo>
                  <a:cubicBezTo>
                    <a:pt x="69" y="0"/>
                    <a:pt x="69" y="0"/>
                    <a:pt x="69" y="0"/>
                  </a:cubicBezTo>
                  <a:cubicBezTo>
                    <a:pt x="71" y="0"/>
                    <a:pt x="72" y="0"/>
                    <a:pt x="73" y="1"/>
                  </a:cubicBezTo>
                  <a:cubicBezTo>
                    <a:pt x="73" y="2"/>
                    <a:pt x="74" y="2"/>
                    <a:pt x="72" y="3"/>
                  </a:cubicBezTo>
                  <a:cubicBezTo>
                    <a:pt x="72" y="3"/>
                    <a:pt x="73" y="4"/>
                    <a:pt x="73" y="3"/>
                  </a:cubicBezTo>
                  <a:cubicBezTo>
                    <a:pt x="73" y="4"/>
                    <a:pt x="72" y="4"/>
                    <a:pt x="72" y="4"/>
                  </a:cubicBezTo>
                  <a:cubicBezTo>
                    <a:pt x="73" y="5"/>
                    <a:pt x="76" y="7"/>
                    <a:pt x="74" y="8"/>
                  </a:cubicBezTo>
                  <a:cubicBezTo>
                    <a:pt x="73" y="9"/>
                    <a:pt x="73" y="10"/>
                    <a:pt x="72" y="11"/>
                  </a:cubicBezTo>
                  <a:cubicBezTo>
                    <a:pt x="72" y="11"/>
                    <a:pt x="73" y="12"/>
                    <a:pt x="73" y="12"/>
                  </a:cubicBezTo>
                  <a:cubicBezTo>
                    <a:pt x="72" y="12"/>
                    <a:pt x="72" y="13"/>
                    <a:pt x="72" y="13"/>
                  </a:cubicBezTo>
                  <a:cubicBezTo>
                    <a:pt x="76" y="12"/>
                    <a:pt x="74" y="19"/>
                    <a:pt x="74" y="21"/>
                  </a:cubicBezTo>
                  <a:cubicBezTo>
                    <a:pt x="74" y="21"/>
                    <a:pt x="75" y="21"/>
                    <a:pt x="75" y="21"/>
                  </a:cubicBezTo>
                  <a:cubicBezTo>
                    <a:pt x="75" y="22"/>
                    <a:pt x="75" y="29"/>
                    <a:pt x="75" y="29"/>
                  </a:cubicBezTo>
                  <a:cubicBezTo>
                    <a:pt x="72" y="29"/>
                    <a:pt x="69" y="29"/>
                    <a:pt x="66" y="29"/>
                  </a:cubicBezTo>
                  <a:cubicBezTo>
                    <a:pt x="66" y="31"/>
                    <a:pt x="64" y="33"/>
                    <a:pt x="62" y="33"/>
                  </a:cubicBezTo>
                  <a:cubicBezTo>
                    <a:pt x="62" y="33"/>
                    <a:pt x="62" y="34"/>
                    <a:pt x="62" y="34"/>
                  </a:cubicBezTo>
                  <a:cubicBezTo>
                    <a:pt x="62" y="34"/>
                    <a:pt x="62" y="34"/>
                    <a:pt x="61" y="34"/>
                  </a:cubicBezTo>
                  <a:cubicBezTo>
                    <a:pt x="61" y="35"/>
                    <a:pt x="61" y="36"/>
                    <a:pt x="60" y="36"/>
                  </a:cubicBezTo>
                  <a:cubicBezTo>
                    <a:pt x="60" y="40"/>
                    <a:pt x="60" y="40"/>
                    <a:pt x="56" y="40"/>
                  </a:cubicBezTo>
                  <a:cubicBezTo>
                    <a:pt x="56" y="40"/>
                    <a:pt x="55" y="40"/>
                    <a:pt x="55" y="40"/>
                  </a:cubicBezTo>
                  <a:cubicBezTo>
                    <a:pt x="51" y="40"/>
                    <a:pt x="47" y="40"/>
                    <a:pt x="42" y="40"/>
                  </a:cubicBezTo>
                  <a:cubicBezTo>
                    <a:pt x="42" y="40"/>
                    <a:pt x="42" y="40"/>
                    <a:pt x="42" y="41"/>
                  </a:cubicBezTo>
                  <a:cubicBezTo>
                    <a:pt x="41" y="41"/>
                    <a:pt x="40" y="41"/>
                    <a:pt x="40" y="41"/>
                  </a:cubicBezTo>
                  <a:cubicBezTo>
                    <a:pt x="40" y="42"/>
                    <a:pt x="39" y="42"/>
                    <a:pt x="38" y="42"/>
                  </a:cubicBezTo>
                  <a:cubicBezTo>
                    <a:pt x="38" y="42"/>
                    <a:pt x="38" y="42"/>
                    <a:pt x="37" y="42"/>
                  </a:cubicBezTo>
                  <a:cubicBezTo>
                    <a:pt x="37" y="44"/>
                    <a:pt x="37" y="47"/>
                    <a:pt x="37" y="49"/>
                  </a:cubicBezTo>
                  <a:cubicBezTo>
                    <a:pt x="37" y="51"/>
                    <a:pt x="31" y="50"/>
                    <a:pt x="29" y="50"/>
                  </a:cubicBezTo>
                  <a:cubicBezTo>
                    <a:pt x="29" y="50"/>
                    <a:pt x="29" y="50"/>
                    <a:pt x="28" y="50"/>
                  </a:cubicBezTo>
                  <a:cubicBezTo>
                    <a:pt x="23" y="50"/>
                    <a:pt x="19" y="50"/>
                    <a:pt x="14" y="50"/>
                  </a:cubicBezTo>
                  <a:cubicBezTo>
                    <a:pt x="14" y="46"/>
                    <a:pt x="14" y="43"/>
                    <a:pt x="14" y="39"/>
                  </a:cubicBezTo>
                  <a:cubicBezTo>
                    <a:pt x="14" y="39"/>
                    <a:pt x="13" y="39"/>
                    <a:pt x="13" y="39"/>
                  </a:cubicBezTo>
                  <a:cubicBezTo>
                    <a:pt x="13" y="38"/>
                    <a:pt x="13" y="37"/>
                    <a:pt x="13" y="36"/>
                  </a:cubicBezTo>
                  <a:cubicBezTo>
                    <a:pt x="13" y="36"/>
                    <a:pt x="12" y="36"/>
                    <a:pt x="12" y="36"/>
                  </a:cubicBezTo>
                  <a:cubicBezTo>
                    <a:pt x="11" y="35"/>
                    <a:pt x="11" y="33"/>
                    <a:pt x="10" y="33"/>
                  </a:cubicBezTo>
                  <a:cubicBezTo>
                    <a:pt x="10" y="32"/>
                    <a:pt x="10" y="32"/>
                    <a:pt x="10" y="31"/>
                  </a:cubicBezTo>
                  <a:cubicBezTo>
                    <a:pt x="10" y="31"/>
                    <a:pt x="10" y="32"/>
                    <a:pt x="9" y="32"/>
                  </a:cubicBezTo>
                  <a:cubicBezTo>
                    <a:pt x="9" y="30"/>
                    <a:pt x="9" y="28"/>
                    <a:pt x="9" y="27"/>
                  </a:cubicBezTo>
                  <a:cubicBezTo>
                    <a:pt x="9" y="24"/>
                    <a:pt x="8" y="25"/>
                    <a:pt x="8" y="24"/>
                  </a:cubicBezTo>
                  <a:cubicBezTo>
                    <a:pt x="8" y="21"/>
                    <a:pt x="6" y="22"/>
                    <a:pt x="6" y="21"/>
                  </a:cubicBezTo>
                  <a:cubicBezTo>
                    <a:pt x="6" y="19"/>
                    <a:pt x="6" y="17"/>
                    <a:pt x="7" y="15"/>
                  </a:cubicBezTo>
                  <a:cubicBezTo>
                    <a:pt x="5" y="15"/>
                    <a:pt x="3" y="15"/>
                    <a:pt x="1" y="15"/>
                  </a:cubicBezTo>
                  <a:cubicBezTo>
                    <a:pt x="1" y="13"/>
                    <a:pt x="1" y="12"/>
                    <a:pt x="1" y="11"/>
                  </a:cubicBezTo>
                  <a:cubicBezTo>
                    <a:pt x="1" y="11"/>
                    <a:pt x="1" y="11"/>
                    <a:pt x="0" y="11"/>
                  </a:cubicBezTo>
                  <a:cubicBezTo>
                    <a:pt x="0" y="8"/>
                    <a:pt x="0" y="4"/>
                    <a:pt x="0" y="1"/>
                  </a:cubicBezTo>
                  <a:cubicBezTo>
                    <a:pt x="6" y="1"/>
                    <a:pt x="11" y="1"/>
                    <a:pt x="17" y="1"/>
                  </a:cubicBezTo>
                  <a:cubicBezTo>
                    <a:pt x="19" y="1"/>
                    <a:pt x="21" y="1"/>
                    <a:pt x="23" y="1"/>
                  </a:cubicBezTo>
                  <a:cubicBezTo>
                    <a:pt x="23" y="1"/>
                    <a:pt x="23" y="1"/>
                    <a:pt x="23" y="1"/>
                  </a:cubicBezTo>
                  <a:cubicBezTo>
                    <a:pt x="23" y="1"/>
                    <a:pt x="23" y="1"/>
                    <a:pt x="23" y="1"/>
                  </a:cubicBezTo>
                </a:path>
              </a:pathLst>
            </a:custGeom>
            <a:grpFill/>
            <a:ln w="9525">
              <a:solidFill>
                <a:schemeClr val="bg1"/>
              </a:solidFill>
              <a:round/>
              <a:headEnd/>
              <a:tailEnd/>
            </a:ln>
          </p:spPr>
          <p:txBody>
            <a:bodyPr/>
            <a:lstStyle/>
            <a:p>
              <a:endParaRPr lang="de-DE"/>
            </a:p>
          </p:txBody>
        </p:sp>
        <p:sp>
          <p:nvSpPr>
            <p:cNvPr id="107" name="Freeform 2376"/>
            <p:cNvSpPr>
              <a:spLocks/>
            </p:cNvSpPr>
            <p:nvPr/>
          </p:nvSpPr>
          <p:spPr bwMode="auto">
            <a:xfrm>
              <a:off x="3018" y="2414"/>
              <a:ext cx="352" cy="379"/>
            </a:xfrm>
            <a:custGeom>
              <a:avLst/>
              <a:gdLst>
                <a:gd name="T0" fmla="*/ 259 w 53"/>
                <a:gd name="T1" fmla="*/ 0 h 57"/>
                <a:gd name="T2" fmla="*/ 259 w 53"/>
                <a:gd name="T3" fmla="*/ 66 h 57"/>
                <a:gd name="T4" fmla="*/ 266 w 53"/>
                <a:gd name="T5" fmla="*/ 66 h 57"/>
                <a:gd name="T6" fmla="*/ 266 w 53"/>
                <a:gd name="T7" fmla="*/ 93 h 57"/>
                <a:gd name="T8" fmla="*/ 306 w 53"/>
                <a:gd name="T9" fmla="*/ 93 h 57"/>
                <a:gd name="T10" fmla="*/ 299 w 53"/>
                <a:gd name="T11" fmla="*/ 126 h 57"/>
                <a:gd name="T12" fmla="*/ 312 w 53"/>
                <a:gd name="T13" fmla="*/ 146 h 57"/>
                <a:gd name="T14" fmla="*/ 319 w 53"/>
                <a:gd name="T15" fmla="*/ 166 h 57"/>
                <a:gd name="T16" fmla="*/ 319 w 53"/>
                <a:gd name="T17" fmla="*/ 206 h 57"/>
                <a:gd name="T18" fmla="*/ 325 w 53"/>
                <a:gd name="T19" fmla="*/ 199 h 57"/>
                <a:gd name="T20" fmla="*/ 325 w 53"/>
                <a:gd name="T21" fmla="*/ 213 h 57"/>
                <a:gd name="T22" fmla="*/ 339 w 53"/>
                <a:gd name="T23" fmla="*/ 233 h 57"/>
                <a:gd name="T24" fmla="*/ 345 w 53"/>
                <a:gd name="T25" fmla="*/ 233 h 57"/>
                <a:gd name="T26" fmla="*/ 345 w 53"/>
                <a:gd name="T27" fmla="*/ 253 h 57"/>
                <a:gd name="T28" fmla="*/ 352 w 53"/>
                <a:gd name="T29" fmla="*/ 253 h 57"/>
                <a:gd name="T30" fmla="*/ 352 w 53"/>
                <a:gd name="T31" fmla="*/ 326 h 57"/>
                <a:gd name="T32" fmla="*/ 306 w 53"/>
                <a:gd name="T33" fmla="*/ 326 h 57"/>
                <a:gd name="T34" fmla="*/ 146 w 53"/>
                <a:gd name="T35" fmla="*/ 326 h 57"/>
                <a:gd name="T36" fmla="*/ 100 w 53"/>
                <a:gd name="T37" fmla="*/ 326 h 57"/>
                <a:gd name="T38" fmla="*/ 93 w 53"/>
                <a:gd name="T39" fmla="*/ 366 h 57"/>
                <a:gd name="T40" fmla="*/ 60 w 53"/>
                <a:gd name="T41" fmla="*/ 372 h 57"/>
                <a:gd name="T42" fmla="*/ 20 w 53"/>
                <a:gd name="T43" fmla="*/ 372 h 57"/>
                <a:gd name="T44" fmla="*/ 20 w 53"/>
                <a:gd name="T45" fmla="*/ 326 h 57"/>
                <a:gd name="T46" fmla="*/ 0 w 53"/>
                <a:gd name="T47" fmla="*/ 326 h 57"/>
                <a:gd name="T48" fmla="*/ 0 w 53"/>
                <a:gd name="T49" fmla="*/ 279 h 57"/>
                <a:gd name="T50" fmla="*/ 100 w 53"/>
                <a:gd name="T51" fmla="*/ 279 h 57"/>
                <a:gd name="T52" fmla="*/ 100 w 53"/>
                <a:gd name="T53" fmla="*/ 140 h 57"/>
                <a:gd name="T54" fmla="*/ 106 w 53"/>
                <a:gd name="T55" fmla="*/ 140 h 57"/>
                <a:gd name="T56" fmla="*/ 106 w 53"/>
                <a:gd name="T57" fmla="*/ 0 h 57"/>
                <a:gd name="T58" fmla="*/ 179 w 53"/>
                <a:gd name="T59" fmla="*/ 0 h 57"/>
                <a:gd name="T60" fmla="*/ 193 w 53"/>
                <a:gd name="T61" fmla="*/ 0 h 57"/>
                <a:gd name="T62" fmla="*/ 259 w 53"/>
                <a:gd name="T63" fmla="*/ 0 h 57"/>
                <a:gd name="T64" fmla="*/ 259 w 53"/>
                <a:gd name="T65" fmla="*/ 0 h 57"/>
                <a:gd name="T66" fmla="*/ 259 w 53"/>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57"/>
                <a:gd name="T104" fmla="*/ 53 w 53"/>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57">
                  <a:moveTo>
                    <a:pt x="39" y="0"/>
                  </a:moveTo>
                  <a:cubicBezTo>
                    <a:pt x="39" y="3"/>
                    <a:pt x="39" y="7"/>
                    <a:pt x="39" y="10"/>
                  </a:cubicBezTo>
                  <a:cubicBezTo>
                    <a:pt x="40" y="10"/>
                    <a:pt x="40" y="10"/>
                    <a:pt x="40" y="10"/>
                  </a:cubicBezTo>
                  <a:cubicBezTo>
                    <a:pt x="40" y="11"/>
                    <a:pt x="40" y="12"/>
                    <a:pt x="40" y="14"/>
                  </a:cubicBezTo>
                  <a:cubicBezTo>
                    <a:pt x="42" y="14"/>
                    <a:pt x="44" y="14"/>
                    <a:pt x="46" y="14"/>
                  </a:cubicBezTo>
                  <a:cubicBezTo>
                    <a:pt x="45" y="15"/>
                    <a:pt x="45" y="17"/>
                    <a:pt x="45" y="19"/>
                  </a:cubicBezTo>
                  <a:cubicBezTo>
                    <a:pt x="45" y="21"/>
                    <a:pt x="47" y="20"/>
                    <a:pt x="47" y="22"/>
                  </a:cubicBezTo>
                  <a:cubicBezTo>
                    <a:pt x="47" y="24"/>
                    <a:pt x="48" y="23"/>
                    <a:pt x="48" y="25"/>
                  </a:cubicBezTo>
                  <a:cubicBezTo>
                    <a:pt x="48" y="27"/>
                    <a:pt x="48" y="29"/>
                    <a:pt x="48" y="31"/>
                  </a:cubicBezTo>
                  <a:cubicBezTo>
                    <a:pt x="49" y="31"/>
                    <a:pt x="49" y="30"/>
                    <a:pt x="49" y="30"/>
                  </a:cubicBezTo>
                  <a:cubicBezTo>
                    <a:pt x="49" y="31"/>
                    <a:pt x="49" y="31"/>
                    <a:pt x="49" y="32"/>
                  </a:cubicBezTo>
                  <a:cubicBezTo>
                    <a:pt x="50" y="32"/>
                    <a:pt x="50" y="34"/>
                    <a:pt x="51" y="35"/>
                  </a:cubicBezTo>
                  <a:cubicBezTo>
                    <a:pt x="51" y="35"/>
                    <a:pt x="52" y="35"/>
                    <a:pt x="52" y="35"/>
                  </a:cubicBezTo>
                  <a:cubicBezTo>
                    <a:pt x="52" y="36"/>
                    <a:pt x="52" y="37"/>
                    <a:pt x="52" y="38"/>
                  </a:cubicBezTo>
                  <a:cubicBezTo>
                    <a:pt x="52" y="38"/>
                    <a:pt x="53" y="38"/>
                    <a:pt x="53" y="38"/>
                  </a:cubicBezTo>
                  <a:cubicBezTo>
                    <a:pt x="53" y="41"/>
                    <a:pt x="53" y="45"/>
                    <a:pt x="53" y="49"/>
                  </a:cubicBezTo>
                  <a:cubicBezTo>
                    <a:pt x="53" y="50"/>
                    <a:pt x="47" y="49"/>
                    <a:pt x="46" y="49"/>
                  </a:cubicBezTo>
                  <a:cubicBezTo>
                    <a:pt x="38" y="49"/>
                    <a:pt x="30" y="49"/>
                    <a:pt x="22" y="49"/>
                  </a:cubicBezTo>
                  <a:cubicBezTo>
                    <a:pt x="20" y="49"/>
                    <a:pt x="17" y="49"/>
                    <a:pt x="15" y="49"/>
                  </a:cubicBezTo>
                  <a:cubicBezTo>
                    <a:pt x="13" y="49"/>
                    <a:pt x="14" y="53"/>
                    <a:pt x="14" y="55"/>
                  </a:cubicBezTo>
                  <a:cubicBezTo>
                    <a:pt x="14" y="57"/>
                    <a:pt x="11" y="56"/>
                    <a:pt x="9" y="56"/>
                  </a:cubicBezTo>
                  <a:cubicBezTo>
                    <a:pt x="7" y="56"/>
                    <a:pt x="5" y="56"/>
                    <a:pt x="3" y="56"/>
                  </a:cubicBezTo>
                  <a:cubicBezTo>
                    <a:pt x="3" y="54"/>
                    <a:pt x="3" y="52"/>
                    <a:pt x="3" y="49"/>
                  </a:cubicBezTo>
                  <a:cubicBezTo>
                    <a:pt x="2" y="49"/>
                    <a:pt x="1" y="49"/>
                    <a:pt x="0" y="49"/>
                  </a:cubicBezTo>
                  <a:cubicBezTo>
                    <a:pt x="0" y="47"/>
                    <a:pt x="0" y="45"/>
                    <a:pt x="0" y="42"/>
                  </a:cubicBezTo>
                  <a:cubicBezTo>
                    <a:pt x="5" y="42"/>
                    <a:pt x="10" y="42"/>
                    <a:pt x="15" y="42"/>
                  </a:cubicBezTo>
                  <a:cubicBezTo>
                    <a:pt x="15" y="35"/>
                    <a:pt x="15" y="28"/>
                    <a:pt x="15" y="21"/>
                  </a:cubicBezTo>
                  <a:cubicBezTo>
                    <a:pt x="16" y="21"/>
                    <a:pt x="16" y="21"/>
                    <a:pt x="16" y="21"/>
                  </a:cubicBezTo>
                  <a:cubicBezTo>
                    <a:pt x="16" y="14"/>
                    <a:pt x="16" y="7"/>
                    <a:pt x="16" y="0"/>
                  </a:cubicBezTo>
                  <a:cubicBezTo>
                    <a:pt x="20" y="0"/>
                    <a:pt x="24" y="0"/>
                    <a:pt x="27" y="0"/>
                  </a:cubicBezTo>
                  <a:cubicBezTo>
                    <a:pt x="28" y="0"/>
                    <a:pt x="28" y="0"/>
                    <a:pt x="29" y="0"/>
                  </a:cubicBezTo>
                  <a:cubicBezTo>
                    <a:pt x="32" y="0"/>
                    <a:pt x="36" y="0"/>
                    <a:pt x="39" y="0"/>
                  </a:cubicBezTo>
                  <a:cubicBezTo>
                    <a:pt x="39" y="0"/>
                    <a:pt x="39" y="0"/>
                    <a:pt x="39" y="0"/>
                  </a:cubicBezTo>
                  <a:cubicBezTo>
                    <a:pt x="39" y="0"/>
                    <a:pt x="39" y="0"/>
                    <a:pt x="39" y="0"/>
                  </a:cubicBezTo>
                </a:path>
              </a:pathLst>
            </a:custGeom>
            <a:grpFill/>
            <a:ln w="9525">
              <a:solidFill>
                <a:schemeClr val="bg1"/>
              </a:solidFill>
              <a:round/>
              <a:headEnd/>
              <a:tailEnd/>
            </a:ln>
          </p:spPr>
          <p:txBody>
            <a:bodyPr/>
            <a:lstStyle/>
            <a:p>
              <a:endParaRPr lang="de-DE"/>
            </a:p>
          </p:txBody>
        </p:sp>
        <p:sp>
          <p:nvSpPr>
            <p:cNvPr id="108" name="Freeform 2377"/>
            <p:cNvSpPr>
              <a:spLocks/>
            </p:cNvSpPr>
            <p:nvPr/>
          </p:nvSpPr>
          <p:spPr bwMode="auto">
            <a:xfrm>
              <a:off x="2766" y="2408"/>
              <a:ext cx="365" cy="299"/>
            </a:xfrm>
            <a:custGeom>
              <a:avLst/>
              <a:gdLst>
                <a:gd name="T0" fmla="*/ 212 w 55"/>
                <a:gd name="T1" fmla="*/ 33 h 45"/>
                <a:gd name="T2" fmla="*/ 239 w 55"/>
                <a:gd name="T3" fmla="*/ 33 h 45"/>
                <a:gd name="T4" fmla="*/ 358 w 55"/>
                <a:gd name="T5" fmla="*/ 33 h 45"/>
                <a:gd name="T6" fmla="*/ 358 w 55"/>
                <a:gd name="T7" fmla="*/ 146 h 45"/>
                <a:gd name="T8" fmla="*/ 352 w 55"/>
                <a:gd name="T9" fmla="*/ 146 h 45"/>
                <a:gd name="T10" fmla="*/ 352 w 55"/>
                <a:gd name="T11" fmla="*/ 279 h 45"/>
                <a:gd name="T12" fmla="*/ 265 w 55"/>
                <a:gd name="T13" fmla="*/ 286 h 45"/>
                <a:gd name="T14" fmla="*/ 0 w 55"/>
                <a:gd name="T15" fmla="*/ 286 h 45"/>
                <a:gd name="T16" fmla="*/ 0 w 55"/>
                <a:gd name="T17" fmla="*/ 146 h 45"/>
                <a:gd name="T18" fmla="*/ 0 w 55"/>
                <a:gd name="T19" fmla="*/ 86 h 45"/>
                <a:gd name="T20" fmla="*/ 0 w 55"/>
                <a:gd name="T21" fmla="*/ 40 h 45"/>
                <a:gd name="T22" fmla="*/ 13 w 55"/>
                <a:gd name="T23" fmla="*/ 27 h 45"/>
                <a:gd name="T24" fmla="*/ 27 w 55"/>
                <a:gd name="T25" fmla="*/ 27 h 45"/>
                <a:gd name="T26" fmla="*/ 46 w 55"/>
                <a:gd name="T27" fmla="*/ 20 h 45"/>
                <a:gd name="T28" fmla="*/ 73 w 55"/>
                <a:gd name="T29" fmla="*/ 7 h 45"/>
                <a:gd name="T30" fmla="*/ 80 w 55"/>
                <a:gd name="T31" fmla="*/ 7 h 45"/>
                <a:gd name="T32" fmla="*/ 100 w 55"/>
                <a:gd name="T33" fmla="*/ 13 h 45"/>
                <a:gd name="T34" fmla="*/ 139 w 55"/>
                <a:gd name="T35" fmla="*/ 13 h 45"/>
                <a:gd name="T36" fmla="*/ 179 w 55"/>
                <a:gd name="T37" fmla="*/ 27 h 45"/>
                <a:gd name="T38" fmla="*/ 179 w 55"/>
                <a:gd name="T39" fmla="*/ 33 h 45"/>
                <a:gd name="T40" fmla="*/ 212 w 55"/>
                <a:gd name="T41" fmla="*/ 33 h 45"/>
                <a:gd name="T42" fmla="*/ 212 w 55"/>
                <a:gd name="T43" fmla="*/ 33 h 45"/>
                <a:gd name="T44" fmla="*/ 212 w 55"/>
                <a:gd name="T45" fmla="*/ 33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45"/>
                <a:gd name="T71" fmla="*/ 55 w 55"/>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45">
                  <a:moveTo>
                    <a:pt x="32" y="5"/>
                  </a:moveTo>
                  <a:cubicBezTo>
                    <a:pt x="34" y="5"/>
                    <a:pt x="35" y="5"/>
                    <a:pt x="36" y="5"/>
                  </a:cubicBezTo>
                  <a:cubicBezTo>
                    <a:pt x="42" y="5"/>
                    <a:pt x="48" y="5"/>
                    <a:pt x="54" y="5"/>
                  </a:cubicBezTo>
                  <a:cubicBezTo>
                    <a:pt x="55" y="5"/>
                    <a:pt x="54" y="20"/>
                    <a:pt x="54" y="22"/>
                  </a:cubicBezTo>
                  <a:cubicBezTo>
                    <a:pt x="54" y="22"/>
                    <a:pt x="54" y="22"/>
                    <a:pt x="53" y="22"/>
                  </a:cubicBezTo>
                  <a:cubicBezTo>
                    <a:pt x="53" y="29"/>
                    <a:pt x="53" y="35"/>
                    <a:pt x="53" y="42"/>
                  </a:cubicBezTo>
                  <a:cubicBezTo>
                    <a:pt x="53" y="45"/>
                    <a:pt x="42" y="43"/>
                    <a:pt x="40" y="43"/>
                  </a:cubicBezTo>
                  <a:cubicBezTo>
                    <a:pt x="27" y="43"/>
                    <a:pt x="13" y="43"/>
                    <a:pt x="0" y="43"/>
                  </a:cubicBezTo>
                  <a:cubicBezTo>
                    <a:pt x="0" y="36"/>
                    <a:pt x="0" y="29"/>
                    <a:pt x="0" y="22"/>
                  </a:cubicBezTo>
                  <a:cubicBezTo>
                    <a:pt x="1" y="21"/>
                    <a:pt x="0" y="15"/>
                    <a:pt x="0" y="13"/>
                  </a:cubicBezTo>
                  <a:cubicBezTo>
                    <a:pt x="0" y="11"/>
                    <a:pt x="0" y="8"/>
                    <a:pt x="0" y="6"/>
                  </a:cubicBezTo>
                  <a:cubicBezTo>
                    <a:pt x="0" y="3"/>
                    <a:pt x="0" y="5"/>
                    <a:pt x="2" y="4"/>
                  </a:cubicBezTo>
                  <a:cubicBezTo>
                    <a:pt x="2" y="4"/>
                    <a:pt x="3" y="5"/>
                    <a:pt x="4" y="4"/>
                  </a:cubicBezTo>
                  <a:cubicBezTo>
                    <a:pt x="5" y="3"/>
                    <a:pt x="5" y="3"/>
                    <a:pt x="7" y="3"/>
                  </a:cubicBezTo>
                  <a:cubicBezTo>
                    <a:pt x="9" y="4"/>
                    <a:pt x="9" y="1"/>
                    <a:pt x="11" y="1"/>
                  </a:cubicBezTo>
                  <a:cubicBezTo>
                    <a:pt x="11" y="1"/>
                    <a:pt x="12" y="1"/>
                    <a:pt x="12" y="1"/>
                  </a:cubicBezTo>
                  <a:cubicBezTo>
                    <a:pt x="13" y="1"/>
                    <a:pt x="14" y="1"/>
                    <a:pt x="15" y="2"/>
                  </a:cubicBezTo>
                  <a:cubicBezTo>
                    <a:pt x="17" y="2"/>
                    <a:pt x="18" y="0"/>
                    <a:pt x="21" y="2"/>
                  </a:cubicBezTo>
                  <a:cubicBezTo>
                    <a:pt x="22" y="3"/>
                    <a:pt x="25" y="5"/>
                    <a:pt x="27" y="4"/>
                  </a:cubicBezTo>
                  <a:cubicBezTo>
                    <a:pt x="27" y="5"/>
                    <a:pt x="27" y="5"/>
                    <a:pt x="27" y="5"/>
                  </a:cubicBezTo>
                  <a:cubicBezTo>
                    <a:pt x="29" y="5"/>
                    <a:pt x="31" y="5"/>
                    <a:pt x="32" y="5"/>
                  </a:cubicBezTo>
                  <a:cubicBezTo>
                    <a:pt x="32" y="5"/>
                    <a:pt x="32" y="5"/>
                    <a:pt x="32" y="5"/>
                  </a:cubicBezTo>
                  <a:cubicBezTo>
                    <a:pt x="32" y="5"/>
                    <a:pt x="32" y="5"/>
                    <a:pt x="32" y="5"/>
                  </a:cubicBezTo>
                </a:path>
              </a:pathLst>
            </a:custGeom>
            <a:grpFill/>
            <a:ln w="9525">
              <a:solidFill>
                <a:schemeClr val="bg1"/>
              </a:solidFill>
              <a:round/>
              <a:headEnd/>
              <a:tailEnd/>
            </a:ln>
          </p:spPr>
          <p:txBody>
            <a:bodyPr/>
            <a:lstStyle/>
            <a:p>
              <a:endParaRPr lang="de-DE"/>
            </a:p>
          </p:txBody>
        </p:sp>
        <p:sp>
          <p:nvSpPr>
            <p:cNvPr id="109" name="Freeform 2378"/>
            <p:cNvSpPr>
              <a:spLocks/>
            </p:cNvSpPr>
            <p:nvPr/>
          </p:nvSpPr>
          <p:spPr bwMode="auto">
            <a:xfrm>
              <a:off x="4945" y="2441"/>
              <a:ext cx="346" cy="439"/>
            </a:xfrm>
            <a:custGeom>
              <a:avLst/>
              <a:gdLst>
                <a:gd name="T0" fmla="*/ 346 w 52"/>
                <a:gd name="T1" fmla="*/ 33 h 66"/>
                <a:gd name="T2" fmla="*/ 346 w 52"/>
                <a:gd name="T3" fmla="*/ 432 h 66"/>
                <a:gd name="T4" fmla="*/ 313 w 52"/>
                <a:gd name="T5" fmla="*/ 432 h 66"/>
                <a:gd name="T6" fmla="*/ 299 w 52"/>
                <a:gd name="T7" fmla="*/ 386 h 66"/>
                <a:gd name="T8" fmla="*/ 206 w 52"/>
                <a:gd name="T9" fmla="*/ 386 h 66"/>
                <a:gd name="T10" fmla="*/ 206 w 52"/>
                <a:gd name="T11" fmla="*/ 346 h 66"/>
                <a:gd name="T12" fmla="*/ 180 w 52"/>
                <a:gd name="T13" fmla="*/ 346 h 66"/>
                <a:gd name="T14" fmla="*/ 153 w 52"/>
                <a:gd name="T15" fmla="*/ 339 h 66"/>
                <a:gd name="T16" fmla="*/ 153 w 52"/>
                <a:gd name="T17" fmla="*/ 299 h 66"/>
                <a:gd name="T18" fmla="*/ 7 w 52"/>
                <a:gd name="T19" fmla="*/ 299 h 66"/>
                <a:gd name="T20" fmla="*/ 7 w 52"/>
                <a:gd name="T21" fmla="*/ 206 h 66"/>
                <a:gd name="T22" fmla="*/ 0 w 52"/>
                <a:gd name="T23" fmla="*/ 206 h 66"/>
                <a:gd name="T24" fmla="*/ 0 w 52"/>
                <a:gd name="T25" fmla="*/ 113 h 66"/>
                <a:gd name="T26" fmla="*/ 67 w 52"/>
                <a:gd name="T27" fmla="*/ 113 h 66"/>
                <a:gd name="T28" fmla="*/ 67 w 52"/>
                <a:gd name="T29" fmla="*/ 20 h 66"/>
                <a:gd name="T30" fmla="*/ 100 w 52"/>
                <a:gd name="T31" fmla="*/ 20 h 66"/>
                <a:gd name="T32" fmla="*/ 113 w 52"/>
                <a:gd name="T33" fmla="*/ 20 h 66"/>
                <a:gd name="T34" fmla="*/ 120 w 52"/>
                <a:gd name="T35" fmla="*/ 7 h 66"/>
                <a:gd name="T36" fmla="*/ 153 w 52"/>
                <a:gd name="T37" fmla="*/ 7 h 66"/>
                <a:gd name="T38" fmla="*/ 193 w 52"/>
                <a:gd name="T39" fmla="*/ 13 h 66"/>
                <a:gd name="T40" fmla="*/ 220 w 52"/>
                <a:gd name="T41" fmla="*/ 33 h 66"/>
                <a:gd name="T42" fmla="*/ 346 w 52"/>
                <a:gd name="T43" fmla="*/ 33 h 66"/>
                <a:gd name="T44" fmla="*/ 346 w 52"/>
                <a:gd name="T45" fmla="*/ 33 h 66"/>
                <a:gd name="T46" fmla="*/ 346 w 52"/>
                <a:gd name="T47" fmla="*/ 33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6"/>
                <a:gd name="T74" fmla="*/ 52 w 52"/>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6">
                  <a:moveTo>
                    <a:pt x="52" y="5"/>
                  </a:moveTo>
                  <a:cubicBezTo>
                    <a:pt x="52" y="25"/>
                    <a:pt x="52" y="45"/>
                    <a:pt x="52" y="65"/>
                  </a:cubicBezTo>
                  <a:cubicBezTo>
                    <a:pt x="51" y="65"/>
                    <a:pt x="47" y="66"/>
                    <a:pt x="47" y="65"/>
                  </a:cubicBezTo>
                  <a:cubicBezTo>
                    <a:pt x="47" y="62"/>
                    <a:pt x="48" y="58"/>
                    <a:pt x="45" y="58"/>
                  </a:cubicBezTo>
                  <a:cubicBezTo>
                    <a:pt x="40" y="58"/>
                    <a:pt x="36" y="58"/>
                    <a:pt x="31" y="58"/>
                  </a:cubicBezTo>
                  <a:cubicBezTo>
                    <a:pt x="31" y="56"/>
                    <a:pt x="31" y="54"/>
                    <a:pt x="31" y="52"/>
                  </a:cubicBezTo>
                  <a:cubicBezTo>
                    <a:pt x="31" y="51"/>
                    <a:pt x="28" y="52"/>
                    <a:pt x="27" y="52"/>
                  </a:cubicBezTo>
                  <a:cubicBezTo>
                    <a:pt x="27" y="52"/>
                    <a:pt x="23" y="52"/>
                    <a:pt x="23" y="51"/>
                  </a:cubicBezTo>
                  <a:cubicBezTo>
                    <a:pt x="23" y="49"/>
                    <a:pt x="23" y="47"/>
                    <a:pt x="23" y="45"/>
                  </a:cubicBezTo>
                  <a:cubicBezTo>
                    <a:pt x="16" y="45"/>
                    <a:pt x="9" y="45"/>
                    <a:pt x="1" y="45"/>
                  </a:cubicBezTo>
                  <a:cubicBezTo>
                    <a:pt x="1" y="40"/>
                    <a:pt x="1" y="36"/>
                    <a:pt x="1" y="31"/>
                  </a:cubicBezTo>
                  <a:cubicBezTo>
                    <a:pt x="1" y="31"/>
                    <a:pt x="0" y="31"/>
                    <a:pt x="0" y="31"/>
                  </a:cubicBezTo>
                  <a:cubicBezTo>
                    <a:pt x="0" y="26"/>
                    <a:pt x="0" y="22"/>
                    <a:pt x="0" y="17"/>
                  </a:cubicBezTo>
                  <a:cubicBezTo>
                    <a:pt x="3" y="17"/>
                    <a:pt x="7" y="17"/>
                    <a:pt x="10" y="17"/>
                  </a:cubicBezTo>
                  <a:cubicBezTo>
                    <a:pt x="10" y="13"/>
                    <a:pt x="10" y="8"/>
                    <a:pt x="10" y="3"/>
                  </a:cubicBezTo>
                  <a:cubicBezTo>
                    <a:pt x="12" y="3"/>
                    <a:pt x="14" y="3"/>
                    <a:pt x="15" y="3"/>
                  </a:cubicBezTo>
                  <a:cubicBezTo>
                    <a:pt x="16" y="3"/>
                    <a:pt x="16" y="3"/>
                    <a:pt x="17" y="3"/>
                  </a:cubicBezTo>
                  <a:cubicBezTo>
                    <a:pt x="18" y="4"/>
                    <a:pt x="18" y="3"/>
                    <a:pt x="18" y="1"/>
                  </a:cubicBezTo>
                  <a:cubicBezTo>
                    <a:pt x="20" y="1"/>
                    <a:pt x="21" y="1"/>
                    <a:pt x="23" y="1"/>
                  </a:cubicBezTo>
                  <a:cubicBezTo>
                    <a:pt x="24" y="1"/>
                    <a:pt x="29" y="1"/>
                    <a:pt x="29" y="2"/>
                  </a:cubicBezTo>
                  <a:cubicBezTo>
                    <a:pt x="29" y="4"/>
                    <a:pt x="35" y="0"/>
                    <a:pt x="33" y="5"/>
                  </a:cubicBezTo>
                  <a:cubicBezTo>
                    <a:pt x="40" y="5"/>
                    <a:pt x="46" y="5"/>
                    <a:pt x="52" y="5"/>
                  </a:cubicBezTo>
                  <a:cubicBezTo>
                    <a:pt x="52" y="5"/>
                    <a:pt x="52" y="5"/>
                    <a:pt x="52" y="5"/>
                  </a:cubicBezTo>
                  <a:cubicBezTo>
                    <a:pt x="52" y="5"/>
                    <a:pt x="52" y="5"/>
                    <a:pt x="52" y="5"/>
                  </a:cubicBezTo>
                </a:path>
              </a:pathLst>
            </a:custGeom>
            <a:grpFill/>
            <a:ln w="9525">
              <a:solidFill>
                <a:schemeClr val="bg1"/>
              </a:solidFill>
              <a:round/>
              <a:headEnd/>
              <a:tailEnd/>
            </a:ln>
          </p:spPr>
          <p:txBody>
            <a:bodyPr/>
            <a:lstStyle/>
            <a:p>
              <a:endParaRPr lang="de-DE"/>
            </a:p>
          </p:txBody>
        </p:sp>
        <p:sp>
          <p:nvSpPr>
            <p:cNvPr id="110" name="Freeform 2379"/>
            <p:cNvSpPr>
              <a:spLocks/>
            </p:cNvSpPr>
            <p:nvPr/>
          </p:nvSpPr>
          <p:spPr bwMode="auto">
            <a:xfrm>
              <a:off x="1018" y="2461"/>
              <a:ext cx="432" cy="638"/>
            </a:xfrm>
            <a:custGeom>
              <a:avLst/>
              <a:gdLst>
                <a:gd name="T0" fmla="*/ 312 w 65"/>
                <a:gd name="T1" fmla="*/ 40 h 96"/>
                <a:gd name="T2" fmla="*/ 292 w 65"/>
                <a:gd name="T3" fmla="*/ 100 h 96"/>
                <a:gd name="T4" fmla="*/ 299 w 65"/>
                <a:gd name="T5" fmla="*/ 133 h 96"/>
                <a:gd name="T6" fmla="*/ 326 w 65"/>
                <a:gd name="T7" fmla="*/ 186 h 96"/>
                <a:gd name="T8" fmla="*/ 319 w 65"/>
                <a:gd name="T9" fmla="*/ 233 h 96"/>
                <a:gd name="T10" fmla="*/ 319 w 65"/>
                <a:gd name="T11" fmla="*/ 272 h 96"/>
                <a:gd name="T12" fmla="*/ 326 w 65"/>
                <a:gd name="T13" fmla="*/ 332 h 96"/>
                <a:gd name="T14" fmla="*/ 346 w 65"/>
                <a:gd name="T15" fmla="*/ 332 h 96"/>
                <a:gd name="T16" fmla="*/ 385 w 65"/>
                <a:gd name="T17" fmla="*/ 372 h 96"/>
                <a:gd name="T18" fmla="*/ 412 w 65"/>
                <a:gd name="T19" fmla="*/ 385 h 96"/>
                <a:gd name="T20" fmla="*/ 399 w 65"/>
                <a:gd name="T21" fmla="*/ 432 h 96"/>
                <a:gd name="T22" fmla="*/ 359 w 65"/>
                <a:gd name="T23" fmla="*/ 439 h 96"/>
                <a:gd name="T24" fmla="*/ 306 w 65"/>
                <a:gd name="T25" fmla="*/ 479 h 96"/>
                <a:gd name="T26" fmla="*/ 272 w 65"/>
                <a:gd name="T27" fmla="*/ 485 h 96"/>
                <a:gd name="T28" fmla="*/ 246 w 65"/>
                <a:gd name="T29" fmla="*/ 505 h 96"/>
                <a:gd name="T30" fmla="*/ 233 w 65"/>
                <a:gd name="T31" fmla="*/ 512 h 96"/>
                <a:gd name="T32" fmla="*/ 226 w 65"/>
                <a:gd name="T33" fmla="*/ 538 h 96"/>
                <a:gd name="T34" fmla="*/ 213 w 65"/>
                <a:gd name="T35" fmla="*/ 545 h 96"/>
                <a:gd name="T36" fmla="*/ 193 w 65"/>
                <a:gd name="T37" fmla="*/ 572 h 96"/>
                <a:gd name="T38" fmla="*/ 179 w 65"/>
                <a:gd name="T39" fmla="*/ 585 h 96"/>
                <a:gd name="T40" fmla="*/ 166 w 65"/>
                <a:gd name="T41" fmla="*/ 591 h 96"/>
                <a:gd name="T42" fmla="*/ 120 w 65"/>
                <a:gd name="T43" fmla="*/ 625 h 96"/>
                <a:gd name="T44" fmla="*/ 120 w 65"/>
                <a:gd name="T45" fmla="*/ 625 h 96"/>
                <a:gd name="T46" fmla="*/ 100 w 65"/>
                <a:gd name="T47" fmla="*/ 638 h 96"/>
                <a:gd name="T48" fmla="*/ 93 w 65"/>
                <a:gd name="T49" fmla="*/ 631 h 96"/>
                <a:gd name="T50" fmla="*/ 66 w 65"/>
                <a:gd name="T51" fmla="*/ 611 h 96"/>
                <a:gd name="T52" fmla="*/ 47 w 65"/>
                <a:gd name="T53" fmla="*/ 585 h 96"/>
                <a:gd name="T54" fmla="*/ 33 w 65"/>
                <a:gd name="T55" fmla="*/ 585 h 96"/>
                <a:gd name="T56" fmla="*/ 33 w 65"/>
                <a:gd name="T57" fmla="*/ 585 h 96"/>
                <a:gd name="T58" fmla="*/ 13 w 65"/>
                <a:gd name="T59" fmla="*/ 565 h 96"/>
                <a:gd name="T60" fmla="*/ 13 w 65"/>
                <a:gd name="T61" fmla="*/ 538 h 96"/>
                <a:gd name="T62" fmla="*/ 13 w 65"/>
                <a:gd name="T63" fmla="*/ 538 h 96"/>
                <a:gd name="T64" fmla="*/ 27 w 65"/>
                <a:gd name="T65" fmla="*/ 498 h 96"/>
                <a:gd name="T66" fmla="*/ 33 w 65"/>
                <a:gd name="T67" fmla="*/ 432 h 96"/>
                <a:gd name="T68" fmla="*/ 73 w 65"/>
                <a:gd name="T69" fmla="*/ 425 h 96"/>
                <a:gd name="T70" fmla="*/ 60 w 65"/>
                <a:gd name="T71" fmla="*/ 385 h 96"/>
                <a:gd name="T72" fmla="*/ 53 w 65"/>
                <a:gd name="T73" fmla="*/ 352 h 96"/>
                <a:gd name="T74" fmla="*/ 47 w 65"/>
                <a:gd name="T75" fmla="*/ 352 h 96"/>
                <a:gd name="T76" fmla="*/ 40 w 65"/>
                <a:gd name="T77" fmla="*/ 339 h 96"/>
                <a:gd name="T78" fmla="*/ 47 w 65"/>
                <a:gd name="T79" fmla="*/ 306 h 96"/>
                <a:gd name="T80" fmla="*/ 33 w 65"/>
                <a:gd name="T81" fmla="*/ 259 h 96"/>
                <a:gd name="T82" fmla="*/ 40 w 65"/>
                <a:gd name="T83" fmla="*/ 266 h 96"/>
                <a:gd name="T84" fmla="*/ 47 w 65"/>
                <a:gd name="T85" fmla="*/ 259 h 96"/>
                <a:gd name="T86" fmla="*/ 60 w 65"/>
                <a:gd name="T87" fmla="*/ 186 h 96"/>
                <a:gd name="T88" fmla="*/ 73 w 65"/>
                <a:gd name="T89" fmla="*/ 133 h 96"/>
                <a:gd name="T90" fmla="*/ 80 w 65"/>
                <a:gd name="T91" fmla="*/ 80 h 96"/>
                <a:gd name="T92" fmla="*/ 80 w 65"/>
                <a:gd name="T93" fmla="*/ 80 h 96"/>
                <a:gd name="T94" fmla="*/ 93 w 65"/>
                <a:gd name="T95" fmla="*/ 80 h 96"/>
                <a:gd name="T96" fmla="*/ 100 w 65"/>
                <a:gd name="T97" fmla="*/ 0 h 96"/>
                <a:gd name="T98" fmla="*/ 160 w 65"/>
                <a:gd name="T99" fmla="*/ 0 h 96"/>
                <a:gd name="T100" fmla="*/ 306 w 65"/>
                <a:gd name="T101" fmla="*/ 0 h 96"/>
                <a:gd name="T102" fmla="*/ 306 w 65"/>
                <a:gd name="T103" fmla="*/ 0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6"/>
                <a:gd name="T158" fmla="*/ 65 w 65"/>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6">
                  <a:moveTo>
                    <a:pt x="46" y="0"/>
                  </a:moveTo>
                  <a:cubicBezTo>
                    <a:pt x="46" y="2"/>
                    <a:pt x="48" y="4"/>
                    <a:pt x="47" y="6"/>
                  </a:cubicBezTo>
                  <a:cubicBezTo>
                    <a:pt x="45" y="7"/>
                    <a:pt x="46" y="12"/>
                    <a:pt x="44" y="12"/>
                  </a:cubicBezTo>
                  <a:cubicBezTo>
                    <a:pt x="42" y="13"/>
                    <a:pt x="44" y="14"/>
                    <a:pt x="44" y="15"/>
                  </a:cubicBezTo>
                  <a:cubicBezTo>
                    <a:pt x="45" y="17"/>
                    <a:pt x="44" y="18"/>
                    <a:pt x="45" y="20"/>
                  </a:cubicBezTo>
                  <a:cubicBezTo>
                    <a:pt x="45" y="20"/>
                    <a:pt x="45" y="20"/>
                    <a:pt x="45" y="20"/>
                  </a:cubicBezTo>
                  <a:cubicBezTo>
                    <a:pt x="46" y="20"/>
                    <a:pt x="47" y="21"/>
                    <a:pt x="48" y="22"/>
                  </a:cubicBezTo>
                  <a:cubicBezTo>
                    <a:pt x="48" y="23"/>
                    <a:pt x="50" y="27"/>
                    <a:pt x="49" y="28"/>
                  </a:cubicBezTo>
                  <a:cubicBezTo>
                    <a:pt x="47" y="30"/>
                    <a:pt x="50" y="30"/>
                    <a:pt x="50" y="32"/>
                  </a:cubicBezTo>
                  <a:cubicBezTo>
                    <a:pt x="51" y="32"/>
                    <a:pt x="49" y="35"/>
                    <a:pt x="48" y="35"/>
                  </a:cubicBezTo>
                  <a:cubicBezTo>
                    <a:pt x="43" y="37"/>
                    <a:pt x="49" y="37"/>
                    <a:pt x="49" y="39"/>
                  </a:cubicBezTo>
                  <a:cubicBezTo>
                    <a:pt x="48" y="39"/>
                    <a:pt x="48" y="40"/>
                    <a:pt x="48" y="41"/>
                  </a:cubicBezTo>
                  <a:cubicBezTo>
                    <a:pt x="48" y="42"/>
                    <a:pt x="50" y="42"/>
                    <a:pt x="50" y="44"/>
                  </a:cubicBezTo>
                  <a:cubicBezTo>
                    <a:pt x="51" y="45"/>
                    <a:pt x="45" y="50"/>
                    <a:pt x="49" y="50"/>
                  </a:cubicBezTo>
                  <a:cubicBezTo>
                    <a:pt x="49" y="50"/>
                    <a:pt x="49" y="50"/>
                    <a:pt x="49" y="50"/>
                  </a:cubicBezTo>
                  <a:cubicBezTo>
                    <a:pt x="51" y="49"/>
                    <a:pt x="51" y="50"/>
                    <a:pt x="52" y="50"/>
                  </a:cubicBezTo>
                  <a:cubicBezTo>
                    <a:pt x="54" y="49"/>
                    <a:pt x="54" y="50"/>
                    <a:pt x="55" y="51"/>
                  </a:cubicBezTo>
                  <a:cubicBezTo>
                    <a:pt x="57" y="52"/>
                    <a:pt x="55" y="56"/>
                    <a:pt x="58" y="56"/>
                  </a:cubicBezTo>
                  <a:cubicBezTo>
                    <a:pt x="58" y="56"/>
                    <a:pt x="58" y="56"/>
                    <a:pt x="59" y="56"/>
                  </a:cubicBezTo>
                  <a:cubicBezTo>
                    <a:pt x="59" y="57"/>
                    <a:pt x="61" y="57"/>
                    <a:pt x="62" y="58"/>
                  </a:cubicBezTo>
                  <a:cubicBezTo>
                    <a:pt x="65" y="54"/>
                    <a:pt x="65" y="63"/>
                    <a:pt x="63" y="63"/>
                  </a:cubicBezTo>
                  <a:cubicBezTo>
                    <a:pt x="61" y="63"/>
                    <a:pt x="60" y="64"/>
                    <a:pt x="60" y="65"/>
                  </a:cubicBezTo>
                  <a:cubicBezTo>
                    <a:pt x="60" y="65"/>
                    <a:pt x="59" y="65"/>
                    <a:pt x="59" y="65"/>
                  </a:cubicBezTo>
                  <a:cubicBezTo>
                    <a:pt x="58" y="67"/>
                    <a:pt x="56" y="65"/>
                    <a:pt x="54" y="66"/>
                  </a:cubicBezTo>
                  <a:cubicBezTo>
                    <a:pt x="52" y="66"/>
                    <a:pt x="51" y="70"/>
                    <a:pt x="48" y="69"/>
                  </a:cubicBezTo>
                  <a:cubicBezTo>
                    <a:pt x="48" y="71"/>
                    <a:pt x="48" y="72"/>
                    <a:pt x="46" y="72"/>
                  </a:cubicBezTo>
                  <a:cubicBezTo>
                    <a:pt x="44" y="74"/>
                    <a:pt x="45" y="71"/>
                    <a:pt x="44" y="70"/>
                  </a:cubicBezTo>
                  <a:cubicBezTo>
                    <a:pt x="43" y="70"/>
                    <a:pt x="41" y="73"/>
                    <a:pt x="41" y="73"/>
                  </a:cubicBezTo>
                  <a:cubicBezTo>
                    <a:pt x="42" y="76"/>
                    <a:pt x="40" y="77"/>
                    <a:pt x="38" y="78"/>
                  </a:cubicBezTo>
                  <a:cubicBezTo>
                    <a:pt x="37" y="77"/>
                    <a:pt x="37" y="77"/>
                    <a:pt x="37" y="76"/>
                  </a:cubicBezTo>
                  <a:cubicBezTo>
                    <a:pt x="36" y="77"/>
                    <a:pt x="36" y="77"/>
                    <a:pt x="35" y="77"/>
                  </a:cubicBezTo>
                  <a:cubicBezTo>
                    <a:pt x="35" y="77"/>
                    <a:pt x="35" y="77"/>
                    <a:pt x="35" y="77"/>
                  </a:cubicBezTo>
                  <a:cubicBezTo>
                    <a:pt x="35" y="77"/>
                    <a:pt x="35" y="77"/>
                    <a:pt x="35" y="77"/>
                  </a:cubicBezTo>
                  <a:cubicBezTo>
                    <a:pt x="34" y="78"/>
                    <a:pt x="35" y="80"/>
                    <a:pt x="34" y="81"/>
                  </a:cubicBezTo>
                  <a:cubicBezTo>
                    <a:pt x="34" y="81"/>
                    <a:pt x="34" y="81"/>
                    <a:pt x="34" y="81"/>
                  </a:cubicBezTo>
                  <a:cubicBezTo>
                    <a:pt x="33" y="81"/>
                    <a:pt x="33" y="82"/>
                    <a:pt x="32" y="82"/>
                  </a:cubicBezTo>
                  <a:cubicBezTo>
                    <a:pt x="31" y="83"/>
                    <a:pt x="31" y="84"/>
                    <a:pt x="30" y="86"/>
                  </a:cubicBezTo>
                  <a:cubicBezTo>
                    <a:pt x="30" y="86"/>
                    <a:pt x="29" y="86"/>
                    <a:pt x="29" y="86"/>
                  </a:cubicBezTo>
                  <a:cubicBezTo>
                    <a:pt x="28" y="86"/>
                    <a:pt x="28" y="86"/>
                    <a:pt x="28" y="86"/>
                  </a:cubicBezTo>
                  <a:cubicBezTo>
                    <a:pt x="28" y="87"/>
                    <a:pt x="27" y="88"/>
                    <a:pt x="27" y="88"/>
                  </a:cubicBezTo>
                  <a:cubicBezTo>
                    <a:pt x="26" y="88"/>
                    <a:pt x="26" y="88"/>
                    <a:pt x="26" y="89"/>
                  </a:cubicBezTo>
                  <a:cubicBezTo>
                    <a:pt x="25" y="89"/>
                    <a:pt x="25" y="89"/>
                    <a:pt x="25" y="89"/>
                  </a:cubicBezTo>
                  <a:cubicBezTo>
                    <a:pt x="23" y="91"/>
                    <a:pt x="23" y="89"/>
                    <a:pt x="21" y="89"/>
                  </a:cubicBezTo>
                  <a:cubicBezTo>
                    <a:pt x="20" y="90"/>
                    <a:pt x="20" y="94"/>
                    <a:pt x="18" y="94"/>
                  </a:cubicBezTo>
                  <a:cubicBezTo>
                    <a:pt x="18" y="94"/>
                    <a:pt x="18" y="94"/>
                    <a:pt x="18" y="94"/>
                  </a:cubicBezTo>
                  <a:cubicBezTo>
                    <a:pt x="18" y="94"/>
                    <a:pt x="18" y="94"/>
                    <a:pt x="18" y="94"/>
                  </a:cubicBezTo>
                  <a:cubicBezTo>
                    <a:pt x="17" y="95"/>
                    <a:pt x="17" y="95"/>
                    <a:pt x="16" y="95"/>
                  </a:cubicBezTo>
                  <a:cubicBezTo>
                    <a:pt x="16" y="96"/>
                    <a:pt x="15" y="96"/>
                    <a:pt x="15" y="96"/>
                  </a:cubicBezTo>
                  <a:cubicBezTo>
                    <a:pt x="15" y="96"/>
                    <a:pt x="15" y="96"/>
                    <a:pt x="14" y="96"/>
                  </a:cubicBezTo>
                  <a:cubicBezTo>
                    <a:pt x="14" y="96"/>
                    <a:pt x="14" y="95"/>
                    <a:pt x="14" y="95"/>
                  </a:cubicBezTo>
                  <a:cubicBezTo>
                    <a:pt x="14" y="95"/>
                    <a:pt x="13" y="94"/>
                    <a:pt x="13" y="93"/>
                  </a:cubicBezTo>
                  <a:cubicBezTo>
                    <a:pt x="12" y="93"/>
                    <a:pt x="11" y="92"/>
                    <a:pt x="10" y="92"/>
                  </a:cubicBezTo>
                  <a:cubicBezTo>
                    <a:pt x="9" y="91"/>
                    <a:pt x="9" y="90"/>
                    <a:pt x="8" y="89"/>
                  </a:cubicBezTo>
                  <a:cubicBezTo>
                    <a:pt x="8" y="89"/>
                    <a:pt x="7" y="88"/>
                    <a:pt x="7" y="88"/>
                  </a:cubicBezTo>
                  <a:cubicBezTo>
                    <a:pt x="7" y="88"/>
                    <a:pt x="7" y="88"/>
                    <a:pt x="7" y="88"/>
                  </a:cubicBezTo>
                  <a:cubicBezTo>
                    <a:pt x="6" y="88"/>
                    <a:pt x="6" y="88"/>
                    <a:pt x="5" y="88"/>
                  </a:cubicBezTo>
                  <a:cubicBezTo>
                    <a:pt x="5" y="88"/>
                    <a:pt x="5" y="88"/>
                    <a:pt x="5" y="88"/>
                  </a:cubicBezTo>
                  <a:cubicBezTo>
                    <a:pt x="5" y="88"/>
                    <a:pt x="5" y="88"/>
                    <a:pt x="5" y="88"/>
                  </a:cubicBezTo>
                  <a:cubicBezTo>
                    <a:pt x="4" y="87"/>
                    <a:pt x="3" y="87"/>
                    <a:pt x="2" y="88"/>
                  </a:cubicBezTo>
                  <a:cubicBezTo>
                    <a:pt x="1" y="87"/>
                    <a:pt x="2" y="86"/>
                    <a:pt x="2" y="85"/>
                  </a:cubicBezTo>
                  <a:cubicBezTo>
                    <a:pt x="2" y="84"/>
                    <a:pt x="1" y="83"/>
                    <a:pt x="1" y="82"/>
                  </a:cubicBezTo>
                  <a:cubicBezTo>
                    <a:pt x="1" y="82"/>
                    <a:pt x="1" y="82"/>
                    <a:pt x="2" y="81"/>
                  </a:cubicBezTo>
                  <a:cubicBezTo>
                    <a:pt x="2" y="81"/>
                    <a:pt x="2" y="81"/>
                    <a:pt x="2" y="81"/>
                  </a:cubicBezTo>
                  <a:cubicBezTo>
                    <a:pt x="2" y="82"/>
                    <a:pt x="2" y="81"/>
                    <a:pt x="2" y="81"/>
                  </a:cubicBezTo>
                  <a:cubicBezTo>
                    <a:pt x="3" y="81"/>
                    <a:pt x="6" y="80"/>
                    <a:pt x="5" y="78"/>
                  </a:cubicBezTo>
                  <a:cubicBezTo>
                    <a:pt x="5" y="77"/>
                    <a:pt x="6" y="75"/>
                    <a:pt x="4" y="75"/>
                  </a:cubicBezTo>
                  <a:cubicBezTo>
                    <a:pt x="3" y="74"/>
                    <a:pt x="2" y="73"/>
                    <a:pt x="2" y="72"/>
                  </a:cubicBezTo>
                  <a:cubicBezTo>
                    <a:pt x="0" y="71"/>
                    <a:pt x="4" y="65"/>
                    <a:pt x="5" y="65"/>
                  </a:cubicBezTo>
                  <a:cubicBezTo>
                    <a:pt x="6" y="65"/>
                    <a:pt x="6" y="65"/>
                    <a:pt x="6" y="65"/>
                  </a:cubicBezTo>
                  <a:cubicBezTo>
                    <a:pt x="8" y="64"/>
                    <a:pt x="9" y="64"/>
                    <a:pt x="11" y="64"/>
                  </a:cubicBezTo>
                  <a:cubicBezTo>
                    <a:pt x="11" y="64"/>
                    <a:pt x="11" y="63"/>
                    <a:pt x="11" y="63"/>
                  </a:cubicBezTo>
                  <a:cubicBezTo>
                    <a:pt x="12" y="62"/>
                    <a:pt x="10" y="59"/>
                    <a:pt x="9" y="58"/>
                  </a:cubicBezTo>
                  <a:cubicBezTo>
                    <a:pt x="9" y="57"/>
                    <a:pt x="13" y="55"/>
                    <a:pt x="9" y="54"/>
                  </a:cubicBezTo>
                  <a:cubicBezTo>
                    <a:pt x="8" y="54"/>
                    <a:pt x="8" y="53"/>
                    <a:pt x="8" y="53"/>
                  </a:cubicBezTo>
                  <a:cubicBezTo>
                    <a:pt x="8" y="53"/>
                    <a:pt x="8" y="53"/>
                    <a:pt x="7" y="53"/>
                  </a:cubicBezTo>
                  <a:cubicBezTo>
                    <a:pt x="7" y="53"/>
                    <a:pt x="7" y="53"/>
                    <a:pt x="7" y="53"/>
                  </a:cubicBezTo>
                  <a:cubicBezTo>
                    <a:pt x="7" y="53"/>
                    <a:pt x="7" y="53"/>
                    <a:pt x="7" y="53"/>
                  </a:cubicBezTo>
                  <a:cubicBezTo>
                    <a:pt x="5" y="53"/>
                    <a:pt x="6" y="52"/>
                    <a:pt x="6" y="51"/>
                  </a:cubicBezTo>
                  <a:cubicBezTo>
                    <a:pt x="6" y="50"/>
                    <a:pt x="5" y="50"/>
                    <a:pt x="5" y="50"/>
                  </a:cubicBezTo>
                  <a:cubicBezTo>
                    <a:pt x="4" y="49"/>
                    <a:pt x="7" y="48"/>
                    <a:pt x="7" y="46"/>
                  </a:cubicBezTo>
                  <a:cubicBezTo>
                    <a:pt x="8" y="45"/>
                    <a:pt x="6" y="43"/>
                    <a:pt x="4" y="43"/>
                  </a:cubicBezTo>
                  <a:cubicBezTo>
                    <a:pt x="3" y="42"/>
                    <a:pt x="3" y="40"/>
                    <a:pt x="5" y="39"/>
                  </a:cubicBezTo>
                  <a:cubicBezTo>
                    <a:pt x="5" y="39"/>
                    <a:pt x="5" y="39"/>
                    <a:pt x="5" y="39"/>
                  </a:cubicBezTo>
                  <a:cubicBezTo>
                    <a:pt x="5" y="39"/>
                    <a:pt x="6" y="39"/>
                    <a:pt x="6" y="40"/>
                  </a:cubicBezTo>
                  <a:cubicBezTo>
                    <a:pt x="6" y="40"/>
                    <a:pt x="6" y="40"/>
                    <a:pt x="6" y="40"/>
                  </a:cubicBezTo>
                  <a:cubicBezTo>
                    <a:pt x="7" y="40"/>
                    <a:pt x="7" y="39"/>
                    <a:pt x="7" y="39"/>
                  </a:cubicBezTo>
                  <a:cubicBezTo>
                    <a:pt x="11" y="39"/>
                    <a:pt x="7" y="33"/>
                    <a:pt x="7" y="31"/>
                  </a:cubicBezTo>
                  <a:cubicBezTo>
                    <a:pt x="10" y="31"/>
                    <a:pt x="8" y="30"/>
                    <a:pt x="9" y="28"/>
                  </a:cubicBezTo>
                  <a:cubicBezTo>
                    <a:pt x="10" y="26"/>
                    <a:pt x="10" y="25"/>
                    <a:pt x="10" y="24"/>
                  </a:cubicBezTo>
                  <a:cubicBezTo>
                    <a:pt x="10" y="21"/>
                    <a:pt x="10" y="22"/>
                    <a:pt x="11" y="20"/>
                  </a:cubicBezTo>
                  <a:cubicBezTo>
                    <a:pt x="12" y="19"/>
                    <a:pt x="12" y="18"/>
                    <a:pt x="12" y="17"/>
                  </a:cubicBezTo>
                  <a:cubicBezTo>
                    <a:pt x="12" y="16"/>
                    <a:pt x="10" y="13"/>
                    <a:pt x="12" y="12"/>
                  </a:cubicBezTo>
                  <a:cubicBezTo>
                    <a:pt x="12" y="12"/>
                    <a:pt x="12" y="12"/>
                    <a:pt x="12" y="12"/>
                  </a:cubicBezTo>
                  <a:cubicBezTo>
                    <a:pt x="12" y="12"/>
                    <a:pt x="12" y="12"/>
                    <a:pt x="12" y="12"/>
                  </a:cubicBezTo>
                  <a:cubicBezTo>
                    <a:pt x="13" y="12"/>
                    <a:pt x="13" y="12"/>
                    <a:pt x="14" y="12"/>
                  </a:cubicBezTo>
                  <a:cubicBezTo>
                    <a:pt x="14" y="12"/>
                    <a:pt x="14" y="12"/>
                    <a:pt x="14" y="12"/>
                  </a:cubicBezTo>
                  <a:cubicBezTo>
                    <a:pt x="14" y="10"/>
                    <a:pt x="15" y="7"/>
                    <a:pt x="15" y="5"/>
                  </a:cubicBezTo>
                  <a:cubicBezTo>
                    <a:pt x="16" y="4"/>
                    <a:pt x="16" y="2"/>
                    <a:pt x="15" y="0"/>
                  </a:cubicBezTo>
                  <a:cubicBezTo>
                    <a:pt x="15" y="0"/>
                    <a:pt x="15" y="0"/>
                    <a:pt x="15" y="0"/>
                  </a:cubicBezTo>
                  <a:cubicBezTo>
                    <a:pt x="18" y="0"/>
                    <a:pt x="21" y="0"/>
                    <a:pt x="24" y="0"/>
                  </a:cubicBezTo>
                  <a:cubicBezTo>
                    <a:pt x="25" y="0"/>
                    <a:pt x="25" y="0"/>
                    <a:pt x="25" y="0"/>
                  </a:cubicBezTo>
                  <a:cubicBezTo>
                    <a:pt x="32" y="0"/>
                    <a:pt x="39" y="0"/>
                    <a:pt x="46" y="0"/>
                  </a:cubicBezTo>
                  <a:cubicBezTo>
                    <a:pt x="46" y="0"/>
                    <a:pt x="46" y="0"/>
                    <a:pt x="46" y="0"/>
                  </a:cubicBezTo>
                  <a:cubicBezTo>
                    <a:pt x="46" y="0"/>
                    <a:pt x="46" y="0"/>
                    <a:pt x="46" y="0"/>
                  </a:cubicBezTo>
                </a:path>
              </a:pathLst>
            </a:custGeom>
            <a:grpFill/>
            <a:ln w="9525">
              <a:solidFill>
                <a:schemeClr val="bg1"/>
              </a:solidFill>
              <a:round/>
              <a:headEnd/>
              <a:tailEnd/>
            </a:ln>
          </p:spPr>
          <p:txBody>
            <a:bodyPr/>
            <a:lstStyle/>
            <a:p>
              <a:endParaRPr lang="de-DE"/>
            </a:p>
          </p:txBody>
        </p:sp>
        <p:sp>
          <p:nvSpPr>
            <p:cNvPr id="111" name="Freeform 2380"/>
            <p:cNvSpPr>
              <a:spLocks/>
            </p:cNvSpPr>
            <p:nvPr/>
          </p:nvSpPr>
          <p:spPr bwMode="auto">
            <a:xfrm>
              <a:off x="1822" y="2507"/>
              <a:ext cx="392" cy="452"/>
            </a:xfrm>
            <a:custGeom>
              <a:avLst/>
              <a:gdLst>
                <a:gd name="T0" fmla="*/ 113 w 59"/>
                <a:gd name="T1" fmla="*/ 80 h 68"/>
                <a:gd name="T2" fmla="*/ 140 w 59"/>
                <a:gd name="T3" fmla="*/ 80 h 68"/>
                <a:gd name="T4" fmla="*/ 140 w 59"/>
                <a:gd name="T5" fmla="*/ 80 h 68"/>
                <a:gd name="T6" fmla="*/ 166 w 59"/>
                <a:gd name="T7" fmla="*/ 66 h 68"/>
                <a:gd name="T8" fmla="*/ 159 w 59"/>
                <a:gd name="T9" fmla="*/ 53 h 68"/>
                <a:gd name="T10" fmla="*/ 179 w 59"/>
                <a:gd name="T11" fmla="*/ 33 h 68"/>
                <a:gd name="T12" fmla="*/ 199 w 59"/>
                <a:gd name="T13" fmla="*/ 33 h 68"/>
                <a:gd name="T14" fmla="*/ 226 w 59"/>
                <a:gd name="T15" fmla="*/ 20 h 68"/>
                <a:gd name="T16" fmla="*/ 252 w 59"/>
                <a:gd name="T17" fmla="*/ 0 h 68"/>
                <a:gd name="T18" fmla="*/ 332 w 59"/>
                <a:gd name="T19" fmla="*/ 0 h 68"/>
                <a:gd name="T20" fmla="*/ 332 w 59"/>
                <a:gd name="T21" fmla="*/ 219 h 68"/>
                <a:gd name="T22" fmla="*/ 332 w 59"/>
                <a:gd name="T23" fmla="*/ 279 h 68"/>
                <a:gd name="T24" fmla="*/ 379 w 59"/>
                <a:gd name="T25" fmla="*/ 279 h 68"/>
                <a:gd name="T26" fmla="*/ 379 w 59"/>
                <a:gd name="T27" fmla="*/ 392 h 68"/>
                <a:gd name="T28" fmla="*/ 379 w 59"/>
                <a:gd name="T29" fmla="*/ 399 h 68"/>
                <a:gd name="T30" fmla="*/ 372 w 59"/>
                <a:gd name="T31" fmla="*/ 399 h 68"/>
                <a:gd name="T32" fmla="*/ 352 w 59"/>
                <a:gd name="T33" fmla="*/ 412 h 68"/>
                <a:gd name="T34" fmla="*/ 326 w 59"/>
                <a:gd name="T35" fmla="*/ 412 h 68"/>
                <a:gd name="T36" fmla="*/ 306 w 59"/>
                <a:gd name="T37" fmla="*/ 399 h 68"/>
                <a:gd name="T38" fmla="*/ 259 w 59"/>
                <a:gd name="T39" fmla="*/ 386 h 68"/>
                <a:gd name="T40" fmla="*/ 226 w 59"/>
                <a:gd name="T41" fmla="*/ 386 h 68"/>
                <a:gd name="T42" fmla="*/ 186 w 59"/>
                <a:gd name="T43" fmla="*/ 425 h 68"/>
                <a:gd name="T44" fmla="*/ 106 w 59"/>
                <a:gd name="T45" fmla="*/ 405 h 68"/>
                <a:gd name="T46" fmla="*/ 73 w 59"/>
                <a:gd name="T47" fmla="*/ 379 h 68"/>
                <a:gd name="T48" fmla="*/ 80 w 59"/>
                <a:gd name="T49" fmla="*/ 366 h 68"/>
                <a:gd name="T50" fmla="*/ 73 w 59"/>
                <a:gd name="T51" fmla="*/ 346 h 68"/>
                <a:gd name="T52" fmla="*/ 66 w 59"/>
                <a:gd name="T53" fmla="*/ 312 h 68"/>
                <a:gd name="T54" fmla="*/ 53 w 59"/>
                <a:gd name="T55" fmla="*/ 286 h 68"/>
                <a:gd name="T56" fmla="*/ 53 w 59"/>
                <a:gd name="T57" fmla="*/ 259 h 68"/>
                <a:gd name="T58" fmla="*/ 40 w 59"/>
                <a:gd name="T59" fmla="*/ 246 h 68"/>
                <a:gd name="T60" fmla="*/ 33 w 59"/>
                <a:gd name="T61" fmla="*/ 226 h 68"/>
                <a:gd name="T62" fmla="*/ 33 w 59"/>
                <a:gd name="T63" fmla="*/ 206 h 68"/>
                <a:gd name="T64" fmla="*/ 20 w 59"/>
                <a:gd name="T65" fmla="*/ 213 h 68"/>
                <a:gd name="T66" fmla="*/ 7 w 59"/>
                <a:gd name="T67" fmla="*/ 193 h 68"/>
                <a:gd name="T68" fmla="*/ 13 w 59"/>
                <a:gd name="T69" fmla="*/ 173 h 68"/>
                <a:gd name="T70" fmla="*/ 13 w 59"/>
                <a:gd name="T71" fmla="*/ 140 h 68"/>
                <a:gd name="T72" fmla="*/ 33 w 59"/>
                <a:gd name="T73" fmla="*/ 126 h 68"/>
                <a:gd name="T74" fmla="*/ 40 w 59"/>
                <a:gd name="T75" fmla="*/ 120 h 68"/>
                <a:gd name="T76" fmla="*/ 47 w 59"/>
                <a:gd name="T77" fmla="*/ 126 h 68"/>
                <a:gd name="T78" fmla="*/ 60 w 59"/>
                <a:gd name="T79" fmla="*/ 120 h 68"/>
                <a:gd name="T80" fmla="*/ 73 w 59"/>
                <a:gd name="T81" fmla="*/ 106 h 68"/>
                <a:gd name="T82" fmla="*/ 100 w 59"/>
                <a:gd name="T83" fmla="*/ 100 h 68"/>
                <a:gd name="T84" fmla="*/ 113 w 59"/>
                <a:gd name="T85" fmla="*/ 80 h 68"/>
                <a:gd name="T86" fmla="*/ 113 w 59"/>
                <a:gd name="T87" fmla="*/ 80 h 68"/>
                <a:gd name="T88" fmla="*/ 113 w 59"/>
                <a:gd name="T89" fmla="*/ 8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68"/>
                <a:gd name="T137" fmla="*/ 59 w 59"/>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68">
                  <a:moveTo>
                    <a:pt x="17" y="12"/>
                  </a:moveTo>
                  <a:cubicBezTo>
                    <a:pt x="19" y="12"/>
                    <a:pt x="20" y="13"/>
                    <a:pt x="21" y="12"/>
                  </a:cubicBezTo>
                  <a:cubicBezTo>
                    <a:pt x="21" y="12"/>
                    <a:pt x="21" y="12"/>
                    <a:pt x="21" y="12"/>
                  </a:cubicBezTo>
                  <a:cubicBezTo>
                    <a:pt x="21" y="12"/>
                    <a:pt x="25" y="10"/>
                    <a:pt x="25" y="10"/>
                  </a:cubicBezTo>
                  <a:cubicBezTo>
                    <a:pt x="25" y="9"/>
                    <a:pt x="27" y="8"/>
                    <a:pt x="24" y="8"/>
                  </a:cubicBezTo>
                  <a:cubicBezTo>
                    <a:pt x="23" y="5"/>
                    <a:pt x="26" y="6"/>
                    <a:pt x="27" y="5"/>
                  </a:cubicBezTo>
                  <a:cubicBezTo>
                    <a:pt x="28" y="4"/>
                    <a:pt x="29" y="4"/>
                    <a:pt x="30" y="5"/>
                  </a:cubicBezTo>
                  <a:cubicBezTo>
                    <a:pt x="32" y="5"/>
                    <a:pt x="33" y="4"/>
                    <a:pt x="34" y="3"/>
                  </a:cubicBezTo>
                  <a:cubicBezTo>
                    <a:pt x="36" y="1"/>
                    <a:pt x="33" y="0"/>
                    <a:pt x="38" y="0"/>
                  </a:cubicBezTo>
                  <a:cubicBezTo>
                    <a:pt x="42" y="0"/>
                    <a:pt x="46" y="0"/>
                    <a:pt x="50" y="0"/>
                  </a:cubicBezTo>
                  <a:cubicBezTo>
                    <a:pt x="49" y="11"/>
                    <a:pt x="49" y="22"/>
                    <a:pt x="50" y="33"/>
                  </a:cubicBezTo>
                  <a:cubicBezTo>
                    <a:pt x="50" y="36"/>
                    <a:pt x="50" y="39"/>
                    <a:pt x="50" y="42"/>
                  </a:cubicBezTo>
                  <a:cubicBezTo>
                    <a:pt x="50" y="42"/>
                    <a:pt x="57" y="41"/>
                    <a:pt x="57" y="42"/>
                  </a:cubicBezTo>
                  <a:cubicBezTo>
                    <a:pt x="57" y="47"/>
                    <a:pt x="59" y="55"/>
                    <a:pt x="57" y="59"/>
                  </a:cubicBezTo>
                  <a:cubicBezTo>
                    <a:pt x="57" y="59"/>
                    <a:pt x="57" y="59"/>
                    <a:pt x="57" y="60"/>
                  </a:cubicBezTo>
                  <a:cubicBezTo>
                    <a:pt x="57" y="60"/>
                    <a:pt x="56" y="60"/>
                    <a:pt x="56" y="60"/>
                  </a:cubicBezTo>
                  <a:cubicBezTo>
                    <a:pt x="56" y="61"/>
                    <a:pt x="54" y="63"/>
                    <a:pt x="53" y="62"/>
                  </a:cubicBezTo>
                  <a:cubicBezTo>
                    <a:pt x="51" y="61"/>
                    <a:pt x="50" y="62"/>
                    <a:pt x="49" y="62"/>
                  </a:cubicBezTo>
                  <a:cubicBezTo>
                    <a:pt x="48" y="62"/>
                    <a:pt x="47" y="60"/>
                    <a:pt x="46" y="60"/>
                  </a:cubicBezTo>
                  <a:cubicBezTo>
                    <a:pt x="43" y="60"/>
                    <a:pt x="41" y="57"/>
                    <a:pt x="39" y="58"/>
                  </a:cubicBezTo>
                  <a:cubicBezTo>
                    <a:pt x="38" y="59"/>
                    <a:pt x="34" y="56"/>
                    <a:pt x="34" y="58"/>
                  </a:cubicBezTo>
                  <a:cubicBezTo>
                    <a:pt x="29" y="56"/>
                    <a:pt x="30" y="62"/>
                    <a:pt x="28" y="64"/>
                  </a:cubicBezTo>
                  <a:cubicBezTo>
                    <a:pt x="25" y="68"/>
                    <a:pt x="20" y="62"/>
                    <a:pt x="16" y="61"/>
                  </a:cubicBezTo>
                  <a:cubicBezTo>
                    <a:pt x="14" y="60"/>
                    <a:pt x="11" y="59"/>
                    <a:pt x="11" y="57"/>
                  </a:cubicBezTo>
                  <a:cubicBezTo>
                    <a:pt x="10" y="57"/>
                    <a:pt x="12" y="56"/>
                    <a:pt x="12" y="55"/>
                  </a:cubicBezTo>
                  <a:cubicBezTo>
                    <a:pt x="12" y="54"/>
                    <a:pt x="11" y="53"/>
                    <a:pt x="11" y="52"/>
                  </a:cubicBezTo>
                  <a:cubicBezTo>
                    <a:pt x="10" y="50"/>
                    <a:pt x="10" y="49"/>
                    <a:pt x="10" y="47"/>
                  </a:cubicBezTo>
                  <a:cubicBezTo>
                    <a:pt x="10" y="46"/>
                    <a:pt x="10" y="42"/>
                    <a:pt x="8" y="43"/>
                  </a:cubicBezTo>
                  <a:cubicBezTo>
                    <a:pt x="7" y="41"/>
                    <a:pt x="8" y="40"/>
                    <a:pt x="8" y="39"/>
                  </a:cubicBezTo>
                  <a:cubicBezTo>
                    <a:pt x="8" y="38"/>
                    <a:pt x="7" y="38"/>
                    <a:pt x="6" y="37"/>
                  </a:cubicBezTo>
                  <a:cubicBezTo>
                    <a:pt x="5" y="35"/>
                    <a:pt x="5" y="36"/>
                    <a:pt x="5" y="34"/>
                  </a:cubicBezTo>
                  <a:cubicBezTo>
                    <a:pt x="5" y="32"/>
                    <a:pt x="6" y="32"/>
                    <a:pt x="5" y="31"/>
                  </a:cubicBezTo>
                  <a:cubicBezTo>
                    <a:pt x="4" y="31"/>
                    <a:pt x="4" y="32"/>
                    <a:pt x="3" y="32"/>
                  </a:cubicBezTo>
                  <a:cubicBezTo>
                    <a:pt x="1" y="32"/>
                    <a:pt x="2" y="30"/>
                    <a:pt x="1" y="29"/>
                  </a:cubicBezTo>
                  <a:cubicBezTo>
                    <a:pt x="1" y="27"/>
                    <a:pt x="0" y="28"/>
                    <a:pt x="2" y="26"/>
                  </a:cubicBezTo>
                  <a:cubicBezTo>
                    <a:pt x="2" y="25"/>
                    <a:pt x="2" y="22"/>
                    <a:pt x="2" y="21"/>
                  </a:cubicBezTo>
                  <a:cubicBezTo>
                    <a:pt x="3" y="21"/>
                    <a:pt x="4" y="18"/>
                    <a:pt x="5" y="19"/>
                  </a:cubicBezTo>
                  <a:cubicBezTo>
                    <a:pt x="6" y="19"/>
                    <a:pt x="6" y="19"/>
                    <a:pt x="6" y="18"/>
                  </a:cubicBezTo>
                  <a:cubicBezTo>
                    <a:pt x="6" y="18"/>
                    <a:pt x="7" y="19"/>
                    <a:pt x="7" y="19"/>
                  </a:cubicBezTo>
                  <a:cubicBezTo>
                    <a:pt x="8" y="19"/>
                    <a:pt x="9" y="20"/>
                    <a:pt x="9" y="18"/>
                  </a:cubicBezTo>
                  <a:cubicBezTo>
                    <a:pt x="9" y="18"/>
                    <a:pt x="11" y="17"/>
                    <a:pt x="11" y="16"/>
                  </a:cubicBezTo>
                  <a:cubicBezTo>
                    <a:pt x="12" y="14"/>
                    <a:pt x="14" y="16"/>
                    <a:pt x="15" y="15"/>
                  </a:cubicBezTo>
                  <a:cubicBezTo>
                    <a:pt x="16" y="14"/>
                    <a:pt x="16" y="13"/>
                    <a:pt x="17" y="12"/>
                  </a:cubicBezTo>
                  <a:cubicBezTo>
                    <a:pt x="17" y="12"/>
                    <a:pt x="17" y="12"/>
                    <a:pt x="17" y="12"/>
                  </a:cubicBezTo>
                  <a:cubicBezTo>
                    <a:pt x="17" y="12"/>
                    <a:pt x="17" y="12"/>
                    <a:pt x="17" y="12"/>
                  </a:cubicBezTo>
                </a:path>
              </a:pathLst>
            </a:custGeom>
            <a:grpFill/>
            <a:ln w="9525">
              <a:solidFill>
                <a:schemeClr val="bg1"/>
              </a:solidFill>
              <a:round/>
              <a:headEnd/>
              <a:tailEnd/>
            </a:ln>
          </p:spPr>
          <p:txBody>
            <a:bodyPr/>
            <a:lstStyle/>
            <a:p>
              <a:endParaRPr lang="de-DE"/>
            </a:p>
          </p:txBody>
        </p:sp>
        <p:sp>
          <p:nvSpPr>
            <p:cNvPr id="112" name="Freeform 2381"/>
            <p:cNvSpPr>
              <a:spLocks/>
            </p:cNvSpPr>
            <p:nvPr/>
          </p:nvSpPr>
          <p:spPr bwMode="auto">
            <a:xfrm>
              <a:off x="3311" y="2547"/>
              <a:ext cx="598" cy="552"/>
            </a:xfrm>
            <a:custGeom>
              <a:avLst/>
              <a:gdLst>
                <a:gd name="T0" fmla="*/ 485 w 90"/>
                <a:gd name="T1" fmla="*/ 20 h 83"/>
                <a:gd name="T2" fmla="*/ 498 w 90"/>
                <a:gd name="T3" fmla="*/ 47 h 83"/>
                <a:gd name="T4" fmla="*/ 525 w 90"/>
                <a:gd name="T5" fmla="*/ 80 h 83"/>
                <a:gd name="T6" fmla="*/ 545 w 90"/>
                <a:gd name="T7" fmla="*/ 113 h 83"/>
                <a:gd name="T8" fmla="*/ 558 w 90"/>
                <a:gd name="T9" fmla="*/ 126 h 83"/>
                <a:gd name="T10" fmla="*/ 571 w 90"/>
                <a:gd name="T11" fmla="*/ 146 h 83"/>
                <a:gd name="T12" fmla="*/ 585 w 90"/>
                <a:gd name="T13" fmla="*/ 160 h 83"/>
                <a:gd name="T14" fmla="*/ 598 w 90"/>
                <a:gd name="T15" fmla="*/ 193 h 83"/>
                <a:gd name="T16" fmla="*/ 585 w 90"/>
                <a:gd name="T17" fmla="*/ 200 h 83"/>
                <a:gd name="T18" fmla="*/ 578 w 90"/>
                <a:gd name="T19" fmla="*/ 239 h 83"/>
                <a:gd name="T20" fmla="*/ 505 w 90"/>
                <a:gd name="T21" fmla="*/ 273 h 83"/>
                <a:gd name="T22" fmla="*/ 445 w 90"/>
                <a:gd name="T23" fmla="*/ 286 h 83"/>
                <a:gd name="T24" fmla="*/ 359 w 90"/>
                <a:gd name="T25" fmla="*/ 319 h 83"/>
                <a:gd name="T26" fmla="*/ 352 w 90"/>
                <a:gd name="T27" fmla="*/ 379 h 83"/>
                <a:gd name="T28" fmla="*/ 299 w 90"/>
                <a:gd name="T29" fmla="*/ 519 h 83"/>
                <a:gd name="T30" fmla="*/ 252 w 90"/>
                <a:gd name="T31" fmla="*/ 552 h 83"/>
                <a:gd name="T32" fmla="*/ 93 w 90"/>
                <a:gd name="T33" fmla="*/ 519 h 83"/>
                <a:gd name="T34" fmla="*/ 53 w 90"/>
                <a:gd name="T35" fmla="*/ 485 h 83"/>
                <a:gd name="T36" fmla="*/ 33 w 90"/>
                <a:gd name="T37" fmla="*/ 472 h 83"/>
                <a:gd name="T38" fmla="*/ 27 w 90"/>
                <a:gd name="T39" fmla="*/ 459 h 83"/>
                <a:gd name="T40" fmla="*/ 13 w 90"/>
                <a:gd name="T41" fmla="*/ 426 h 83"/>
                <a:gd name="T42" fmla="*/ 13 w 90"/>
                <a:gd name="T43" fmla="*/ 326 h 83"/>
                <a:gd name="T44" fmla="*/ 0 w 90"/>
                <a:gd name="T45" fmla="*/ 193 h 83"/>
                <a:gd name="T46" fmla="*/ 159 w 90"/>
                <a:gd name="T47" fmla="*/ 193 h 83"/>
                <a:gd name="T48" fmla="*/ 213 w 90"/>
                <a:gd name="T49" fmla="*/ 140 h 83"/>
                <a:gd name="T50" fmla="*/ 233 w 90"/>
                <a:gd name="T51" fmla="*/ 133 h 83"/>
                <a:gd name="T52" fmla="*/ 246 w 90"/>
                <a:gd name="T53" fmla="*/ 126 h 83"/>
                <a:gd name="T54" fmla="*/ 339 w 90"/>
                <a:gd name="T55" fmla="*/ 126 h 83"/>
                <a:gd name="T56" fmla="*/ 372 w 90"/>
                <a:gd name="T57" fmla="*/ 86 h 83"/>
                <a:gd name="T58" fmla="*/ 379 w 90"/>
                <a:gd name="T59" fmla="*/ 80 h 83"/>
                <a:gd name="T60" fmla="*/ 465 w 90"/>
                <a:gd name="T61" fmla="*/ 53 h 83"/>
                <a:gd name="T62" fmla="*/ 478 w 90"/>
                <a:gd name="T63" fmla="*/ 7 h 83"/>
                <a:gd name="T64" fmla="*/ 485 w 90"/>
                <a:gd name="T65" fmla="*/ 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3"/>
                <a:gd name="T101" fmla="*/ 90 w 90"/>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3">
                  <a:moveTo>
                    <a:pt x="73" y="1"/>
                  </a:moveTo>
                  <a:cubicBezTo>
                    <a:pt x="73" y="2"/>
                    <a:pt x="73" y="2"/>
                    <a:pt x="73" y="3"/>
                  </a:cubicBezTo>
                  <a:cubicBezTo>
                    <a:pt x="73" y="2"/>
                    <a:pt x="73" y="2"/>
                    <a:pt x="74" y="2"/>
                  </a:cubicBezTo>
                  <a:cubicBezTo>
                    <a:pt x="73" y="5"/>
                    <a:pt x="76" y="5"/>
                    <a:pt x="75" y="7"/>
                  </a:cubicBezTo>
                  <a:cubicBezTo>
                    <a:pt x="77" y="7"/>
                    <a:pt x="78" y="8"/>
                    <a:pt x="78" y="11"/>
                  </a:cubicBezTo>
                  <a:cubicBezTo>
                    <a:pt x="79" y="10"/>
                    <a:pt x="79" y="11"/>
                    <a:pt x="79" y="12"/>
                  </a:cubicBezTo>
                  <a:cubicBezTo>
                    <a:pt x="81" y="12"/>
                    <a:pt x="80" y="14"/>
                    <a:pt x="80" y="15"/>
                  </a:cubicBezTo>
                  <a:cubicBezTo>
                    <a:pt x="81" y="15"/>
                    <a:pt x="82" y="16"/>
                    <a:pt x="82" y="17"/>
                  </a:cubicBezTo>
                  <a:cubicBezTo>
                    <a:pt x="83" y="16"/>
                    <a:pt x="83" y="18"/>
                    <a:pt x="83" y="19"/>
                  </a:cubicBezTo>
                  <a:cubicBezTo>
                    <a:pt x="83" y="19"/>
                    <a:pt x="84" y="19"/>
                    <a:pt x="84" y="19"/>
                  </a:cubicBezTo>
                  <a:cubicBezTo>
                    <a:pt x="84" y="19"/>
                    <a:pt x="84" y="20"/>
                    <a:pt x="84" y="20"/>
                  </a:cubicBezTo>
                  <a:cubicBezTo>
                    <a:pt x="86" y="20"/>
                    <a:pt x="86" y="21"/>
                    <a:pt x="86" y="22"/>
                  </a:cubicBezTo>
                  <a:cubicBezTo>
                    <a:pt x="87" y="22"/>
                    <a:pt x="87" y="23"/>
                    <a:pt x="87" y="25"/>
                  </a:cubicBezTo>
                  <a:cubicBezTo>
                    <a:pt x="87" y="24"/>
                    <a:pt x="88" y="24"/>
                    <a:pt x="88" y="24"/>
                  </a:cubicBezTo>
                  <a:cubicBezTo>
                    <a:pt x="88" y="26"/>
                    <a:pt x="89" y="25"/>
                    <a:pt x="89" y="27"/>
                  </a:cubicBezTo>
                  <a:cubicBezTo>
                    <a:pt x="89" y="28"/>
                    <a:pt x="89" y="28"/>
                    <a:pt x="90" y="29"/>
                  </a:cubicBezTo>
                  <a:cubicBezTo>
                    <a:pt x="89" y="29"/>
                    <a:pt x="89" y="29"/>
                    <a:pt x="89" y="29"/>
                  </a:cubicBezTo>
                  <a:cubicBezTo>
                    <a:pt x="89" y="30"/>
                    <a:pt x="90" y="29"/>
                    <a:pt x="88" y="30"/>
                  </a:cubicBezTo>
                  <a:cubicBezTo>
                    <a:pt x="89" y="31"/>
                    <a:pt x="87" y="35"/>
                    <a:pt x="86" y="35"/>
                  </a:cubicBezTo>
                  <a:cubicBezTo>
                    <a:pt x="86" y="35"/>
                    <a:pt x="86" y="36"/>
                    <a:pt x="87" y="36"/>
                  </a:cubicBezTo>
                  <a:cubicBezTo>
                    <a:pt x="83" y="36"/>
                    <a:pt x="80" y="36"/>
                    <a:pt x="77" y="36"/>
                  </a:cubicBezTo>
                  <a:cubicBezTo>
                    <a:pt x="77" y="38"/>
                    <a:pt x="78" y="41"/>
                    <a:pt x="76" y="41"/>
                  </a:cubicBezTo>
                  <a:cubicBezTo>
                    <a:pt x="74" y="41"/>
                    <a:pt x="71" y="41"/>
                    <a:pt x="69" y="41"/>
                  </a:cubicBezTo>
                  <a:cubicBezTo>
                    <a:pt x="70" y="43"/>
                    <a:pt x="69" y="44"/>
                    <a:pt x="67" y="43"/>
                  </a:cubicBezTo>
                  <a:cubicBezTo>
                    <a:pt x="67" y="45"/>
                    <a:pt x="66" y="46"/>
                    <a:pt x="64" y="46"/>
                  </a:cubicBezTo>
                  <a:cubicBezTo>
                    <a:pt x="65" y="50"/>
                    <a:pt x="57" y="48"/>
                    <a:pt x="54" y="48"/>
                  </a:cubicBezTo>
                  <a:cubicBezTo>
                    <a:pt x="54" y="51"/>
                    <a:pt x="54" y="54"/>
                    <a:pt x="54" y="57"/>
                  </a:cubicBezTo>
                  <a:cubicBezTo>
                    <a:pt x="54" y="57"/>
                    <a:pt x="53" y="57"/>
                    <a:pt x="53" y="57"/>
                  </a:cubicBezTo>
                  <a:cubicBezTo>
                    <a:pt x="53" y="64"/>
                    <a:pt x="53" y="71"/>
                    <a:pt x="53" y="78"/>
                  </a:cubicBezTo>
                  <a:cubicBezTo>
                    <a:pt x="50" y="78"/>
                    <a:pt x="48" y="78"/>
                    <a:pt x="45" y="78"/>
                  </a:cubicBezTo>
                  <a:cubicBezTo>
                    <a:pt x="46" y="82"/>
                    <a:pt x="40" y="81"/>
                    <a:pt x="38" y="81"/>
                  </a:cubicBezTo>
                  <a:cubicBezTo>
                    <a:pt x="38" y="81"/>
                    <a:pt x="38" y="82"/>
                    <a:pt x="38" y="83"/>
                  </a:cubicBezTo>
                  <a:cubicBezTo>
                    <a:pt x="30" y="83"/>
                    <a:pt x="22" y="83"/>
                    <a:pt x="14" y="83"/>
                  </a:cubicBezTo>
                  <a:cubicBezTo>
                    <a:pt x="14" y="81"/>
                    <a:pt x="14" y="80"/>
                    <a:pt x="14" y="78"/>
                  </a:cubicBezTo>
                  <a:cubicBezTo>
                    <a:pt x="13" y="78"/>
                    <a:pt x="12" y="78"/>
                    <a:pt x="10" y="78"/>
                  </a:cubicBezTo>
                  <a:cubicBezTo>
                    <a:pt x="11" y="74"/>
                    <a:pt x="7" y="77"/>
                    <a:pt x="8" y="73"/>
                  </a:cubicBezTo>
                  <a:cubicBezTo>
                    <a:pt x="8" y="71"/>
                    <a:pt x="9" y="71"/>
                    <a:pt x="9" y="69"/>
                  </a:cubicBezTo>
                  <a:cubicBezTo>
                    <a:pt x="8" y="69"/>
                    <a:pt x="7" y="70"/>
                    <a:pt x="5" y="71"/>
                  </a:cubicBezTo>
                  <a:cubicBezTo>
                    <a:pt x="6" y="70"/>
                    <a:pt x="5" y="69"/>
                    <a:pt x="5" y="69"/>
                  </a:cubicBezTo>
                  <a:cubicBezTo>
                    <a:pt x="5" y="69"/>
                    <a:pt x="5" y="69"/>
                    <a:pt x="4" y="69"/>
                  </a:cubicBezTo>
                  <a:cubicBezTo>
                    <a:pt x="4" y="68"/>
                    <a:pt x="4" y="67"/>
                    <a:pt x="3" y="68"/>
                  </a:cubicBezTo>
                  <a:cubicBezTo>
                    <a:pt x="3" y="65"/>
                    <a:pt x="2" y="66"/>
                    <a:pt x="2" y="64"/>
                  </a:cubicBezTo>
                  <a:cubicBezTo>
                    <a:pt x="2" y="62"/>
                    <a:pt x="2" y="60"/>
                    <a:pt x="2" y="57"/>
                  </a:cubicBezTo>
                  <a:cubicBezTo>
                    <a:pt x="2" y="55"/>
                    <a:pt x="2" y="52"/>
                    <a:pt x="2" y="49"/>
                  </a:cubicBezTo>
                  <a:cubicBezTo>
                    <a:pt x="2" y="48"/>
                    <a:pt x="3" y="42"/>
                    <a:pt x="1" y="43"/>
                  </a:cubicBezTo>
                  <a:cubicBezTo>
                    <a:pt x="0" y="38"/>
                    <a:pt x="0" y="34"/>
                    <a:pt x="0" y="29"/>
                  </a:cubicBezTo>
                  <a:cubicBezTo>
                    <a:pt x="8" y="29"/>
                    <a:pt x="16" y="29"/>
                    <a:pt x="23" y="29"/>
                  </a:cubicBezTo>
                  <a:cubicBezTo>
                    <a:pt x="24" y="29"/>
                    <a:pt x="24" y="29"/>
                    <a:pt x="24" y="29"/>
                  </a:cubicBezTo>
                  <a:cubicBezTo>
                    <a:pt x="26" y="29"/>
                    <a:pt x="32" y="30"/>
                    <a:pt x="32" y="29"/>
                  </a:cubicBezTo>
                  <a:cubicBezTo>
                    <a:pt x="32" y="26"/>
                    <a:pt x="32" y="24"/>
                    <a:pt x="32" y="21"/>
                  </a:cubicBezTo>
                  <a:cubicBezTo>
                    <a:pt x="33" y="21"/>
                    <a:pt x="33" y="21"/>
                    <a:pt x="33" y="21"/>
                  </a:cubicBezTo>
                  <a:cubicBezTo>
                    <a:pt x="34" y="21"/>
                    <a:pt x="35" y="21"/>
                    <a:pt x="35" y="20"/>
                  </a:cubicBezTo>
                  <a:cubicBezTo>
                    <a:pt x="35" y="20"/>
                    <a:pt x="36" y="20"/>
                    <a:pt x="37" y="20"/>
                  </a:cubicBezTo>
                  <a:cubicBezTo>
                    <a:pt x="37" y="19"/>
                    <a:pt x="37" y="19"/>
                    <a:pt x="37" y="19"/>
                  </a:cubicBezTo>
                  <a:cubicBezTo>
                    <a:pt x="42" y="19"/>
                    <a:pt x="46" y="19"/>
                    <a:pt x="50" y="19"/>
                  </a:cubicBezTo>
                  <a:cubicBezTo>
                    <a:pt x="50" y="19"/>
                    <a:pt x="51" y="19"/>
                    <a:pt x="51" y="19"/>
                  </a:cubicBezTo>
                  <a:cubicBezTo>
                    <a:pt x="55" y="19"/>
                    <a:pt x="55" y="19"/>
                    <a:pt x="55" y="15"/>
                  </a:cubicBezTo>
                  <a:cubicBezTo>
                    <a:pt x="56" y="15"/>
                    <a:pt x="56" y="14"/>
                    <a:pt x="56" y="13"/>
                  </a:cubicBezTo>
                  <a:cubicBezTo>
                    <a:pt x="57" y="13"/>
                    <a:pt x="57" y="13"/>
                    <a:pt x="57" y="13"/>
                  </a:cubicBezTo>
                  <a:cubicBezTo>
                    <a:pt x="57" y="13"/>
                    <a:pt x="57" y="12"/>
                    <a:pt x="57" y="12"/>
                  </a:cubicBezTo>
                  <a:cubicBezTo>
                    <a:pt x="59" y="12"/>
                    <a:pt x="61" y="10"/>
                    <a:pt x="61" y="8"/>
                  </a:cubicBezTo>
                  <a:cubicBezTo>
                    <a:pt x="64" y="8"/>
                    <a:pt x="67" y="8"/>
                    <a:pt x="70" y="8"/>
                  </a:cubicBezTo>
                  <a:cubicBezTo>
                    <a:pt x="70" y="8"/>
                    <a:pt x="70" y="1"/>
                    <a:pt x="70" y="0"/>
                  </a:cubicBezTo>
                  <a:cubicBezTo>
                    <a:pt x="72" y="0"/>
                    <a:pt x="72" y="0"/>
                    <a:pt x="72" y="1"/>
                  </a:cubicBezTo>
                  <a:cubicBezTo>
                    <a:pt x="72" y="1"/>
                    <a:pt x="72" y="1"/>
                    <a:pt x="73" y="1"/>
                  </a:cubicBezTo>
                  <a:cubicBezTo>
                    <a:pt x="73" y="1"/>
                    <a:pt x="73" y="1"/>
                    <a:pt x="73" y="1"/>
                  </a:cubicBezTo>
                  <a:cubicBezTo>
                    <a:pt x="73" y="1"/>
                    <a:pt x="73" y="1"/>
                    <a:pt x="73" y="1"/>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13" name="Freeform 2382"/>
            <p:cNvSpPr>
              <a:spLocks/>
            </p:cNvSpPr>
            <p:nvPr/>
          </p:nvSpPr>
          <p:spPr bwMode="auto">
            <a:xfrm>
              <a:off x="3796" y="2547"/>
              <a:ext cx="325" cy="339"/>
            </a:xfrm>
            <a:custGeom>
              <a:avLst/>
              <a:gdLst>
                <a:gd name="T0" fmla="*/ 93 w 49"/>
                <a:gd name="T1" fmla="*/ 239 h 51"/>
                <a:gd name="T2" fmla="*/ 86 w 49"/>
                <a:gd name="T3" fmla="*/ 233 h 51"/>
                <a:gd name="T4" fmla="*/ 99 w 49"/>
                <a:gd name="T5" fmla="*/ 199 h 51"/>
                <a:gd name="T6" fmla="*/ 106 w 49"/>
                <a:gd name="T7" fmla="*/ 193 h 51"/>
                <a:gd name="T8" fmla="*/ 113 w 49"/>
                <a:gd name="T9" fmla="*/ 193 h 51"/>
                <a:gd name="T10" fmla="*/ 106 w 49"/>
                <a:gd name="T11" fmla="*/ 179 h 51"/>
                <a:gd name="T12" fmla="*/ 106 w 49"/>
                <a:gd name="T13" fmla="*/ 173 h 51"/>
                <a:gd name="T14" fmla="*/ 99 w 49"/>
                <a:gd name="T15" fmla="*/ 160 h 51"/>
                <a:gd name="T16" fmla="*/ 93 w 49"/>
                <a:gd name="T17" fmla="*/ 166 h 51"/>
                <a:gd name="T18" fmla="*/ 86 w 49"/>
                <a:gd name="T19" fmla="*/ 146 h 51"/>
                <a:gd name="T20" fmla="*/ 73 w 49"/>
                <a:gd name="T21" fmla="*/ 133 h 51"/>
                <a:gd name="T22" fmla="*/ 73 w 49"/>
                <a:gd name="T23" fmla="*/ 126 h 51"/>
                <a:gd name="T24" fmla="*/ 66 w 49"/>
                <a:gd name="T25" fmla="*/ 126 h 51"/>
                <a:gd name="T26" fmla="*/ 60 w 49"/>
                <a:gd name="T27" fmla="*/ 113 h 51"/>
                <a:gd name="T28" fmla="*/ 46 w 49"/>
                <a:gd name="T29" fmla="*/ 100 h 51"/>
                <a:gd name="T30" fmla="*/ 40 w 49"/>
                <a:gd name="T31" fmla="*/ 80 h 51"/>
                <a:gd name="T32" fmla="*/ 33 w 49"/>
                <a:gd name="T33" fmla="*/ 73 h 51"/>
                <a:gd name="T34" fmla="*/ 13 w 49"/>
                <a:gd name="T35" fmla="*/ 47 h 51"/>
                <a:gd name="T36" fmla="*/ 7 w 49"/>
                <a:gd name="T37" fmla="*/ 13 h 51"/>
                <a:gd name="T38" fmla="*/ 0 w 49"/>
                <a:gd name="T39" fmla="*/ 20 h 51"/>
                <a:gd name="T40" fmla="*/ 0 w 49"/>
                <a:gd name="T41" fmla="*/ 7 h 51"/>
                <a:gd name="T42" fmla="*/ 126 w 49"/>
                <a:gd name="T43" fmla="*/ 7 h 51"/>
                <a:gd name="T44" fmla="*/ 186 w 49"/>
                <a:gd name="T45" fmla="*/ 7 h 51"/>
                <a:gd name="T46" fmla="*/ 226 w 49"/>
                <a:gd name="T47" fmla="*/ 20 h 51"/>
                <a:gd name="T48" fmla="*/ 239 w 49"/>
                <a:gd name="T49" fmla="*/ 53 h 51"/>
                <a:gd name="T50" fmla="*/ 285 w 49"/>
                <a:gd name="T51" fmla="*/ 53 h 51"/>
                <a:gd name="T52" fmla="*/ 285 w 49"/>
                <a:gd name="T53" fmla="*/ 100 h 51"/>
                <a:gd name="T54" fmla="*/ 292 w 49"/>
                <a:gd name="T55" fmla="*/ 106 h 51"/>
                <a:gd name="T56" fmla="*/ 292 w 49"/>
                <a:gd name="T57" fmla="*/ 140 h 51"/>
                <a:gd name="T58" fmla="*/ 292 w 49"/>
                <a:gd name="T59" fmla="*/ 193 h 51"/>
                <a:gd name="T60" fmla="*/ 325 w 49"/>
                <a:gd name="T61" fmla="*/ 193 h 51"/>
                <a:gd name="T62" fmla="*/ 325 w 49"/>
                <a:gd name="T63" fmla="*/ 286 h 51"/>
                <a:gd name="T64" fmla="*/ 325 w 49"/>
                <a:gd name="T65" fmla="*/ 332 h 51"/>
                <a:gd name="T66" fmla="*/ 279 w 49"/>
                <a:gd name="T67" fmla="*/ 332 h 51"/>
                <a:gd name="T68" fmla="*/ 279 w 49"/>
                <a:gd name="T69" fmla="*/ 312 h 51"/>
                <a:gd name="T70" fmla="*/ 226 w 49"/>
                <a:gd name="T71" fmla="*/ 299 h 51"/>
                <a:gd name="T72" fmla="*/ 219 w 49"/>
                <a:gd name="T73" fmla="*/ 286 h 51"/>
                <a:gd name="T74" fmla="*/ 179 w 49"/>
                <a:gd name="T75" fmla="*/ 286 h 51"/>
                <a:gd name="T76" fmla="*/ 126 w 49"/>
                <a:gd name="T77" fmla="*/ 279 h 51"/>
                <a:gd name="T78" fmla="*/ 126 w 49"/>
                <a:gd name="T79" fmla="*/ 239 h 51"/>
                <a:gd name="T80" fmla="*/ 93 w 49"/>
                <a:gd name="T81" fmla="*/ 239 h 51"/>
                <a:gd name="T82" fmla="*/ 93 w 49"/>
                <a:gd name="T83" fmla="*/ 239 h 51"/>
                <a:gd name="T84" fmla="*/ 93 w 49"/>
                <a:gd name="T85" fmla="*/ 23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51"/>
                <a:gd name="T131" fmla="*/ 49 w 49"/>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51">
                  <a:moveTo>
                    <a:pt x="14" y="36"/>
                  </a:moveTo>
                  <a:cubicBezTo>
                    <a:pt x="13" y="36"/>
                    <a:pt x="13" y="35"/>
                    <a:pt x="13" y="35"/>
                  </a:cubicBezTo>
                  <a:cubicBezTo>
                    <a:pt x="14" y="35"/>
                    <a:pt x="16" y="31"/>
                    <a:pt x="15" y="30"/>
                  </a:cubicBezTo>
                  <a:cubicBezTo>
                    <a:pt x="17" y="29"/>
                    <a:pt x="16" y="30"/>
                    <a:pt x="16" y="29"/>
                  </a:cubicBezTo>
                  <a:cubicBezTo>
                    <a:pt x="16" y="29"/>
                    <a:pt x="16" y="29"/>
                    <a:pt x="17" y="29"/>
                  </a:cubicBezTo>
                  <a:cubicBezTo>
                    <a:pt x="16" y="28"/>
                    <a:pt x="16" y="28"/>
                    <a:pt x="16" y="27"/>
                  </a:cubicBezTo>
                  <a:cubicBezTo>
                    <a:pt x="16" y="27"/>
                    <a:pt x="17" y="26"/>
                    <a:pt x="16" y="26"/>
                  </a:cubicBezTo>
                  <a:cubicBezTo>
                    <a:pt x="16" y="25"/>
                    <a:pt x="15" y="26"/>
                    <a:pt x="15" y="24"/>
                  </a:cubicBezTo>
                  <a:cubicBezTo>
                    <a:pt x="15" y="24"/>
                    <a:pt x="14" y="24"/>
                    <a:pt x="14" y="25"/>
                  </a:cubicBezTo>
                  <a:cubicBezTo>
                    <a:pt x="14" y="23"/>
                    <a:pt x="14" y="22"/>
                    <a:pt x="13" y="22"/>
                  </a:cubicBezTo>
                  <a:cubicBezTo>
                    <a:pt x="13" y="21"/>
                    <a:pt x="13" y="20"/>
                    <a:pt x="11" y="20"/>
                  </a:cubicBezTo>
                  <a:cubicBezTo>
                    <a:pt x="11" y="20"/>
                    <a:pt x="11" y="19"/>
                    <a:pt x="11" y="19"/>
                  </a:cubicBezTo>
                  <a:cubicBezTo>
                    <a:pt x="11" y="19"/>
                    <a:pt x="10" y="19"/>
                    <a:pt x="10" y="19"/>
                  </a:cubicBezTo>
                  <a:cubicBezTo>
                    <a:pt x="10" y="18"/>
                    <a:pt x="10" y="16"/>
                    <a:pt x="9" y="17"/>
                  </a:cubicBezTo>
                  <a:cubicBezTo>
                    <a:pt x="9" y="16"/>
                    <a:pt x="8" y="15"/>
                    <a:pt x="7" y="15"/>
                  </a:cubicBezTo>
                  <a:cubicBezTo>
                    <a:pt x="7" y="14"/>
                    <a:pt x="8" y="12"/>
                    <a:pt x="6" y="12"/>
                  </a:cubicBezTo>
                  <a:cubicBezTo>
                    <a:pt x="6" y="11"/>
                    <a:pt x="6" y="10"/>
                    <a:pt x="5" y="11"/>
                  </a:cubicBezTo>
                  <a:cubicBezTo>
                    <a:pt x="5" y="8"/>
                    <a:pt x="4" y="7"/>
                    <a:pt x="2" y="7"/>
                  </a:cubicBezTo>
                  <a:cubicBezTo>
                    <a:pt x="3" y="5"/>
                    <a:pt x="0" y="5"/>
                    <a:pt x="1" y="2"/>
                  </a:cubicBezTo>
                  <a:cubicBezTo>
                    <a:pt x="0" y="2"/>
                    <a:pt x="0" y="2"/>
                    <a:pt x="0" y="3"/>
                  </a:cubicBezTo>
                  <a:cubicBezTo>
                    <a:pt x="0" y="2"/>
                    <a:pt x="0" y="2"/>
                    <a:pt x="0" y="1"/>
                  </a:cubicBezTo>
                  <a:cubicBezTo>
                    <a:pt x="6" y="1"/>
                    <a:pt x="13" y="1"/>
                    <a:pt x="19" y="1"/>
                  </a:cubicBezTo>
                  <a:cubicBezTo>
                    <a:pt x="22" y="1"/>
                    <a:pt x="25" y="1"/>
                    <a:pt x="28" y="1"/>
                  </a:cubicBezTo>
                  <a:cubicBezTo>
                    <a:pt x="29" y="1"/>
                    <a:pt x="34" y="0"/>
                    <a:pt x="34" y="3"/>
                  </a:cubicBezTo>
                  <a:cubicBezTo>
                    <a:pt x="37" y="2"/>
                    <a:pt x="36" y="6"/>
                    <a:pt x="36" y="8"/>
                  </a:cubicBezTo>
                  <a:cubicBezTo>
                    <a:pt x="38" y="8"/>
                    <a:pt x="40" y="8"/>
                    <a:pt x="43" y="8"/>
                  </a:cubicBezTo>
                  <a:cubicBezTo>
                    <a:pt x="43" y="8"/>
                    <a:pt x="43" y="14"/>
                    <a:pt x="43" y="15"/>
                  </a:cubicBezTo>
                  <a:cubicBezTo>
                    <a:pt x="43" y="16"/>
                    <a:pt x="44" y="15"/>
                    <a:pt x="44" y="16"/>
                  </a:cubicBezTo>
                  <a:cubicBezTo>
                    <a:pt x="44" y="18"/>
                    <a:pt x="44" y="19"/>
                    <a:pt x="44" y="21"/>
                  </a:cubicBezTo>
                  <a:cubicBezTo>
                    <a:pt x="44" y="23"/>
                    <a:pt x="44" y="26"/>
                    <a:pt x="44" y="29"/>
                  </a:cubicBezTo>
                  <a:cubicBezTo>
                    <a:pt x="46" y="29"/>
                    <a:pt x="47" y="29"/>
                    <a:pt x="49" y="29"/>
                  </a:cubicBezTo>
                  <a:cubicBezTo>
                    <a:pt x="49" y="34"/>
                    <a:pt x="49" y="38"/>
                    <a:pt x="49" y="43"/>
                  </a:cubicBezTo>
                  <a:cubicBezTo>
                    <a:pt x="49" y="44"/>
                    <a:pt x="49" y="49"/>
                    <a:pt x="49" y="50"/>
                  </a:cubicBezTo>
                  <a:cubicBezTo>
                    <a:pt x="48" y="51"/>
                    <a:pt x="43" y="50"/>
                    <a:pt x="42" y="50"/>
                  </a:cubicBezTo>
                  <a:cubicBezTo>
                    <a:pt x="42" y="49"/>
                    <a:pt x="42" y="48"/>
                    <a:pt x="42" y="47"/>
                  </a:cubicBezTo>
                  <a:cubicBezTo>
                    <a:pt x="40" y="47"/>
                    <a:pt x="34" y="48"/>
                    <a:pt x="34" y="45"/>
                  </a:cubicBezTo>
                  <a:cubicBezTo>
                    <a:pt x="34" y="44"/>
                    <a:pt x="35" y="43"/>
                    <a:pt x="33" y="43"/>
                  </a:cubicBezTo>
                  <a:cubicBezTo>
                    <a:pt x="31" y="43"/>
                    <a:pt x="29" y="43"/>
                    <a:pt x="27" y="43"/>
                  </a:cubicBezTo>
                  <a:cubicBezTo>
                    <a:pt x="25" y="43"/>
                    <a:pt x="19" y="44"/>
                    <a:pt x="19" y="42"/>
                  </a:cubicBezTo>
                  <a:cubicBezTo>
                    <a:pt x="19" y="41"/>
                    <a:pt x="19" y="37"/>
                    <a:pt x="19" y="36"/>
                  </a:cubicBezTo>
                  <a:cubicBezTo>
                    <a:pt x="18" y="36"/>
                    <a:pt x="14" y="36"/>
                    <a:pt x="14" y="36"/>
                  </a:cubicBezTo>
                  <a:cubicBezTo>
                    <a:pt x="14" y="36"/>
                    <a:pt x="14" y="36"/>
                    <a:pt x="14" y="36"/>
                  </a:cubicBezTo>
                  <a:cubicBezTo>
                    <a:pt x="14" y="36"/>
                    <a:pt x="14" y="36"/>
                    <a:pt x="14" y="36"/>
                  </a:cubicBezTo>
                </a:path>
              </a:pathLst>
            </a:custGeom>
            <a:grpFill/>
            <a:ln w="9525">
              <a:solidFill>
                <a:schemeClr val="bg1"/>
              </a:solidFill>
              <a:round/>
              <a:headEnd/>
              <a:tailEnd/>
            </a:ln>
          </p:spPr>
          <p:txBody>
            <a:bodyPr/>
            <a:lstStyle/>
            <a:p>
              <a:endParaRPr lang="de-DE"/>
            </a:p>
          </p:txBody>
        </p:sp>
        <p:sp>
          <p:nvSpPr>
            <p:cNvPr id="114" name="Freeform 2383"/>
            <p:cNvSpPr>
              <a:spLocks/>
            </p:cNvSpPr>
            <p:nvPr/>
          </p:nvSpPr>
          <p:spPr bwMode="auto">
            <a:xfrm>
              <a:off x="1450" y="2667"/>
              <a:ext cx="386" cy="286"/>
            </a:xfrm>
            <a:custGeom>
              <a:avLst/>
              <a:gdLst>
                <a:gd name="T0" fmla="*/ 200 w 58"/>
                <a:gd name="T1" fmla="*/ 7 h 43"/>
                <a:gd name="T2" fmla="*/ 386 w 58"/>
                <a:gd name="T3" fmla="*/ 0 h 43"/>
                <a:gd name="T4" fmla="*/ 373 w 58"/>
                <a:gd name="T5" fmla="*/ 27 h 43"/>
                <a:gd name="T6" fmla="*/ 379 w 58"/>
                <a:gd name="T7" fmla="*/ 33 h 43"/>
                <a:gd name="T8" fmla="*/ 386 w 58"/>
                <a:gd name="T9" fmla="*/ 53 h 43"/>
                <a:gd name="T10" fmla="*/ 366 w 58"/>
                <a:gd name="T11" fmla="*/ 53 h 43"/>
                <a:gd name="T12" fmla="*/ 353 w 58"/>
                <a:gd name="T13" fmla="*/ 53 h 43"/>
                <a:gd name="T14" fmla="*/ 353 w 58"/>
                <a:gd name="T15" fmla="*/ 60 h 43"/>
                <a:gd name="T16" fmla="*/ 339 w 58"/>
                <a:gd name="T17" fmla="*/ 73 h 43"/>
                <a:gd name="T18" fmla="*/ 299 w 58"/>
                <a:gd name="T19" fmla="*/ 73 h 43"/>
                <a:gd name="T20" fmla="*/ 299 w 58"/>
                <a:gd name="T21" fmla="*/ 120 h 43"/>
                <a:gd name="T22" fmla="*/ 266 w 58"/>
                <a:gd name="T23" fmla="*/ 126 h 43"/>
                <a:gd name="T24" fmla="*/ 253 w 58"/>
                <a:gd name="T25" fmla="*/ 146 h 43"/>
                <a:gd name="T26" fmla="*/ 233 w 58"/>
                <a:gd name="T27" fmla="*/ 153 h 43"/>
                <a:gd name="T28" fmla="*/ 240 w 58"/>
                <a:gd name="T29" fmla="*/ 186 h 43"/>
                <a:gd name="T30" fmla="*/ 206 w 58"/>
                <a:gd name="T31" fmla="*/ 213 h 43"/>
                <a:gd name="T32" fmla="*/ 173 w 58"/>
                <a:gd name="T33" fmla="*/ 213 h 43"/>
                <a:gd name="T34" fmla="*/ 133 w 58"/>
                <a:gd name="T35" fmla="*/ 206 h 43"/>
                <a:gd name="T36" fmla="*/ 113 w 58"/>
                <a:gd name="T37" fmla="*/ 219 h 43"/>
                <a:gd name="T38" fmla="*/ 100 w 58"/>
                <a:gd name="T39" fmla="*/ 239 h 43"/>
                <a:gd name="T40" fmla="*/ 67 w 58"/>
                <a:gd name="T41" fmla="*/ 259 h 43"/>
                <a:gd name="T42" fmla="*/ 47 w 58"/>
                <a:gd name="T43" fmla="*/ 266 h 43"/>
                <a:gd name="T44" fmla="*/ 40 w 58"/>
                <a:gd name="T45" fmla="*/ 259 h 43"/>
                <a:gd name="T46" fmla="*/ 33 w 58"/>
                <a:gd name="T47" fmla="*/ 239 h 43"/>
                <a:gd name="T48" fmla="*/ 0 w 58"/>
                <a:gd name="T49" fmla="*/ 180 h 43"/>
                <a:gd name="T50" fmla="*/ 20 w 58"/>
                <a:gd name="T51" fmla="*/ 173 h 43"/>
                <a:gd name="T52" fmla="*/ 20 w 58"/>
                <a:gd name="T53" fmla="*/ 153 h 43"/>
                <a:gd name="T54" fmla="*/ 60 w 58"/>
                <a:gd name="T55" fmla="*/ 146 h 43"/>
                <a:gd name="T56" fmla="*/ 73 w 58"/>
                <a:gd name="T57" fmla="*/ 146 h 43"/>
                <a:gd name="T58" fmla="*/ 93 w 58"/>
                <a:gd name="T59" fmla="*/ 120 h 43"/>
                <a:gd name="T60" fmla="*/ 100 w 58"/>
                <a:gd name="T61" fmla="*/ 100 h 43"/>
                <a:gd name="T62" fmla="*/ 100 w 58"/>
                <a:gd name="T63" fmla="*/ 80 h 43"/>
                <a:gd name="T64" fmla="*/ 93 w 58"/>
                <a:gd name="T65" fmla="*/ 73 h 43"/>
                <a:gd name="T66" fmla="*/ 93 w 58"/>
                <a:gd name="T67" fmla="*/ 33 h 43"/>
                <a:gd name="T68" fmla="*/ 106 w 58"/>
                <a:gd name="T69" fmla="*/ 27 h 43"/>
                <a:gd name="T70" fmla="*/ 200 w 58"/>
                <a:gd name="T71" fmla="*/ 27 h 43"/>
                <a:gd name="T72" fmla="*/ 200 w 58"/>
                <a:gd name="T73" fmla="*/ 7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3"/>
                <a:gd name="T113" fmla="*/ 58 w 58"/>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3">
                  <a:moveTo>
                    <a:pt x="30" y="1"/>
                  </a:moveTo>
                  <a:cubicBezTo>
                    <a:pt x="39" y="1"/>
                    <a:pt x="49" y="0"/>
                    <a:pt x="58" y="0"/>
                  </a:cubicBezTo>
                  <a:cubicBezTo>
                    <a:pt x="58" y="2"/>
                    <a:pt x="57" y="2"/>
                    <a:pt x="56" y="4"/>
                  </a:cubicBezTo>
                  <a:cubicBezTo>
                    <a:pt x="56" y="3"/>
                    <a:pt x="57" y="5"/>
                    <a:pt x="57" y="5"/>
                  </a:cubicBezTo>
                  <a:cubicBezTo>
                    <a:pt x="57" y="6"/>
                    <a:pt x="57" y="7"/>
                    <a:pt x="58" y="8"/>
                  </a:cubicBezTo>
                  <a:cubicBezTo>
                    <a:pt x="57" y="8"/>
                    <a:pt x="56" y="8"/>
                    <a:pt x="55" y="8"/>
                  </a:cubicBezTo>
                  <a:cubicBezTo>
                    <a:pt x="55" y="8"/>
                    <a:pt x="54" y="7"/>
                    <a:pt x="53" y="8"/>
                  </a:cubicBezTo>
                  <a:cubicBezTo>
                    <a:pt x="53" y="8"/>
                    <a:pt x="53" y="9"/>
                    <a:pt x="53" y="9"/>
                  </a:cubicBezTo>
                  <a:cubicBezTo>
                    <a:pt x="52" y="10"/>
                    <a:pt x="52" y="11"/>
                    <a:pt x="51" y="11"/>
                  </a:cubicBezTo>
                  <a:cubicBezTo>
                    <a:pt x="49" y="11"/>
                    <a:pt x="47" y="11"/>
                    <a:pt x="45" y="11"/>
                  </a:cubicBezTo>
                  <a:cubicBezTo>
                    <a:pt x="45" y="13"/>
                    <a:pt x="45" y="15"/>
                    <a:pt x="45" y="18"/>
                  </a:cubicBezTo>
                  <a:cubicBezTo>
                    <a:pt x="43" y="18"/>
                    <a:pt x="41" y="17"/>
                    <a:pt x="40" y="19"/>
                  </a:cubicBezTo>
                  <a:cubicBezTo>
                    <a:pt x="39" y="21"/>
                    <a:pt x="39" y="21"/>
                    <a:pt x="38" y="22"/>
                  </a:cubicBezTo>
                  <a:cubicBezTo>
                    <a:pt x="37" y="22"/>
                    <a:pt x="35" y="21"/>
                    <a:pt x="35" y="23"/>
                  </a:cubicBezTo>
                  <a:cubicBezTo>
                    <a:pt x="35" y="25"/>
                    <a:pt x="36" y="26"/>
                    <a:pt x="36" y="28"/>
                  </a:cubicBezTo>
                  <a:cubicBezTo>
                    <a:pt x="35" y="27"/>
                    <a:pt x="31" y="31"/>
                    <a:pt x="31" y="32"/>
                  </a:cubicBezTo>
                  <a:cubicBezTo>
                    <a:pt x="30" y="32"/>
                    <a:pt x="28" y="33"/>
                    <a:pt x="26" y="32"/>
                  </a:cubicBezTo>
                  <a:cubicBezTo>
                    <a:pt x="25" y="32"/>
                    <a:pt x="22" y="30"/>
                    <a:pt x="20" y="31"/>
                  </a:cubicBezTo>
                  <a:cubicBezTo>
                    <a:pt x="19" y="32"/>
                    <a:pt x="18" y="32"/>
                    <a:pt x="17" y="33"/>
                  </a:cubicBezTo>
                  <a:cubicBezTo>
                    <a:pt x="16" y="34"/>
                    <a:pt x="16" y="35"/>
                    <a:pt x="15" y="36"/>
                  </a:cubicBezTo>
                  <a:cubicBezTo>
                    <a:pt x="14" y="38"/>
                    <a:pt x="11" y="36"/>
                    <a:pt x="10" y="39"/>
                  </a:cubicBezTo>
                  <a:cubicBezTo>
                    <a:pt x="9" y="41"/>
                    <a:pt x="9" y="43"/>
                    <a:pt x="7" y="40"/>
                  </a:cubicBezTo>
                  <a:cubicBezTo>
                    <a:pt x="7" y="40"/>
                    <a:pt x="7" y="39"/>
                    <a:pt x="6" y="39"/>
                  </a:cubicBezTo>
                  <a:cubicBezTo>
                    <a:pt x="5" y="37"/>
                    <a:pt x="6" y="37"/>
                    <a:pt x="5" y="36"/>
                  </a:cubicBezTo>
                  <a:cubicBezTo>
                    <a:pt x="5" y="34"/>
                    <a:pt x="2" y="26"/>
                    <a:pt x="0" y="27"/>
                  </a:cubicBezTo>
                  <a:cubicBezTo>
                    <a:pt x="0" y="25"/>
                    <a:pt x="2" y="27"/>
                    <a:pt x="3" y="26"/>
                  </a:cubicBezTo>
                  <a:cubicBezTo>
                    <a:pt x="3" y="25"/>
                    <a:pt x="3" y="24"/>
                    <a:pt x="3" y="23"/>
                  </a:cubicBezTo>
                  <a:cubicBezTo>
                    <a:pt x="6" y="24"/>
                    <a:pt x="8" y="19"/>
                    <a:pt x="9" y="22"/>
                  </a:cubicBezTo>
                  <a:cubicBezTo>
                    <a:pt x="10" y="21"/>
                    <a:pt x="10" y="21"/>
                    <a:pt x="11" y="22"/>
                  </a:cubicBezTo>
                  <a:cubicBezTo>
                    <a:pt x="12" y="21"/>
                    <a:pt x="14" y="20"/>
                    <a:pt x="14" y="18"/>
                  </a:cubicBezTo>
                  <a:cubicBezTo>
                    <a:pt x="14" y="17"/>
                    <a:pt x="15" y="16"/>
                    <a:pt x="15" y="15"/>
                  </a:cubicBezTo>
                  <a:cubicBezTo>
                    <a:pt x="15" y="14"/>
                    <a:pt x="15" y="13"/>
                    <a:pt x="15" y="12"/>
                  </a:cubicBezTo>
                  <a:cubicBezTo>
                    <a:pt x="15" y="10"/>
                    <a:pt x="14" y="11"/>
                    <a:pt x="14" y="11"/>
                  </a:cubicBezTo>
                  <a:cubicBezTo>
                    <a:pt x="14" y="9"/>
                    <a:pt x="14" y="7"/>
                    <a:pt x="14" y="5"/>
                  </a:cubicBezTo>
                  <a:cubicBezTo>
                    <a:pt x="14" y="3"/>
                    <a:pt x="14" y="4"/>
                    <a:pt x="16" y="4"/>
                  </a:cubicBezTo>
                  <a:cubicBezTo>
                    <a:pt x="21" y="4"/>
                    <a:pt x="25" y="4"/>
                    <a:pt x="30" y="4"/>
                  </a:cubicBezTo>
                  <a:cubicBezTo>
                    <a:pt x="30" y="3"/>
                    <a:pt x="30" y="2"/>
                    <a:pt x="30" y="1"/>
                  </a:cubicBezTo>
                </a:path>
              </a:pathLst>
            </a:custGeom>
            <a:grpFill/>
            <a:ln w="9525">
              <a:solidFill>
                <a:schemeClr val="bg1"/>
              </a:solidFill>
              <a:round/>
              <a:headEnd/>
              <a:tailEnd/>
            </a:ln>
          </p:spPr>
          <p:txBody>
            <a:bodyPr/>
            <a:lstStyle/>
            <a:p>
              <a:endParaRPr lang="de-DE"/>
            </a:p>
          </p:txBody>
        </p:sp>
        <p:sp>
          <p:nvSpPr>
            <p:cNvPr id="115" name="Freeform 2384"/>
            <p:cNvSpPr>
              <a:spLocks/>
            </p:cNvSpPr>
            <p:nvPr/>
          </p:nvSpPr>
          <p:spPr bwMode="auto">
            <a:xfrm>
              <a:off x="2759" y="2693"/>
              <a:ext cx="359" cy="559"/>
            </a:xfrm>
            <a:custGeom>
              <a:avLst/>
              <a:gdLst>
                <a:gd name="T0" fmla="*/ 7 w 54"/>
                <a:gd name="T1" fmla="*/ 0 h 84"/>
                <a:gd name="T2" fmla="*/ 146 w 54"/>
                <a:gd name="T3" fmla="*/ 0 h 84"/>
                <a:gd name="T4" fmla="*/ 246 w 54"/>
                <a:gd name="T5" fmla="*/ 0 h 84"/>
                <a:gd name="T6" fmla="*/ 259 w 54"/>
                <a:gd name="T7" fmla="*/ 47 h 84"/>
                <a:gd name="T8" fmla="*/ 279 w 54"/>
                <a:gd name="T9" fmla="*/ 47 h 84"/>
                <a:gd name="T10" fmla="*/ 279 w 54"/>
                <a:gd name="T11" fmla="*/ 93 h 84"/>
                <a:gd name="T12" fmla="*/ 352 w 54"/>
                <a:gd name="T13" fmla="*/ 93 h 84"/>
                <a:gd name="T14" fmla="*/ 352 w 54"/>
                <a:gd name="T15" fmla="*/ 133 h 84"/>
                <a:gd name="T16" fmla="*/ 319 w 54"/>
                <a:gd name="T17" fmla="*/ 140 h 84"/>
                <a:gd name="T18" fmla="*/ 299 w 54"/>
                <a:gd name="T19" fmla="*/ 186 h 84"/>
                <a:gd name="T20" fmla="*/ 299 w 54"/>
                <a:gd name="T21" fmla="*/ 226 h 84"/>
                <a:gd name="T22" fmla="*/ 293 w 54"/>
                <a:gd name="T23" fmla="*/ 253 h 84"/>
                <a:gd name="T24" fmla="*/ 299 w 54"/>
                <a:gd name="T25" fmla="*/ 326 h 84"/>
                <a:gd name="T26" fmla="*/ 246 w 54"/>
                <a:gd name="T27" fmla="*/ 326 h 84"/>
                <a:gd name="T28" fmla="*/ 239 w 54"/>
                <a:gd name="T29" fmla="*/ 353 h 84"/>
                <a:gd name="T30" fmla="*/ 199 w 54"/>
                <a:gd name="T31" fmla="*/ 353 h 84"/>
                <a:gd name="T32" fmla="*/ 199 w 54"/>
                <a:gd name="T33" fmla="*/ 373 h 84"/>
                <a:gd name="T34" fmla="*/ 146 w 54"/>
                <a:gd name="T35" fmla="*/ 373 h 84"/>
                <a:gd name="T36" fmla="*/ 146 w 54"/>
                <a:gd name="T37" fmla="*/ 466 h 84"/>
                <a:gd name="T38" fmla="*/ 93 w 54"/>
                <a:gd name="T39" fmla="*/ 466 h 84"/>
                <a:gd name="T40" fmla="*/ 93 w 54"/>
                <a:gd name="T41" fmla="*/ 519 h 84"/>
                <a:gd name="T42" fmla="*/ 93 w 54"/>
                <a:gd name="T43" fmla="*/ 559 h 84"/>
                <a:gd name="T44" fmla="*/ 27 w 54"/>
                <a:gd name="T45" fmla="*/ 559 h 84"/>
                <a:gd name="T46" fmla="*/ 27 w 54"/>
                <a:gd name="T47" fmla="*/ 466 h 84"/>
                <a:gd name="T48" fmla="*/ 27 w 54"/>
                <a:gd name="T49" fmla="*/ 240 h 84"/>
                <a:gd name="T50" fmla="*/ 0 w 54"/>
                <a:gd name="T51" fmla="*/ 226 h 84"/>
                <a:gd name="T52" fmla="*/ 0 w 54"/>
                <a:gd name="T53" fmla="*/ 166 h 84"/>
                <a:gd name="T54" fmla="*/ 0 w 54"/>
                <a:gd name="T55" fmla="*/ 47 h 84"/>
                <a:gd name="T56" fmla="*/ 7 w 54"/>
                <a:gd name="T57" fmla="*/ 0 h 84"/>
                <a:gd name="T58" fmla="*/ 7 w 54"/>
                <a:gd name="T59" fmla="*/ 0 h 84"/>
                <a:gd name="T60" fmla="*/ 7 w 54"/>
                <a:gd name="T61" fmla="*/ 0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84"/>
                <a:gd name="T95" fmla="*/ 54 w 54"/>
                <a:gd name="T96" fmla="*/ 84 h 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84">
                  <a:moveTo>
                    <a:pt x="1" y="0"/>
                  </a:moveTo>
                  <a:cubicBezTo>
                    <a:pt x="8" y="0"/>
                    <a:pt x="15" y="0"/>
                    <a:pt x="22" y="0"/>
                  </a:cubicBezTo>
                  <a:cubicBezTo>
                    <a:pt x="27" y="0"/>
                    <a:pt x="32" y="0"/>
                    <a:pt x="37" y="0"/>
                  </a:cubicBezTo>
                  <a:cubicBezTo>
                    <a:pt x="41" y="0"/>
                    <a:pt x="39" y="4"/>
                    <a:pt x="39" y="7"/>
                  </a:cubicBezTo>
                  <a:cubicBezTo>
                    <a:pt x="40" y="7"/>
                    <a:pt x="41" y="7"/>
                    <a:pt x="42" y="7"/>
                  </a:cubicBezTo>
                  <a:cubicBezTo>
                    <a:pt x="42" y="10"/>
                    <a:pt x="42" y="12"/>
                    <a:pt x="42" y="14"/>
                  </a:cubicBezTo>
                  <a:cubicBezTo>
                    <a:pt x="44" y="14"/>
                    <a:pt x="52" y="13"/>
                    <a:pt x="53" y="14"/>
                  </a:cubicBezTo>
                  <a:cubicBezTo>
                    <a:pt x="54" y="15"/>
                    <a:pt x="53" y="19"/>
                    <a:pt x="53" y="20"/>
                  </a:cubicBezTo>
                  <a:cubicBezTo>
                    <a:pt x="53" y="22"/>
                    <a:pt x="49" y="21"/>
                    <a:pt x="48" y="21"/>
                  </a:cubicBezTo>
                  <a:cubicBezTo>
                    <a:pt x="48" y="24"/>
                    <a:pt x="49" y="29"/>
                    <a:pt x="45" y="28"/>
                  </a:cubicBezTo>
                  <a:cubicBezTo>
                    <a:pt x="45" y="30"/>
                    <a:pt x="45" y="32"/>
                    <a:pt x="45" y="34"/>
                  </a:cubicBezTo>
                  <a:cubicBezTo>
                    <a:pt x="45" y="36"/>
                    <a:pt x="44" y="36"/>
                    <a:pt x="44" y="38"/>
                  </a:cubicBezTo>
                  <a:cubicBezTo>
                    <a:pt x="45" y="42"/>
                    <a:pt x="45" y="45"/>
                    <a:pt x="45" y="49"/>
                  </a:cubicBezTo>
                  <a:cubicBezTo>
                    <a:pt x="42" y="49"/>
                    <a:pt x="40" y="49"/>
                    <a:pt x="37" y="49"/>
                  </a:cubicBezTo>
                  <a:cubicBezTo>
                    <a:pt x="37" y="50"/>
                    <a:pt x="38" y="53"/>
                    <a:pt x="36" y="53"/>
                  </a:cubicBezTo>
                  <a:cubicBezTo>
                    <a:pt x="34" y="53"/>
                    <a:pt x="32" y="53"/>
                    <a:pt x="30" y="53"/>
                  </a:cubicBezTo>
                  <a:cubicBezTo>
                    <a:pt x="30" y="54"/>
                    <a:pt x="30" y="55"/>
                    <a:pt x="30" y="56"/>
                  </a:cubicBezTo>
                  <a:cubicBezTo>
                    <a:pt x="27" y="56"/>
                    <a:pt x="24" y="56"/>
                    <a:pt x="22" y="56"/>
                  </a:cubicBezTo>
                  <a:cubicBezTo>
                    <a:pt x="22" y="57"/>
                    <a:pt x="22" y="70"/>
                    <a:pt x="22" y="70"/>
                  </a:cubicBezTo>
                  <a:cubicBezTo>
                    <a:pt x="20" y="70"/>
                    <a:pt x="15" y="69"/>
                    <a:pt x="14" y="70"/>
                  </a:cubicBezTo>
                  <a:cubicBezTo>
                    <a:pt x="13" y="71"/>
                    <a:pt x="14" y="77"/>
                    <a:pt x="14" y="78"/>
                  </a:cubicBezTo>
                  <a:cubicBezTo>
                    <a:pt x="14" y="80"/>
                    <a:pt x="15" y="84"/>
                    <a:pt x="14" y="84"/>
                  </a:cubicBezTo>
                  <a:cubicBezTo>
                    <a:pt x="10" y="84"/>
                    <a:pt x="7" y="84"/>
                    <a:pt x="4" y="84"/>
                  </a:cubicBezTo>
                  <a:cubicBezTo>
                    <a:pt x="4" y="84"/>
                    <a:pt x="4" y="71"/>
                    <a:pt x="4" y="70"/>
                  </a:cubicBezTo>
                  <a:cubicBezTo>
                    <a:pt x="6" y="69"/>
                    <a:pt x="4" y="40"/>
                    <a:pt x="4" y="36"/>
                  </a:cubicBezTo>
                  <a:cubicBezTo>
                    <a:pt x="4" y="33"/>
                    <a:pt x="0" y="37"/>
                    <a:pt x="0" y="34"/>
                  </a:cubicBezTo>
                  <a:cubicBezTo>
                    <a:pt x="0" y="31"/>
                    <a:pt x="0" y="28"/>
                    <a:pt x="0" y="25"/>
                  </a:cubicBezTo>
                  <a:cubicBezTo>
                    <a:pt x="0" y="19"/>
                    <a:pt x="0" y="13"/>
                    <a:pt x="0" y="7"/>
                  </a:cubicBezTo>
                  <a:cubicBezTo>
                    <a:pt x="1" y="6"/>
                    <a:pt x="1" y="2"/>
                    <a:pt x="1" y="0"/>
                  </a:cubicBezTo>
                  <a:cubicBezTo>
                    <a:pt x="1" y="0"/>
                    <a:pt x="1" y="0"/>
                    <a:pt x="1" y="0"/>
                  </a:cubicBezTo>
                  <a:cubicBezTo>
                    <a:pt x="1" y="0"/>
                    <a:pt x="1" y="0"/>
                    <a:pt x="1" y="0"/>
                  </a:cubicBezTo>
                </a:path>
              </a:pathLst>
            </a:custGeom>
            <a:grpFill/>
            <a:ln w="9525">
              <a:solidFill>
                <a:schemeClr val="bg1"/>
              </a:solidFill>
              <a:round/>
              <a:headEnd/>
              <a:tailEnd/>
            </a:ln>
          </p:spPr>
          <p:txBody>
            <a:bodyPr/>
            <a:lstStyle/>
            <a:p>
              <a:endParaRPr lang="de-DE"/>
            </a:p>
          </p:txBody>
        </p:sp>
        <p:sp>
          <p:nvSpPr>
            <p:cNvPr id="116" name="Freeform 2385"/>
            <p:cNvSpPr>
              <a:spLocks/>
            </p:cNvSpPr>
            <p:nvPr/>
          </p:nvSpPr>
          <p:spPr bwMode="auto">
            <a:xfrm>
              <a:off x="2148" y="2707"/>
              <a:ext cx="418" cy="917"/>
            </a:xfrm>
            <a:custGeom>
              <a:avLst/>
              <a:gdLst>
                <a:gd name="T0" fmla="*/ 411 w 63"/>
                <a:gd name="T1" fmla="*/ 0 h 138"/>
                <a:gd name="T2" fmla="*/ 411 w 63"/>
                <a:gd name="T3" fmla="*/ 133 h 138"/>
                <a:gd name="T4" fmla="*/ 405 w 63"/>
                <a:gd name="T5" fmla="*/ 286 h 138"/>
                <a:gd name="T6" fmla="*/ 378 w 63"/>
                <a:gd name="T7" fmla="*/ 326 h 138"/>
                <a:gd name="T8" fmla="*/ 358 w 63"/>
                <a:gd name="T9" fmla="*/ 405 h 138"/>
                <a:gd name="T10" fmla="*/ 312 w 63"/>
                <a:gd name="T11" fmla="*/ 452 h 138"/>
                <a:gd name="T12" fmla="*/ 305 w 63"/>
                <a:gd name="T13" fmla="*/ 638 h 138"/>
                <a:gd name="T14" fmla="*/ 305 w 63"/>
                <a:gd name="T15" fmla="*/ 917 h 138"/>
                <a:gd name="T16" fmla="*/ 265 w 63"/>
                <a:gd name="T17" fmla="*/ 884 h 138"/>
                <a:gd name="T18" fmla="*/ 239 w 63"/>
                <a:gd name="T19" fmla="*/ 864 h 138"/>
                <a:gd name="T20" fmla="*/ 232 w 63"/>
                <a:gd name="T21" fmla="*/ 864 h 138"/>
                <a:gd name="T22" fmla="*/ 232 w 63"/>
                <a:gd name="T23" fmla="*/ 837 h 138"/>
                <a:gd name="T24" fmla="*/ 212 w 63"/>
                <a:gd name="T25" fmla="*/ 824 h 138"/>
                <a:gd name="T26" fmla="*/ 179 w 63"/>
                <a:gd name="T27" fmla="*/ 777 h 138"/>
                <a:gd name="T28" fmla="*/ 173 w 63"/>
                <a:gd name="T29" fmla="*/ 684 h 138"/>
                <a:gd name="T30" fmla="*/ 173 w 63"/>
                <a:gd name="T31" fmla="*/ 452 h 138"/>
                <a:gd name="T32" fmla="*/ 179 w 63"/>
                <a:gd name="T33" fmla="*/ 292 h 138"/>
                <a:gd name="T34" fmla="*/ 100 w 63"/>
                <a:gd name="T35" fmla="*/ 286 h 138"/>
                <a:gd name="T36" fmla="*/ 86 w 63"/>
                <a:gd name="T37" fmla="*/ 279 h 138"/>
                <a:gd name="T38" fmla="*/ 80 w 63"/>
                <a:gd name="T39" fmla="*/ 266 h 138"/>
                <a:gd name="T40" fmla="*/ 73 w 63"/>
                <a:gd name="T41" fmla="*/ 259 h 138"/>
                <a:gd name="T42" fmla="*/ 53 w 63"/>
                <a:gd name="T43" fmla="*/ 253 h 138"/>
                <a:gd name="T44" fmla="*/ 27 w 63"/>
                <a:gd name="T45" fmla="*/ 226 h 138"/>
                <a:gd name="T46" fmla="*/ 0 w 63"/>
                <a:gd name="T47" fmla="*/ 219 h 138"/>
                <a:gd name="T48" fmla="*/ 27 w 63"/>
                <a:gd name="T49" fmla="*/ 213 h 138"/>
                <a:gd name="T50" fmla="*/ 53 w 63"/>
                <a:gd name="T51" fmla="*/ 199 h 138"/>
                <a:gd name="T52" fmla="*/ 80 w 63"/>
                <a:gd name="T53" fmla="*/ 159 h 138"/>
                <a:gd name="T54" fmla="*/ 126 w 63"/>
                <a:gd name="T55" fmla="*/ 133 h 138"/>
                <a:gd name="T56" fmla="*/ 153 w 63"/>
                <a:gd name="T57" fmla="*/ 106 h 138"/>
                <a:gd name="T58" fmla="*/ 166 w 63"/>
                <a:gd name="T59" fmla="*/ 53 h 138"/>
                <a:gd name="T60" fmla="*/ 186 w 63"/>
                <a:gd name="T61" fmla="*/ 7 h 138"/>
                <a:gd name="T62" fmla="*/ 259 w 63"/>
                <a:gd name="T63" fmla="*/ 0 h 138"/>
                <a:gd name="T64" fmla="*/ 299 w 63"/>
                <a:gd name="T65" fmla="*/ 0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38"/>
                <a:gd name="T101" fmla="*/ 63 w 63"/>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38">
                  <a:moveTo>
                    <a:pt x="45" y="0"/>
                  </a:moveTo>
                  <a:cubicBezTo>
                    <a:pt x="51" y="0"/>
                    <a:pt x="56" y="0"/>
                    <a:pt x="62" y="0"/>
                  </a:cubicBezTo>
                  <a:cubicBezTo>
                    <a:pt x="62" y="2"/>
                    <a:pt x="62" y="4"/>
                    <a:pt x="62" y="4"/>
                  </a:cubicBezTo>
                  <a:cubicBezTo>
                    <a:pt x="62" y="10"/>
                    <a:pt x="62" y="15"/>
                    <a:pt x="62" y="20"/>
                  </a:cubicBezTo>
                  <a:cubicBezTo>
                    <a:pt x="62" y="23"/>
                    <a:pt x="63" y="31"/>
                    <a:pt x="61" y="33"/>
                  </a:cubicBezTo>
                  <a:cubicBezTo>
                    <a:pt x="61" y="36"/>
                    <a:pt x="61" y="39"/>
                    <a:pt x="61" y="43"/>
                  </a:cubicBezTo>
                  <a:cubicBezTo>
                    <a:pt x="61" y="44"/>
                    <a:pt x="61" y="46"/>
                    <a:pt x="61" y="47"/>
                  </a:cubicBezTo>
                  <a:cubicBezTo>
                    <a:pt x="61" y="49"/>
                    <a:pt x="59" y="49"/>
                    <a:pt x="57" y="49"/>
                  </a:cubicBezTo>
                  <a:cubicBezTo>
                    <a:pt x="57" y="53"/>
                    <a:pt x="58" y="54"/>
                    <a:pt x="54" y="54"/>
                  </a:cubicBezTo>
                  <a:cubicBezTo>
                    <a:pt x="54" y="56"/>
                    <a:pt x="54" y="59"/>
                    <a:pt x="54" y="61"/>
                  </a:cubicBezTo>
                  <a:cubicBezTo>
                    <a:pt x="54" y="63"/>
                    <a:pt x="55" y="68"/>
                    <a:pt x="53" y="68"/>
                  </a:cubicBezTo>
                  <a:cubicBezTo>
                    <a:pt x="51" y="68"/>
                    <a:pt x="49" y="68"/>
                    <a:pt x="47" y="68"/>
                  </a:cubicBezTo>
                  <a:cubicBezTo>
                    <a:pt x="47" y="71"/>
                    <a:pt x="48" y="79"/>
                    <a:pt x="46" y="81"/>
                  </a:cubicBezTo>
                  <a:cubicBezTo>
                    <a:pt x="46" y="86"/>
                    <a:pt x="46" y="91"/>
                    <a:pt x="46" y="96"/>
                  </a:cubicBezTo>
                  <a:cubicBezTo>
                    <a:pt x="46" y="96"/>
                    <a:pt x="46" y="96"/>
                    <a:pt x="45" y="96"/>
                  </a:cubicBezTo>
                  <a:cubicBezTo>
                    <a:pt x="45" y="110"/>
                    <a:pt x="46" y="124"/>
                    <a:pt x="46" y="138"/>
                  </a:cubicBezTo>
                  <a:cubicBezTo>
                    <a:pt x="42" y="137"/>
                    <a:pt x="41" y="136"/>
                    <a:pt x="40" y="133"/>
                  </a:cubicBezTo>
                  <a:cubicBezTo>
                    <a:pt x="40" y="133"/>
                    <a:pt x="40" y="133"/>
                    <a:pt x="40" y="133"/>
                  </a:cubicBezTo>
                  <a:cubicBezTo>
                    <a:pt x="40" y="133"/>
                    <a:pt x="39" y="133"/>
                    <a:pt x="39" y="132"/>
                  </a:cubicBezTo>
                  <a:cubicBezTo>
                    <a:pt x="38" y="132"/>
                    <a:pt x="38" y="130"/>
                    <a:pt x="36" y="130"/>
                  </a:cubicBezTo>
                  <a:cubicBezTo>
                    <a:pt x="36" y="130"/>
                    <a:pt x="36" y="130"/>
                    <a:pt x="35" y="130"/>
                  </a:cubicBezTo>
                  <a:cubicBezTo>
                    <a:pt x="35" y="130"/>
                    <a:pt x="35" y="130"/>
                    <a:pt x="35" y="130"/>
                  </a:cubicBezTo>
                  <a:cubicBezTo>
                    <a:pt x="35" y="130"/>
                    <a:pt x="35" y="130"/>
                    <a:pt x="35" y="130"/>
                  </a:cubicBezTo>
                  <a:cubicBezTo>
                    <a:pt x="35" y="128"/>
                    <a:pt x="34" y="127"/>
                    <a:pt x="35" y="126"/>
                  </a:cubicBezTo>
                  <a:cubicBezTo>
                    <a:pt x="35" y="126"/>
                    <a:pt x="35" y="126"/>
                    <a:pt x="35" y="126"/>
                  </a:cubicBezTo>
                  <a:cubicBezTo>
                    <a:pt x="35" y="125"/>
                    <a:pt x="33" y="123"/>
                    <a:pt x="32" y="124"/>
                  </a:cubicBezTo>
                  <a:cubicBezTo>
                    <a:pt x="32" y="122"/>
                    <a:pt x="30" y="119"/>
                    <a:pt x="28" y="117"/>
                  </a:cubicBezTo>
                  <a:cubicBezTo>
                    <a:pt x="28" y="117"/>
                    <a:pt x="27" y="118"/>
                    <a:pt x="27" y="117"/>
                  </a:cubicBezTo>
                  <a:cubicBezTo>
                    <a:pt x="26" y="117"/>
                    <a:pt x="26" y="115"/>
                    <a:pt x="26" y="115"/>
                  </a:cubicBezTo>
                  <a:cubicBezTo>
                    <a:pt x="26" y="111"/>
                    <a:pt x="26" y="107"/>
                    <a:pt x="26" y="103"/>
                  </a:cubicBezTo>
                  <a:cubicBezTo>
                    <a:pt x="27" y="99"/>
                    <a:pt x="26" y="90"/>
                    <a:pt x="26" y="85"/>
                  </a:cubicBezTo>
                  <a:cubicBezTo>
                    <a:pt x="26" y="80"/>
                    <a:pt x="26" y="74"/>
                    <a:pt x="26" y="68"/>
                  </a:cubicBezTo>
                  <a:cubicBezTo>
                    <a:pt x="28" y="68"/>
                    <a:pt x="27" y="60"/>
                    <a:pt x="27" y="58"/>
                  </a:cubicBezTo>
                  <a:cubicBezTo>
                    <a:pt x="27" y="53"/>
                    <a:pt x="27" y="49"/>
                    <a:pt x="27" y="44"/>
                  </a:cubicBezTo>
                  <a:cubicBezTo>
                    <a:pt x="23" y="44"/>
                    <a:pt x="20" y="44"/>
                    <a:pt x="16" y="44"/>
                  </a:cubicBezTo>
                  <a:cubicBezTo>
                    <a:pt x="16" y="43"/>
                    <a:pt x="16" y="43"/>
                    <a:pt x="15" y="43"/>
                  </a:cubicBezTo>
                  <a:cubicBezTo>
                    <a:pt x="15" y="43"/>
                    <a:pt x="15" y="43"/>
                    <a:pt x="15" y="42"/>
                  </a:cubicBezTo>
                  <a:cubicBezTo>
                    <a:pt x="14" y="42"/>
                    <a:pt x="14" y="42"/>
                    <a:pt x="13" y="42"/>
                  </a:cubicBezTo>
                  <a:cubicBezTo>
                    <a:pt x="14" y="41"/>
                    <a:pt x="13" y="41"/>
                    <a:pt x="12" y="41"/>
                  </a:cubicBezTo>
                  <a:cubicBezTo>
                    <a:pt x="12" y="41"/>
                    <a:pt x="12" y="40"/>
                    <a:pt x="12" y="40"/>
                  </a:cubicBezTo>
                  <a:cubicBezTo>
                    <a:pt x="12" y="40"/>
                    <a:pt x="11" y="40"/>
                    <a:pt x="11" y="40"/>
                  </a:cubicBezTo>
                  <a:cubicBezTo>
                    <a:pt x="11" y="39"/>
                    <a:pt x="11" y="39"/>
                    <a:pt x="11" y="39"/>
                  </a:cubicBezTo>
                  <a:cubicBezTo>
                    <a:pt x="10" y="39"/>
                    <a:pt x="10" y="39"/>
                    <a:pt x="9" y="39"/>
                  </a:cubicBezTo>
                  <a:cubicBezTo>
                    <a:pt x="10" y="37"/>
                    <a:pt x="9" y="38"/>
                    <a:pt x="8" y="38"/>
                  </a:cubicBezTo>
                  <a:cubicBezTo>
                    <a:pt x="9" y="35"/>
                    <a:pt x="6" y="37"/>
                    <a:pt x="5" y="36"/>
                  </a:cubicBezTo>
                  <a:cubicBezTo>
                    <a:pt x="4" y="36"/>
                    <a:pt x="5" y="34"/>
                    <a:pt x="4" y="34"/>
                  </a:cubicBezTo>
                  <a:cubicBezTo>
                    <a:pt x="3" y="34"/>
                    <a:pt x="2" y="34"/>
                    <a:pt x="2" y="33"/>
                  </a:cubicBezTo>
                  <a:cubicBezTo>
                    <a:pt x="1" y="33"/>
                    <a:pt x="0" y="33"/>
                    <a:pt x="0" y="33"/>
                  </a:cubicBezTo>
                  <a:cubicBezTo>
                    <a:pt x="0" y="33"/>
                    <a:pt x="0" y="32"/>
                    <a:pt x="0" y="32"/>
                  </a:cubicBezTo>
                  <a:cubicBezTo>
                    <a:pt x="1" y="33"/>
                    <a:pt x="2" y="31"/>
                    <a:pt x="4" y="32"/>
                  </a:cubicBezTo>
                  <a:cubicBezTo>
                    <a:pt x="5" y="33"/>
                    <a:pt x="7" y="31"/>
                    <a:pt x="7" y="30"/>
                  </a:cubicBezTo>
                  <a:cubicBezTo>
                    <a:pt x="7" y="30"/>
                    <a:pt x="8" y="30"/>
                    <a:pt x="8" y="30"/>
                  </a:cubicBezTo>
                  <a:cubicBezTo>
                    <a:pt x="8" y="29"/>
                    <a:pt x="8" y="29"/>
                    <a:pt x="8" y="29"/>
                  </a:cubicBezTo>
                  <a:cubicBezTo>
                    <a:pt x="9" y="27"/>
                    <a:pt x="11" y="26"/>
                    <a:pt x="12" y="24"/>
                  </a:cubicBezTo>
                  <a:cubicBezTo>
                    <a:pt x="14" y="24"/>
                    <a:pt x="15" y="23"/>
                    <a:pt x="16" y="22"/>
                  </a:cubicBezTo>
                  <a:cubicBezTo>
                    <a:pt x="17" y="22"/>
                    <a:pt x="18" y="21"/>
                    <a:pt x="19" y="20"/>
                  </a:cubicBezTo>
                  <a:cubicBezTo>
                    <a:pt x="20" y="19"/>
                    <a:pt x="20" y="18"/>
                    <a:pt x="20" y="17"/>
                  </a:cubicBezTo>
                  <a:cubicBezTo>
                    <a:pt x="22" y="15"/>
                    <a:pt x="22" y="18"/>
                    <a:pt x="23" y="16"/>
                  </a:cubicBezTo>
                  <a:cubicBezTo>
                    <a:pt x="24" y="15"/>
                    <a:pt x="23" y="14"/>
                    <a:pt x="23" y="13"/>
                  </a:cubicBezTo>
                  <a:cubicBezTo>
                    <a:pt x="23" y="11"/>
                    <a:pt x="25" y="9"/>
                    <a:pt x="25" y="8"/>
                  </a:cubicBezTo>
                  <a:cubicBezTo>
                    <a:pt x="25" y="6"/>
                    <a:pt x="26" y="8"/>
                    <a:pt x="27" y="6"/>
                  </a:cubicBezTo>
                  <a:cubicBezTo>
                    <a:pt x="28" y="5"/>
                    <a:pt x="27" y="2"/>
                    <a:pt x="28" y="1"/>
                  </a:cubicBezTo>
                  <a:cubicBezTo>
                    <a:pt x="28" y="0"/>
                    <a:pt x="31" y="1"/>
                    <a:pt x="31" y="1"/>
                  </a:cubicBezTo>
                  <a:cubicBezTo>
                    <a:pt x="33" y="1"/>
                    <a:pt x="38" y="1"/>
                    <a:pt x="39" y="0"/>
                  </a:cubicBezTo>
                  <a:cubicBezTo>
                    <a:pt x="41" y="0"/>
                    <a:pt x="43" y="0"/>
                    <a:pt x="45" y="0"/>
                  </a:cubicBezTo>
                  <a:cubicBezTo>
                    <a:pt x="45" y="0"/>
                    <a:pt x="45" y="0"/>
                    <a:pt x="45" y="0"/>
                  </a:cubicBezTo>
                  <a:cubicBezTo>
                    <a:pt x="45" y="0"/>
                    <a:pt x="45" y="0"/>
                    <a:pt x="45" y="0"/>
                  </a:cubicBezTo>
                </a:path>
              </a:pathLst>
            </a:custGeom>
            <a:grpFill/>
            <a:ln w="9525">
              <a:solidFill>
                <a:schemeClr val="bg1"/>
              </a:solidFill>
              <a:round/>
              <a:headEnd/>
              <a:tailEnd/>
            </a:ln>
          </p:spPr>
          <p:txBody>
            <a:bodyPr/>
            <a:lstStyle/>
            <a:p>
              <a:endParaRPr lang="de-DE"/>
            </a:p>
          </p:txBody>
        </p:sp>
        <p:sp>
          <p:nvSpPr>
            <p:cNvPr id="117" name="Freeform 2386"/>
            <p:cNvSpPr>
              <a:spLocks/>
            </p:cNvSpPr>
            <p:nvPr/>
          </p:nvSpPr>
          <p:spPr bwMode="auto">
            <a:xfrm>
              <a:off x="2453" y="2707"/>
              <a:ext cx="512" cy="638"/>
            </a:xfrm>
            <a:custGeom>
              <a:avLst/>
              <a:gdLst>
                <a:gd name="T0" fmla="*/ 306 w 77"/>
                <a:gd name="T1" fmla="*/ 7 h 96"/>
                <a:gd name="T2" fmla="*/ 306 w 77"/>
                <a:gd name="T3" fmla="*/ 33 h 96"/>
                <a:gd name="T4" fmla="*/ 306 w 77"/>
                <a:gd name="T5" fmla="*/ 153 h 96"/>
                <a:gd name="T6" fmla="*/ 306 w 77"/>
                <a:gd name="T7" fmla="*/ 213 h 96"/>
                <a:gd name="T8" fmla="*/ 332 w 77"/>
                <a:gd name="T9" fmla="*/ 226 h 96"/>
                <a:gd name="T10" fmla="*/ 332 w 77"/>
                <a:gd name="T11" fmla="*/ 452 h 96"/>
                <a:gd name="T12" fmla="*/ 332 w 77"/>
                <a:gd name="T13" fmla="*/ 538 h 96"/>
                <a:gd name="T14" fmla="*/ 412 w 77"/>
                <a:gd name="T15" fmla="*/ 545 h 96"/>
                <a:gd name="T16" fmla="*/ 472 w 77"/>
                <a:gd name="T17" fmla="*/ 545 h 96"/>
                <a:gd name="T18" fmla="*/ 505 w 77"/>
                <a:gd name="T19" fmla="*/ 545 h 96"/>
                <a:gd name="T20" fmla="*/ 505 w 77"/>
                <a:gd name="T21" fmla="*/ 638 h 96"/>
                <a:gd name="T22" fmla="*/ 259 w 77"/>
                <a:gd name="T23" fmla="*/ 638 h 96"/>
                <a:gd name="T24" fmla="*/ 0 w 77"/>
                <a:gd name="T25" fmla="*/ 638 h 96"/>
                <a:gd name="T26" fmla="*/ 0 w 77"/>
                <a:gd name="T27" fmla="*/ 538 h 96"/>
                <a:gd name="T28" fmla="*/ 7 w 77"/>
                <a:gd name="T29" fmla="*/ 452 h 96"/>
                <a:gd name="T30" fmla="*/ 47 w 77"/>
                <a:gd name="T31" fmla="*/ 452 h 96"/>
                <a:gd name="T32" fmla="*/ 53 w 77"/>
                <a:gd name="T33" fmla="*/ 412 h 96"/>
                <a:gd name="T34" fmla="*/ 53 w 77"/>
                <a:gd name="T35" fmla="*/ 359 h 96"/>
                <a:gd name="T36" fmla="*/ 73 w 77"/>
                <a:gd name="T37" fmla="*/ 326 h 96"/>
                <a:gd name="T38" fmla="*/ 100 w 77"/>
                <a:gd name="T39" fmla="*/ 319 h 96"/>
                <a:gd name="T40" fmla="*/ 100 w 77"/>
                <a:gd name="T41" fmla="*/ 286 h 96"/>
                <a:gd name="T42" fmla="*/ 100 w 77"/>
                <a:gd name="T43" fmla="*/ 219 h 96"/>
                <a:gd name="T44" fmla="*/ 106 w 77"/>
                <a:gd name="T45" fmla="*/ 133 h 96"/>
                <a:gd name="T46" fmla="*/ 106 w 77"/>
                <a:gd name="T47" fmla="*/ 27 h 96"/>
                <a:gd name="T48" fmla="*/ 126 w 77"/>
                <a:gd name="T49" fmla="*/ 0 h 96"/>
                <a:gd name="T50" fmla="*/ 193 w 77"/>
                <a:gd name="T51" fmla="*/ 7 h 96"/>
                <a:gd name="T52" fmla="*/ 306 w 77"/>
                <a:gd name="T53" fmla="*/ 7 h 96"/>
                <a:gd name="T54" fmla="*/ 306 w 77"/>
                <a:gd name="T55" fmla="*/ 7 h 96"/>
                <a:gd name="T56" fmla="*/ 306 w 77"/>
                <a:gd name="T57" fmla="*/ 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96"/>
                <a:gd name="T89" fmla="*/ 77 w 77"/>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96">
                  <a:moveTo>
                    <a:pt x="46" y="1"/>
                  </a:moveTo>
                  <a:cubicBezTo>
                    <a:pt x="46" y="2"/>
                    <a:pt x="47" y="5"/>
                    <a:pt x="46" y="5"/>
                  </a:cubicBezTo>
                  <a:cubicBezTo>
                    <a:pt x="46" y="11"/>
                    <a:pt x="46" y="17"/>
                    <a:pt x="46" y="23"/>
                  </a:cubicBezTo>
                  <a:cubicBezTo>
                    <a:pt x="46" y="26"/>
                    <a:pt x="46" y="29"/>
                    <a:pt x="46" y="32"/>
                  </a:cubicBezTo>
                  <a:cubicBezTo>
                    <a:pt x="46" y="35"/>
                    <a:pt x="50" y="31"/>
                    <a:pt x="50" y="34"/>
                  </a:cubicBezTo>
                  <a:cubicBezTo>
                    <a:pt x="50" y="38"/>
                    <a:pt x="52" y="67"/>
                    <a:pt x="50" y="68"/>
                  </a:cubicBezTo>
                  <a:cubicBezTo>
                    <a:pt x="50" y="72"/>
                    <a:pt x="50" y="76"/>
                    <a:pt x="50" y="81"/>
                  </a:cubicBezTo>
                  <a:cubicBezTo>
                    <a:pt x="50" y="83"/>
                    <a:pt x="60" y="82"/>
                    <a:pt x="62" y="82"/>
                  </a:cubicBezTo>
                  <a:cubicBezTo>
                    <a:pt x="65" y="82"/>
                    <a:pt x="68" y="82"/>
                    <a:pt x="71" y="82"/>
                  </a:cubicBezTo>
                  <a:cubicBezTo>
                    <a:pt x="72" y="82"/>
                    <a:pt x="75" y="81"/>
                    <a:pt x="76" y="82"/>
                  </a:cubicBezTo>
                  <a:cubicBezTo>
                    <a:pt x="77" y="83"/>
                    <a:pt x="76" y="94"/>
                    <a:pt x="76" y="96"/>
                  </a:cubicBezTo>
                  <a:cubicBezTo>
                    <a:pt x="64" y="96"/>
                    <a:pt x="51" y="96"/>
                    <a:pt x="39" y="96"/>
                  </a:cubicBezTo>
                  <a:cubicBezTo>
                    <a:pt x="26" y="96"/>
                    <a:pt x="13" y="96"/>
                    <a:pt x="0" y="96"/>
                  </a:cubicBezTo>
                  <a:cubicBezTo>
                    <a:pt x="0" y="91"/>
                    <a:pt x="0" y="86"/>
                    <a:pt x="0" y="81"/>
                  </a:cubicBezTo>
                  <a:cubicBezTo>
                    <a:pt x="2" y="79"/>
                    <a:pt x="1" y="71"/>
                    <a:pt x="1" y="68"/>
                  </a:cubicBezTo>
                  <a:cubicBezTo>
                    <a:pt x="3" y="68"/>
                    <a:pt x="5" y="68"/>
                    <a:pt x="7" y="68"/>
                  </a:cubicBezTo>
                  <a:cubicBezTo>
                    <a:pt x="9" y="68"/>
                    <a:pt x="8" y="64"/>
                    <a:pt x="8" y="62"/>
                  </a:cubicBezTo>
                  <a:cubicBezTo>
                    <a:pt x="8" y="59"/>
                    <a:pt x="8" y="57"/>
                    <a:pt x="8" y="54"/>
                  </a:cubicBezTo>
                  <a:cubicBezTo>
                    <a:pt x="12" y="54"/>
                    <a:pt x="11" y="53"/>
                    <a:pt x="11" y="49"/>
                  </a:cubicBezTo>
                  <a:cubicBezTo>
                    <a:pt x="12" y="49"/>
                    <a:pt x="15" y="49"/>
                    <a:pt x="15" y="48"/>
                  </a:cubicBezTo>
                  <a:cubicBezTo>
                    <a:pt x="15" y="46"/>
                    <a:pt x="15" y="45"/>
                    <a:pt x="15" y="43"/>
                  </a:cubicBezTo>
                  <a:cubicBezTo>
                    <a:pt x="15" y="40"/>
                    <a:pt x="15" y="36"/>
                    <a:pt x="15" y="33"/>
                  </a:cubicBezTo>
                  <a:cubicBezTo>
                    <a:pt x="17" y="31"/>
                    <a:pt x="16" y="23"/>
                    <a:pt x="16" y="20"/>
                  </a:cubicBezTo>
                  <a:cubicBezTo>
                    <a:pt x="16" y="15"/>
                    <a:pt x="16" y="10"/>
                    <a:pt x="16" y="4"/>
                  </a:cubicBezTo>
                  <a:cubicBezTo>
                    <a:pt x="18" y="1"/>
                    <a:pt x="14" y="0"/>
                    <a:pt x="19" y="0"/>
                  </a:cubicBezTo>
                  <a:cubicBezTo>
                    <a:pt x="23" y="0"/>
                    <a:pt x="26" y="1"/>
                    <a:pt x="29" y="1"/>
                  </a:cubicBezTo>
                  <a:cubicBezTo>
                    <a:pt x="35" y="1"/>
                    <a:pt x="40" y="1"/>
                    <a:pt x="46" y="1"/>
                  </a:cubicBezTo>
                  <a:cubicBezTo>
                    <a:pt x="46" y="1"/>
                    <a:pt x="46" y="1"/>
                    <a:pt x="46" y="1"/>
                  </a:cubicBezTo>
                  <a:cubicBezTo>
                    <a:pt x="46" y="1"/>
                    <a:pt x="46" y="1"/>
                    <a:pt x="46" y="1"/>
                  </a:cubicBezTo>
                </a:path>
              </a:pathLst>
            </a:custGeom>
            <a:grpFill/>
            <a:ln w="9525">
              <a:solidFill>
                <a:schemeClr val="bg1"/>
              </a:solidFill>
              <a:round/>
              <a:headEnd/>
              <a:tailEnd/>
            </a:ln>
          </p:spPr>
          <p:txBody>
            <a:bodyPr/>
            <a:lstStyle/>
            <a:p>
              <a:endParaRPr lang="de-DE"/>
            </a:p>
          </p:txBody>
        </p:sp>
        <p:sp>
          <p:nvSpPr>
            <p:cNvPr id="118" name="Freeform 2387"/>
            <p:cNvSpPr>
              <a:spLocks/>
            </p:cNvSpPr>
            <p:nvPr/>
          </p:nvSpPr>
          <p:spPr bwMode="auto">
            <a:xfrm>
              <a:off x="1630" y="2707"/>
              <a:ext cx="365" cy="306"/>
            </a:xfrm>
            <a:custGeom>
              <a:avLst/>
              <a:gdLst>
                <a:gd name="T0" fmla="*/ 0 w 55"/>
                <a:gd name="T1" fmla="*/ 180 h 46"/>
                <a:gd name="T2" fmla="*/ 7 w 55"/>
                <a:gd name="T3" fmla="*/ 173 h 46"/>
                <a:gd name="T4" fmla="*/ 27 w 55"/>
                <a:gd name="T5" fmla="*/ 173 h 46"/>
                <a:gd name="T6" fmla="*/ 60 w 55"/>
                <a:gd name="T7" fmla="*/ 146 h 46"/>
                <a:gd name="T8" fmla="*/ 73 w 55"/>
                <a:gd name="T9" fmla="*/ 106 h 46"/>
                <a:gd name="T10" fmla="*/ 93 w 55"/>
                <a:gd name="T11" fmla="*/ 80 h 46"/>
                <a:gd name="T12" fmla="*/ 119 w 55"/>
                <a:gd name="T13" fmla="*/ 80 h 46"/>
                <a:gd name="T14" fmla="*/ 119 w 55"/>
                <a:gd name="T15" fmla="*/ 33 h 46"/>
                <a:gd name="T16" fmla="*/ 153 w 55"/>
                <a:gd name="T17" fmla="*/ 33 h 46"/>
                <a:gd name="T18" fmla="*/ 153 w 55"/>
                <a:gd name="T19" fmla="*/ 33 h 46"/>
                <a:gd name="T20" fmla="*/ 186 w 55"/>
                <a:gd name="T21" fmla="*/ 13 h 46"/>
                <a:gd name="T22" fmla="*/ 212 w 55"/>
                <a:gd name="T23" fmla="*/ 13 h 46"/>
                <a:gd name="T24" fmla="*/ 226 w 55"/>
                <a:gd name="T25" fmla="*/ 7 h 46"/>
                <a:gd name="T26" fmla="*/ 226 w 55"/>
                <a:gd name="T27" fmla="*/ 20 h 46"/>
                <a:gd name="T28" fmla="*/ 226 w 55"/>
                <a:gd name="T29" fmla="*/ 33 h 46"/>
                <a:gd name="T30" fmla="*/ 232 w 55"/>
                <a:gd name="T31" fmla="*/ 40 h 46"/>
                <a:gd name="T32" fmla="*/ 246 w 55"/>
                <a:gd name="T33" fmla="*/ 60 h 46"/>
                <a:gd name="T34" fmla="*/ 246 w 55"/>
                <a:gd name="T35" fmla="*/ 86 h 46"/>
                <a:gd name="T36" fmla="*/ 252 w 55"/>
                <a:gd name="T37" fmla="*/ 126 h 46"/>
                <a:gd name="T38" fmla="*/ 272 w 55"/>
                <a:gd name="T39" fmla="*/ 173 h 46"/>
                <a:gd name="T40" fmla="*/ 272 w 55"/>
                <a:gd name="T41" fmla="*/ 193 h 46"/>
                <a:gd name="T42" fmla="*/ 305 w 55"/>
                <a:gd name="T43" fmla="*/ 213 h 46"/>
                <a:gd name="T44" fmla="*/ 365 w 55"/>
                <a:gd name="T45" fmla="*/ 239 h 46"/>
                <a:gd name="T46" fmla="*/ 246 w 55"/>
                <a:gd name="T47" fmla="*/ 239 h 46"/>
                <a:gd name="T48" fmla="*/ 226 w 55"/>
                <a:gd name="T49" fmla="*/ 253 h 46"/>
                <a:gd name="T50" fmla="*/ 199 w 55"/>
                <a:gd name="T51" fmla="*/ 286 h 46"/>
                <a:gd name="T52" fmla="*/ 159 w 55"/>
                <a:gd name="T53" fmla="*/ 299 h 46"/>
                <a:gd name="T54" fmla="*/ 146 w 55"/>
                <a:gd name="T55" fmla="*/ 279 h 46"/>
                <a:gd name="T56" fmla="*/ 126 w 55"/>
                <a:gd name="T57" fmla="*/ 239 h 46"/>
                <a:gd name="T58" fmla="*/ 73 w 55"/>
                <a:gd name="T59" fmla="*/ 220 h 46"/>
                <a:gd name="T60" fmla="*/ 66 w 55"/>
                <a:gd name="T61" fmla="*/ 220 h 46"/>
                <a:gd name="T62" fmla="*/ 27 w 55"/>
                <a:gd name="T63" fmla="*/ 200 h 46"/>
                <a:gd name="T64" fmla="*/ 0 w 55"/>
                <a:gd name="T65" fmla="*/ 180 h 46"/>
                <a:gd name="T66" fmla="*/ 0 w 55"/>
                <a:gd name="T67" fmla="*/ 180 h 46"/>
                <a:gd name="T68" fmla="*/ 0 w 55"/>
                <a:gd name="T69" fmla="*/ 18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46"/>
                <a:gd name="T107" fmla="*/ 55 w 55"/>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46">
                  <a:moveTo>
                    <a:pt x="0" y="27"/>
                  </a:moveTo>
                  <a:cubicBezTo>
                    <a:pt x="0" y="27"/>
                    <a:pt x="1" y="26"/>
                    <a:pt x="1" y="26"/>
                  </a:cubicBezTo>
                  <a:cubicBezTo>
                    <a:pt x="2" y="26"/>
                    <a:pt x="3" y="26"/>
                    <a:pt x="4" y="26"/>
                  </a:cubicBezTo>
                  <a:cubicBezTo>
                    <a:pt x="4" y="25"/>
                    <a:pt x="8" y="21"/>
                    <a:pt x="9" y="22"/>
                  </a:cubicBezTo>
                  <a:cubicBezTo>
                    <a:pt x="9" y="21"/>
                    <a:pt x="8" y="13"/>
                    <a:pt x="11" y="16"/>
                  </a:cubicBezTo>
                  <a:cubicBezTo>
                    <a:pt x="13" y="16"/>
                    <a:pt x="12" y="13"/>
                    <a:pt x="14" y="12"/>
                  </a:cubicBezTo>
                  <a:cubicBezTo>
                    <a:pt x="15" y="12"/>
                    <a:pt x="17" y="12"/>
                    <a:pt x="18" y="12"/>
                  </a:cubicBezTo>
                  <a:cubicBezTo>
                    <a:pt x="18" y="9"/>
                    <a:pt x="18" y="7"/>
                    <a:pt x="18" y="5"/>
                  </a:cubicBezTo>
                  <a:cubicBezTo>
                    <a:pt x="20" y="5"/>
                    <a:pt x="21" y="5"/>
                    <a:pt x="23" y="5"/>
                  </a:cubicBezTo>
                  <a:cubicBezTo>
                    <a:pt x="23" y="5"/>
                    <a:pt x="23" y="5"/>
                    <a:pt x="23" y="5"/>
                  </a:cubicBezTo>
                  <a:cubicBezTo>
                    <a:pt x="25" y="5"/>
                    <a:pt x="26" y="0"/>
                    <a:pt x="28" y="2"/>
                  </a:cubicBezTo>
                  <a:cubicBezTo>
                    <a:pt x="29" y="2"/>
                    <a:pt x="31" y="2"/>
                    <a:pt x="32" y="2"/>
                  </a:cubicBezTo>
                  <a:cubicBezTo>
                    <a:pt x="33" y="2"/>
                    <a:pt x="33" y="1"/>
                    <a:pt x="34" y="1"/>
                  </a:cubicBezTo>
                  <a:cubicBezTo>
                    <a:pt x="35" y="2"/>
                    <a:pt x="34" y="2"/>
                    <a:pt x="34" y="3"/>
                  </a:cubicBezTo>
                  <a:cubicBezTo>
                    <a:pt x="34" y="4"/>
                    <a:pt x="34" y="5"/>
                    <a:pt x="34" y="5"/>
                  </a:cubicBezTo>
                  <a:cubicBezTo>
                    <a:pt x="34" y="6"/>
                    <a:pt x="35" y="6"/>
                    <a:pt x="35" y="6"/>
                  </a:cubicBezTo>
                  <a:cubicBezTo>
                    <a:pt x="35" y="7"/>
                    <a:pt x="38" y="8"/>
                    <a:pt x="37" y="9"/>
                  </a:cubicBezTo>
                  <a:cubicBezTo>
                    <a:pt x="37" y="9"/>
                    <a:pt x="37" y="12"/>
                    <a:pt x="37" y="13"/>
                  </a:cubicBezTo>
                  <a:cubicBezTo>
                    <a:pt x="40" y="12"/>
                    <a:pt x="38" y="18"/>
                    <a:pt x="38" y="19"/>
                  </a:cubicBezTo>
                  <a:cubicBezTo>
                    <a:pt x="39" y="21"/>
                    <a:pt x="41" y="23"/>
                    <a:pt x="41" y="26"/>
                  </a:cubicBezTo>
                  <a:cubicBezTo>
                    <a:pt x="40" y="28"/>
                    <a:pt x="39" y="27"/>
                    <a:pt x="41" y="29"/>
                  </a:cubicBezTo>
                  <a:cubicBezTo>
                    <a:pt x="42" y="30"/>
                    <a:pt x="45" y="30"/>
                    <a:pt x="46" y="32"/>
                  </a:cubicBezTo>
                  <a:cubicBezTo>
                    <a:pt x="49" y="34"/>
                    <a:pt x="52" y="34"/>
                    <a:pt x="55" y="36"/>
                  </a:cubicBezTo>
                  <a:cubicBezTo>
                    <a:pt x="49" y="35"/>
                    <a:pt x="43" y="36"/>
                    <a:pt x="37" y="36"/>
                  </a:cubicBezTo>
                  <a:cubicBezTo>
                    <a:pt x="35" y="33"/>
                    <a:pt x="35" y="37"/>
                    <a:pt x="34" y="38"/>
                  </a:cubicBezTo>
                  <a:cubicBezTo>
                    <a:pt x="33" y="40"/>
                    <a:pt x="31" y="41"/>
                    <a:pt x="30" y="43"/>
                  </a:cubicBezTo>
                  <a:cubicBezTo>
                    <a:pt x="28" y="43"/>
                    <a:pt x="26" y="46"/>
                    <a:pt x="24" y="45"/>
                  </a:cubicBezTo>
                  <a:cubicBezTo>
                    <a:pt x="23" y="45"/>
                    <a:pt x="24" y="42"/>
                    <a:pt x="22" y="42"/>
                  </a:cubicBezTo>
                  <a:cubicBezTo>
                    <a:pt x="19" y="40"/>
                    <a:pt x="21" y="36"/>
                    <a:pt x="19" y="36"/>
                  </a:cubicBezTo>
                  <a:cubicBezTo>
                    <a:pt x="16" y="35"/>
                    <a:pt x="14" y="33"/>
                    <a:pt x="11" y="33"/>
                  </a:cubicBezTo>
                  <a:cubicBezTo>
                    <a:pt x="11" y="33"/>
                    <a:pt x="10" y="33"/>
                    <a:pt x="10" y="33"/>
                  </a:cubicBezTo>
                  <a:cubicBezTo>
                    <a:pt x="9" y="31"/>
                    <a:pt x="6" y="31"/>
                    <a:pt x="4" y="30"/>
                  </a:cubicBezTo>
                  <a:cubicBezTo>
                    <a:pt x="3" y="30"/>
                    <a:pt x="0" y="27"/>
                    <a:pt x="0" y="27"/>
                  </a:cubicBezTo>
                  <a:cubicBezTo>
                    <a:pt x="0" y="27"/>
                    <a:pt x="0" y="27"/>
                    <a:pt x="0" y="27"/>
                  </a:cubicBezTo>
                  <a:cubicBezTo>
                    <a:pt x="0" y="27"/>
                    <a:pt x="0" y="27"/>
                    <a:pt x="0" y="27"/>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19" name="Freeform 2388"/>
            <p:cNvSpPr>
              <a:spLocks/>
            </p:cNvSpPr>
            <p:nvPr/>
          </p:nvSpPr>
          <p:spPr bwMode="auto">
            <a:xfrm>
              <a:off x="4892" y="2740"/>
              <a:ext cx="405" cy="605"/>
            </a:xfrm>
            <a:custGeom>
              <a:avLst/>
              <a:gdLst>
                <a:gd name="T0" fmla="*/ 60 w 61"/>
                <a:gd name="T1" fmla="*/ 0 h 91"/>
                <a:gd name="T2" fmla="*/ 206 w 61"/>
                <a:gd name="T3" fmla="*/ 0 h 91"/>
                <a:gd name="T4" fmla="*/ 206 w 61"/>
                <a:gd name="T5" fmla="*/ 40 h 91"/>
                <a:gd name="T6" fmla="*/ 232 w 61"/>
                <a:gd name="T7" fmla="*/ 47 h 91"/>
                <a:gd name="T8" fmla="*/ 259 w 61"/>
                <a:gd name="T9" fmla="*/ 47 h 91"/>
                <a:gd name="T10" fmla="*/ 259 w 61"/>
                <a:gd name="T11" fmla="*/ 86 h 91"/>
                <a:gd name="T12" fmla="*/ 339 w 61"/>
                <a:gd name="T13" fmla="*/ 86 h 91"/>
                <a:gd name="T14" fmla="*/ 365 w 61"/>
                <a:gd name="T15" fmla="*/ 93 h 91"/>
                <a:gd name="T16" fmla="*/ 365 w 61"/>
                <a:gd name="T17" fmla="*/ 133 h 91"/>
                <a:gd name="T18" fmla="*/ 398 w 61"/>
                <a:gd name="T19" fmla="*/ 146 h 91"/>
                <a:gd name="T20" fmla="*/ 398 w 61"/>
                <a:gd name="T21" fmla="*/ 219 h 91"/>
                <a:gd name="T22" fmla="*/ 405 w 61"/>
                <a:gd name="T23" fmla="*/ 605 h 91"/>
                <a:gd name="T24" fmla="*/ 392 w 61"/>
                <a:gd name="T25" fmla="*/ 605 h 91"/>
                <a:gd name="T26" fmla="*/ 345 w 61"/>
                <a:gd name="T27" fmla="*/ 605 h 91"/>
                <a:gd name="T28" fmla="*/ 60 w 61"/>
                <a:gd name="T29" fmla="*/ 605 h 91"/>
                <a:gd name="T30" fmla="*/ 53 w 61"/>
                <a:gd name="T31" fmla="*/ 605 h 91"/>
                <a:gd name="T32" fmla="*/ 0 w 61"/>
                <a:gd name="T33" fmla="*/ 605 h 91"/>
                <a:gd name="T34" fmla="*/ 0 w 61"/>
                <a:gd name="T35" fmla="*/ 419 h 91"/>
                <a:gd name="T36" fmla="*/ 20 w 61"/>
                <a:gd name="T37" fmla="*/ 419 h 91"/>
                <a:gd name="T38" fmla="*/ 20 w 61"/>
                <a:gd name="T39" fmla="*/ 366 h 91"/>
                <a:gd name="T40" fmla="*/ 20 w 61"/>
                <a:gd name="T41" fmla="*/ 273 h 91"/>
                <a:gd name="T42" fmla="*/ 20 w 61"/>
                <a:gd name="T43" fmla="*/ 219 h 91"/>
                <a:gd name="T44" fmla="*/ 40 w 61"/>
                <a:gd name="T45" fmla="*/ 186 h 91"/>
                <a:gd name="T46" fmla="*/ 33 w 61"/>
                <a:gd name="T47" fmla="*/ 0 h 91"/>
                <a:gd name="T48" fmla="*/ 60 w 61"/>
                <a:gd name="T49" fmla="*/ 0 h 91"/>
                <a:gd name="T50" fmla="*/ 60 w 61"/>
                <a:gd name="T51" fmla="*/ 0 h 91"/>
                <a:gd name="T52" fmla="*/ 60 w 61"/>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91"/>
                <a:gd name="T83" fmla="*/ 61 w 61"/>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91">
                  <a:moveTo>
                    <a:pt x="9" y="0"/>
                  </a:moveTo>
                  <a:cubicBezTo>
                    <a:pt x="17" y="0"/>
                    <a:pt x="24" y="0"/>
                    <a:pt x="31" y="0"/>
                  </a:cubicBezTo>
                  <a:cubicBezTo>
                    <a:pt x="31" y="2"/>
                    <a:pt x="31" y="4"/>
                    <a:pt x="31" y="6"/>
                  </a:cubicBezTo>
                  <a:cubicBezTo>
                    <a:pt x="31" y="7"/>
                    <a:pt x="34" y="7"/>
                    <a:pt x="35" y="7"/>
                  </a:cubicBezTo>
                  <a:cubicBezTo>
                    <a:pt x="36" y="7"/>
                    <a:pt x="39" y="6"/>
                    <a:pt x="39" y="7"/>
                  </a:cubicBezTo>
                  <a:cubicBezTo>
                    <a:pt x="39" y="9"/>
                    <a:pt x="39" y="11"/>
                    <a:pt x="39" y="13"/>
                  </a:cubicBezTo>
                  <a:cubicBezTo>
                    <a:pt x="43" y="13"/>
                    <a:pt x="47" y="14"/>
                    <a:pt x="51" y="13"/>
                  </a:cubicBezTo>
                  <a:cubicBezTo>
                    <a:pt x="51" y="13"/>
                    <a:pt x="55" y="13"/>
                    <a:pt x="55" y="14"/>
                  </a:cubicBezTo>
                  <a:cubicBezTo>
                    <a:pt x="55" y="15"/>
                    <a:pt x="54" y="20"/>
                    <a:pt x="55" y="20"/>
                  </a:cubicBezTo>
                  <a:cubicBezTo>
                    <a:pt x="57" y="22"/>
                    <a:pt x="60" y="18"/>
                    <a:pt x="60" y="22"/>
                  </a:cubicBezTo>
                  <a:cubicBezTo>
                    <a:pt x="60" y="26"/>
                    <a:pt x="60" y="30"/>
                    <a:pt x="60" y="33"/>
                  </a:cubicBezTo>
                  <a:cubicBezTo>
                    <a:pt x="60" y="53"/>
                    <a:pt x="60" y="72"/>
                    <a:pt x="61" y="91"/>
                  </a:cubicBezTo>
                  <a:cubicBezTo>
                    <a:pt x="60" y="91"/>
                    <a:pt x="60" y="91"/>
                    <a:pt x="59" y="91"/>
                  </a:cubicBezTo>
                  <a:cubicBezTo>
                    <a:pt x="57" y="91"/>
                    <a:pt x="54" y="91"/>
                    <a:pt x="52" y="91"/>
                  </a:cubicBezTo>
                  <a:cubicBezTo>
                    <a:pt x="38" y="91"/>
                    <a:pt x="24" y="91"/>
                    <a:pt x="9" y="91"/>
                  </a:cubicBezTo>
                  <a:cubicBezTo>
                    <a:pt x="9" y="91"/>
                    <a:pt x="8" y="91"/>
                    <a:pt x="8" y="91"/>
                  </a:cubicBezTo>
                  <a:cubicBezTo>
                    <a:pt x="5" y="91"/>
                    <a:pt x="2" y="91"/>
                    <a:pt x="0" y="91"/>
                  </a:cubicBezTo>
                  <a:cubicBezTo>
                    <a:pt x="0" y="81"/>
                    <a:pt x="0" y="72"/>
                    <a:pt x="0" y="63"/>
                  </a:cubicBezTo>
                  <a:cubicBezTo>
                    <a:pt x="1" y="63"/>
                    <a:pt x="2" y="63"/>
                    <a:pt x="3" y="63"/>
                  </a:cubicBezTo>
                  <a:cubicBezTo>
                    <a:pt x="3" y="60"/>
                    <a:pt x="3" y="58"/>
                    <a:pt x="3" y="55"/>
                  </a:cubicBezTo>
                  <a:cubicBezTo>
                    <a:pt x="4" y="55"/>
                    <a:pt x="3" y="43"/>
                    <a:pt x="3" y="41"/>
                  </a:cubicBezTo>
                  <a:cubicBezTo>
                    <a:pt x="3" y="38"/>
                    <a:pt x="3" y="35"/>
                    <a:pt x="3" y="33"/>
                  </a:cubicBezTo>
                  <a:cubicBezTo>
                    <a:pt x="3" y="29"/>
                    <a:pt x="2" y="28"/>
                    <a:pt x="6" y="28"/>
                  </a:cubicBezTo>
                  <a:cubicBezTo>
                    <a:pt x="6" y="19"/>
                    <a:pt x="5" y="9"/>
                    <a:pt x="5" y="0"/>
                  </a:cubicBezTo>
                  <a:cubicBezTo>
                    <a:pt x="7" y="0"/>
                    <a:pt x="8" y="0"/>
                    <a:pt x="9" y="0"/>
                  </a:cubicBezTo>
                  <a:cubicBezTo>
                    <a:pt x="9" y="0"/>
                    <a:pt x="9" y="0"/>
                    <a:pt x="9" y="0"/>
                  </a:cubicBezTo>
                  <a:cubicBezTo>
                    <a:pt x="9" y="0"/>
                    <a:pt x="9" y="0"/>
                    <a:pt x="9" y="0"/>
                  </a:cubicBezTo>
                </a:path>
              </a:pathLst>
            </a:custGeom>
            <a:grpFill/>
            <a:ln w="9525">
              <a:solidFill>
                <a:schemeClr val="bg1"/>
              </a:solidFill>
              <a:round/>
              <a:headEnd/>
              <a:tailEnd/>
            </a:ln>
          </p:spPr>
          <p:txBody>
            <a:bodyPr/>
            <a:lstStyle/>
            <a:p>
              <a:endParaRPr lang="de-DE"/>
            </a:p>
          </p:txBody>
        </p:sp>
        <p:sp>
          <p:nvSpPr>
            <p:cNvPr id="120" name="Freeform 2389"/>
            <p:cNvSpPr>
              <a:spLocks/>
            </p:cNvSpPr>
            <p:nvPr/>
          </p:nvSpPr>
          <p:spPr bwMode="auto">
            <a:xfrm>
              <a:off x="2845" y="2740"/>
              <a:ext cx="505" cy="519"/>
            </a:xfrm>
            <a:custGeom>
              <a:avLst/>
              <a:gdLst>
                <a:gd name="T0" fmla="*/ 266 w 76"/>
                <a:gd name="T1" fmla="*/ 47 h 78"/>
                <a:gd name="T2" fmla="*/ 272 w 76"/>
                <a:gd name="T3" fmla="*/ 0 h 78"/>
                <a:gd name="T4" fmla="*/ 319 w 76"/>
                <a:gd name="T5" fmla="*/ 0 h 78"/>
                <a:gd name="T6" fmla="*/ 465 w 76"/>
                <a:gd name="T7" fmla="*/ 0 h 78"/>
                <a:gd name="T8" fmla="*/ 472 w 76"/>
                <a:gd name="T9" fmla="*/ 93 h 78"/>
                <a:gd name="T10" fmla="*/ 478 w 76"/>
                <a:gd name="T11" fmla="*/ 133 h 78"/>
                <a:gd name="T12" fmla="*/ 478 w 76"/>
                <a:gd name="T13" fmla="*/ 186 h 78"/>
                <a:gd name="T14" fmla="*/ 478 w 76"/>
                <a:gd name="T15" fmla="*/ 233 h 78"/>
                <a:gd name="T16" fmla="*/ 485 w 76"/>
                <a:gd name="T17" fmla="*/ 260 h 78"/>
                <a:gd name="T18" fmla="*/ 492 w 76"/>
                <a:gd name="T19" fmla="*/ 266 h 78"/>
                <a:gd name="T20" fmla="*/ 498 w 76"/>
                <a:gd name="T21" fmla="*/ 266 h 78"/>
                <a:gd name="T22" fmla="*/ 498 w 76"/>
                <a:gd name="T23" fmla="*/ 279 h 78"/>
                <a:gd name="T24" fmla="*/ 478 w 76"/>
                <a:gd name="T25" fmla="*/ 279 h 78"/>
                <a:gd name="T26" fmla="*/ 432 w 76"/>
                <a:gd name="T27" fmla="*/ 279 h 78"/>
                <a:gd name="T28" fmla="*/ 385 w 76"/>
                <a:gd name="T29" fmla="*/ 293 h 78"/>
                <a:gd name="T30" fmla="*/ 385 w 76"/>
                <a:gd name="T31" fmla="*/ 319 h 78"/>
                <a:gd name="T32" fmla="*/ 359 w 76"/>
                <a:gd name="T33" fmla="*/ 326 h 78"/>
                <a:gd name="T34" fmla="*/ 326 w 76"/>
                <a:gd name="T35" fmla="*/ 359 h 78"/>
                <a:gd name="T36" fmla="*/ 266 w 76"/>
                <a:gd name="T37" fmla="*/ 366 h 78"/>
                <a:gd name="T38" fmla="*/ 266 w 76"/>
                <a:gd name="T39" fmla="*/ 373 h 78"/>
                <a:gd name="T40" fmla="*/ 259 w 76"/>
                <a:gd name="T41" fmla="*/ 373 h 78"/>
                <a:gd name="T42" fmla="*/ 246 w 76"/>
                <a:gd name="T43" fmla="*/ 379 h 78"/>
                <a:gd name="T44" fmla="*/ 233 w 76"/>
                <a:gd name="T45" fmla="*/ 393 h 78"/>
                <a:gd name="T46" fmla="*/ 226 w 76"/>
                <a:gd name="T47" fmla="*/ 399 h 78"/>
                <a:gd name="T48" fmla="*/ 219 w 76"/>
                <a:gd name="T49" fmla="*/ 406 h 78"/>
                <a:gd name="T50" fmla="*/ 213 w 76"/>
                <a:gd name="T51" fmla="*/ 413 h 78"/>
                <a:gd name="T52" fmla="*/ 206 w 76"/>
                <a:gd name="T53" fmla="*/ 426 h 78"/>
                <a:gd name="T54" fmla="*/ 199 w 76"/>
                <a:gd name="T55" fmla="*/ 426 h 78"/>
                <a:gd name="T56" fmla="*/ 193 w 76"/>
                <a:gd name="T57" fmla="*/ 459 h 78"/>
                <a:gd name="T58" fmla="*/ 159 w 76"/>
                <a:gd name="T59" fmla="*/ 472 h 78"/>
                <a:gd name="T60" fmla="*/ 159 w 76"/>
                <a:gd name="T61" fmla="*/ 512 h 78"/>
                <a:gd name="T62" fmla="*/ 113 w 76"/>
                <a:gd name="T63" fmla="*/ 512 h 78"/>
                <a:gd name="T64" fmla="*/ 27 w 76"/>
                <a:gd name="T65" fmla="*/ 512 h 78"/>
                <a:gd name="T66" fmla="*/ 7 w 76"/>
                <a:gd name="T67" fmla="*/ 506 h 78"/>
                <a:gd name="T68" fmla="*/ 7 w 76"/>
                <a:gd name="T69" fmla="*/ 439 h 78"/>
                <a:gd name="T70" fmla="*/ 20 w 76"/>
                <a:gd name="T71" fmla="*/ 419 h 78"/>
                <a:gd name="T72" fmla="*/ 60 w 76"/>
                <a:gd name="T73" fmla="*/ 419 h 78"/>
                <a:gd name="T74" fmla="*/ 60 w 76"/>
                <a:gd name="T75" fmla="*/ 326 h 78"/>
                <a:gd name="T76" fmla="*/ 113 w 76"/>
                <a:gd name="T77" fmla="*/ 326 h 78"/>
                <a:gd name="T78" fmla="*/ 113 w 76"/>
                <a:gd name="T79" fmla="*/ 306 h 78"/>
                <a:gd name="T80" fmla="*/ 146 w 76"/>
                <a:gd name="T81" fmla="*/ 306 h 78"/>
                <a:gd name="T82" fmla="*/ 159 w 76"/>
                <a:gd name="T83" fmla="*/ 279 h 78"/>
                <a:gd name="T84" fmla="*/ 213 w 76"/>
                <a:gd name="T85" fmla="*/ 279 h 78"/>
                <a:gd name="T86" fmla="*/ 206 w 76"/>
                <a:gd name="T87" fmla="*/ 206 h 78"/>
                <a:gd name="T88" fmla="*/ 213 w 76"/>
                <a:gd name="T89" fmla="*/ 180 h 78"/>
                <a:gd name="T90" fmla="*/ 213 w 76"/>
                <a:gd name="T91" fmla="*/ 140 h 78"/>
                <a:gd name="T92" fmla="*/ 233 w 76"/>
                <a:gd name="T93" fmla="*/ 93 h 78"/>
                <a:gd name="T94" fmla="*/ 266 w 76"/>
                <a:gd name="T95" fmla="*/ 93 h 78"/>
                <a:gd name="T96" fmla="*/ 266 w 76"/>
                <a:gd name="T97" fmla="*/ 47 h 78"/>
                <a:gd name="T98" fmla="*/ 266 w 76"/>
                <a:gd name="T99" fmla="*/ 47 h 78"/>
                <a:gd name="T100" fmla="*/ 266 w 76"/>
                <a:gd name="T101" fmla="*/ 47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78"/>
                <a:gd name="T155" fmla="*/ 76 w 76"/>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78">
                  <a:moveTo>
                    <a:pt x="40" y="7"/>
                  </a:moveTo>
                  <a:cubicBezTo>
                    <a:pt x="40" y="6"/>
                    <a:pt x="39" y="0"/>
                    <a:pt x="41" y="0"/>
                  </a:cubicBezTo>
                  <a:cubicBezTo>
                    <a:pt x="43" y="0"/>
                    <a:pt x="46" y="0"/>
                    <a:pt x="48" y="0"/>
                  </a:cubicBezTo>
                  <a:cubicBezTo>
                    <a:pt x="55" y="0"/>
                    <a:pt x="63" y="0"/>
                    <a:pt x="70" y="0"/>
                  </a:cubicBezTo>
                  <a:cubicBezTo>
                    <a:pt x="70" y="5"/>
                    <a:pt x="70" y="9"/>
                    <a:pt x="71" y="14"/>
                  </a:cubicBezTo>
                  <a:cubicBezTo>
                    <a:pt x="73" y="13"/>
                    <a:pt x="72" y="19"/>
                    <a:pt x="72" y="20"/>
                  </a:cubicBezTo>
                  <a:cubicBezTo>
                    <a:pt x="72" y="23"/>
                    <a:pt x="72" y="26"/>
                    <a:pt x="72" y="28"/>
                  </a:cubicBezTo>
                  <a:cubicBezTo>
                    <a:pt x="72" y="30"/>
                    <a:pt x="72" y="32"/>
                    <a:pt x="72" y="35"/>
                  </a:cubicBezTo>
                  <a:cubicBezTo>
                    <a:pt x="72" y="37"/>
                    <a:pt x="73" y="36"/>
                    <a:pt x="73" y="39"/>
                  </a:cubicBezTo>
                  <a:cubicBezTo>
                    <a:pt x="74" y="38"/>
                    <a:pt x="74" y="39"/>
                    <a:pt x="74" y="40"/>
                  </a:cubicBezTo>
                  <a:cubicBezTo>
                    <a:pt x="75" y="40"/>
                    <a:pt x="75" y="40"/>
                    <a:pt x="75" y="40"/>
                  </a:cubicBezTo>
                  <a:cubicBezTo>
                    <a:pt x="76" y="40"/>
                    <a:pt x="75" y="41"/>
                    <a:pt x="75" y="42"/>
                  </a:cubicBezTo>
                  <a:cubicBezTo>
                    <a:pt x="74" y="42"/>
                    <a:pt x="74" y="42"/>
                    <a:pt x="72" y="42"/>
                  </a:cubicBezTo>
                  <a:cubicBezTo>
                    <a:pt x="70" y="43"/>
                    <a:pt x="68" y="41"/>
                    <a:pt x="65" y="42"/>
                  </a:cubicBezTo>
                  <a:cubicBezTo>
                    <a:pt x="63" y="44"/>
                    <a:pt x="61" y="45"/>
                    <a:pt x="58" y="44"/>
                  </a:cubicBezTo>
                  <a:cubicBezTo>
                    <a:pt x="58" y="45"/>
                    <a:pt x="58" y="47"/>
                    <a:pt x="58" y="48"/>
                  </a:cubicBezTo>
                  <a:cubicBezTo>
                    <a:pt x="58" y="50"/>
                    <a:pt x="56" y="49"/>
                    <a:pt x="54" y="49"/>
                  </a:cubicBezTo>
                  <a:cubicBezTo>
                    <a:pt x="54" y="54"/>
                    <a:pt x="54" y="54"/>
                    <a:pt x="49" y="54"/>
                  </a:cubicBezTo>
                  <a:cubicBezTo>
                    <a:pt x="45" y="54"/>
                    <a:pt x="44" y="55"/>
                    <a:pt x="40" y="55"/>
                  </a:cubicBezTo>
                  <a:cubicBezTo>
                    <a:pt x="40" y="55"/>
                    <a:pt x="40" y="56"/>
                    <a:pt x="40" y="56"/>
                  </a:cubicBezTo>
                  <a:cubicBezTo>
                    <a:pt x="40" y="56"/>
                    <a:pt x="40" y="56"/>
                    <a:pt x="39" y="56"/>
                  </a:cubicBezTo>
                  <a:cubicBezTo>
                    <a:pt x="39" y="58"/>
                    <a:pt x="38" y="57"/>
                    <a:pt x="37" y="57"/>
                  </a:cubicBezTo>
                  <a:cubicBezTo>
                    <a:pt x="36" y="57"/>
                    <a:pt x="37" y="59"/>
                    <a:pt x="35" y="59"/>
                  </a:cubicBezTo>
                  <a:cubicBezTo>
                    <a:pt x="35" y="60"/>
                    <a:pt x="35" y="60"/>
                    <a:pt x="34" y="60"/>
                  </a:cubicBezTo>
                  <a:cubicBezTo>
                    <a:pt x="34" y="61"/>
                    <a:pt x="34" y="61"/>
                    <a:pt x="33" y="61"/>
                  </a:cubicBezTo>
                  <a:cubicBezTo>
                    <a:pt x="33" y="62"/>
                    <a:pt x="33" y="62"/>
                    <a:pt x="32" y="62"/>
                  </a:cubicBezTo>
                  <a:cubicBezTo>
                    <a:pt x="31" y="63"/>
                    <a:pt x="31" y="63"/>
                    <a:pt x="31" y="64"/>
                  </a:cubicBezTo>
                  <a:cubicBezTo>
                    <a:pt x="31" y="64"/>
                    <a:pt x="30" y="64"/>
                    <a:pt x="30" y="64"/>
                  </a:cubicBezTo>
                  <a:cubicBezTo>
                    <a:pt x="31" y="67"/>
                    <a:pt x="29" y="66"/>
                    <a:pt x="29" y="69"/>
                  </a:cubicBezTo>
                  <a:cubicBezTo>
                    <a:pt x="29" y="71"/>
                    <a:pt x="26" y="69"/>
                    <a:pt x="24" y="71"/>
                  </a:cubicBezTo>
                  <a:cubicBezTo>
                    <a:pt x="23" y="72"/>
                    <a:pt x="24" y="75"/>
                    <a:pt x="24" y="77"/>
                  </a:cubicBezTo>
                  <a:cubicBezTo>
                    <a:pt x="24" y="78"/>
                    <a:pt x="18" y="77"/>
                    <a:pt x="17" y="77"/>
                  </a:cubicBezTo>
                  <a:cubicBezTo>
                    <a:pt x="16" y="76"/>
                    <a:pt x="7" y="77"/>
                    <a:pt x="4" y="77"/>
                  </a:cubicBezTo>
                  <a:cubicBezTo>
                    <a:pt x="3" y="77"/>
                    <a:pt x="1" y="77"/>
                    <a:pt x="1" y="76"/>
                  </a:cubicBezTo>
                  <a:cubicBezTo>
                    <a:pt x="1" y="73"/>
                    <a:pt x="1" y="69"/>
                    <a:pt x="1" y="66"/>
                  </a:cubicBezTo>
                  <a:cubicBezTo>
                    <a:pt x="1" y="64"/>
                    <a:pt x="0" y="63"/>
                    <a:pt x="3" y="63"/>
                  </a:cubicBezTo>
                  <a:cubicBezTo>
                    <a:pt x="4" y="63"/>
                    <a:pt x="9" y="64"/>
                    <a:pt x="9" y="63"/>
                  </a:cubicBezTo>
                  <a:cubicBezTo>
                    <a:pt x="9" y="58"/>
                    <a:pt x="9" y="54"/>
                    <a:pt x="9" y="49"/>
                  </a:cubicBezTo>
                  <a:cubicBezTo>
                    <a:pt x="11" y="49"/>
                    <a:pt x="14" y="49"/>
                    <a:pt x="17" y="49"/>
                  </a:cubicBezTo>
                  <a:cubicBezTo>
                    <a:pt x="17" y="48"/>
                    <a:pt x="17" y="47"/>
                    <a:pt x="17" y="46"/>
                  </a:cubicBezTo>
                  <a:cubicBezTo>
                    <a:pt x="19" y="46"/>
                    <a:pt x="20" y="46"/>
                    <a:pt x="22" y="46"/>
                  </a:cubicBezTo>
                  <a:cubicBezTo>
                    <a:pt x="25" y="46"/>
                    <a:pt x="24" y="44"/>
                    <a:pt x="24" y="42"/>
                  </a:cubicBezTo>
                  <a:cubicBezTo>
                    <a:pt x="27" y="42"/>
                    <a:pt x="29" y="42"/>
                    <a:pt x="32" y="42"/>
                  </a:cubicBezTo>
                  <a:cubicBezTo>
                    <a:pt x="32" y="38"/>
                    <a:pt x="32" y="35"/>
                    <a:pt x="31" y="31"/>
                  </a:cubicBezTo>
                  <a:cubicBezTo>
                    <a:pt x="31" y="29"/>
                    <a:pt x="32" y="29"/>
                    <a:pt x="32" y="27"/>
                  </a:cubicBezTo>
                  <a:cubicBezTo>
                    <a:pt x="32" y="25"/>
                    <a:pt x="32" y="23"/>
                    <a:pt x="32" y="21"/>
                  </a:cubicBezTo>
                  <a:cubicBezTo>
                    <a:pt x="36" y="22"/>
                    <a:pt x="35" y="17"/>
                    <a:pt x="35" y="14"/>
                  </a:cubicBezTo>
                  <a:cubicBezTo>
                    <a:pt x="35" y="14"/>
                    <a:pt x="40" y="14"/>
                    <a:pt x="40" y="14"/>
                  </a:cubicBezTo>
                  <a:cubicBezTo>
                    <a:pt x="40" y="12"/>
                    <a:pt x="40" y="9"/>
                    <a:pt x="40" y="7"/>
                  </a:cubicBezTo>
                  <a:cubicBezTo>
                    <a:pt x="40" y="7"/>
                    <a:pt x="40" y="7"/>
                    <a:pt x="40" y="7"/>
                  </a:cubicBezTo>
                  <a:cubicBezTo>
                    <a:pt x="40" y="7"/>
                    <a:pt x="40" y="7"/>
                    <a:pt x="40" y="7"/>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21" name="Freeform 2390"/>
            <p:cNvSpPr>
              <a:spLocks/>
            </p:cNvSpPr>
            <p:nvPr/>
          </p:nvSpPr>
          <p:spPr bwMode="auto">
            <a:xfrm>
              <a:off x="3397" y="2787"/>
              <a:ext cx="1003" cy="565"/>
            </a:xfrm>
            <a:custGeom>
              <a:avLst/>
              <a:gdLst>
                <a:gd name="T0" fmla="*/ 492 w 151"/>
                <a:gd name="T1" fmla="*/ 0 h 85"/>
                <a:gd name="T2" fmla="*/ 518 w 151"/>
                <a:gd name="T3" fmla="*/ 0 h 85"/>
                <a:gd name="T4" fmla="*/ 525 w 151"/>
                <a:gd name="T5" fmla="*/ 33 h 85"/>
                <a:gd name="T6" fmla="*/ 571 w 151"/>
                <a:gd name="T7" fmla="*/ 47 h 85"/>
                <a:gd name="T8" fmla="*/ 624 w 151"/>
                <a:gd name="T9" fmla="*/ 53 h 85"/>
                <a:gd name="T10" fmla="*/ 638 w 151"/>
                <a:gd name="T11" fmla="*/ 73 h 85"/>
                <a:gd name="T12" fmla="*/ 678 w 151"/>
                <a:gd name="T13" fmla="*/ 73 h 85"/>
                <a:gd name="T14" fmla="*/ 678 w 151"/>
                <a:gd name="T15" fmla="*/ 93 h 85"/>
                <a:gd name="T16" fmla="*/ 711 w 151"/>
                <a:gd name="T17" fmla="*/ 93 h 85"/>
                <a:gd name="T18" fmla="*/ 724 w 151"/>
                <a:gd name="T19" fmla="*/ 113 h 85"/>
                <a:gd name="T20" fmla="*/ 744 w 151"/>
                <a:gd name="T21" fmla="*/ 140 h 85"/>
                <a:gd name="T22" fmla="*/ 731 w 151"/>
                <a:gd name="T23" fmla="*/ 140 h 85"/>
                <a:gd name="T24" fmla="*/ 731 w 151"/>
                <a:gd name="T25" fmla="*/ 173 h 85"/>
                <a:gd name="T26" fmla="*/ 744 w 151"/>
                <a:gd name="T27" fmla="*/ 193 h 85"/>
                <a:gd name="T28" fmla="*/ 804 w 151"/>
                <a:gd name="T29" fmla="*/ 199 h 85"/>
                <a:gd name="T30" fmla="*/ 810 w 151"/>
                <a:gd name="T31" fmla="*/ 372 h 85"/>
                <a:gd name="T32" fmla="*/ 790 w 151"/>
                <a:gd name="T33" fmla="*/ 372 h 85"/>
                <a:gd name="T34" fmla="*/ 790 w 151"/>
                <a:gd name="T35" fmla="*/ 439 h 85"/>
                <a:gd name="T36" fmla="*/ 804 w 151"/>
                <a:gd name="T37" fmla="*/ 459 h 85"/>
                <a:gd name="T38" fmla="*/ 844 w 151"/>
                <a:gd name="T39" fmla="*/ 459 h 85"/>
                <a:gd name="T40" fmla="*/ 990 w 151"/>
                <a:gd name="T41" fmla="*/ 459 h 85"/>
                <a:gd name="T42" fmla="*/ 996 w 151"/>
                <a:gd name="T43" fmla="*/ 552 h 85"/>
                <a:gd name="T44" fmla="*/ 923 w 151"/>
                <a:gd name="T45" fmla="*/ 558 h 85"/>
                <a:gd name="T46" fmla="*/ 697 w 151"/>
                <a:gd name="T47" fmla="*/ 558 h 85"/>
                <a:gd name="T48" fmla="*/ 697 w 151"/>
                <a:gd name="T49" fmla="*/ 558 h 85"/>
                <a:gd name="T50" fmla="*/ 193 w 151"/>
                <a:gd name="T51" fmla="*/ 558 h 85"/>
                <a:gd name="T52" fmla="*/ 199 w 151"/>
                <a:gd name="T53" fmla="*/ 532 h 85"/>
                <a:gd name="T54" fmla="*/ 206 w 151"/>
                <a:gd name="T55" fmla="*/ 505 h 85"/>
                <a:gd name="T56" fmla="*/ 213 w 151"/>
                <a:gd name="T57" fmla="*/ 505 h 85"/>
                <a:gd name="T58" fmla="*/ 219 w 151"/>
                <a:gd name="T59" fmla="*/ 505 h 85"/>
                <a:gd name="T60" fmla="*/ 213 w 151"/>
                <a:gd name="T61" fmla="*/ 499 h 85"/>
                <a:gd name="T62" fmla="*/ 219 w 151"/>
                <a:gd name="T63" fmla="*/ 499 h 85"/>
                <a:gd name="T64" fmla="*/ 219 w 151"/>
                <a:gd name="T65" fmla="*/ 485 h 85"/>
                <a:gd name="T66" fmla="*/ 226 w 151"/>
                <a:gd name="T67" fmla="*/ 465 h 85"/>
                <a:gd name="T68" fmla="*/ 239 w 151"/>
                <a:gd name="T69" fmla="*/ 459 h 85"/>
                <a:gd name="T70" fmla="*/ 252 w 151"/>
                <a:gd name="T71" fmla="*/ 439 h 85"/>
                <a:gd name="T72" fmla="*/ 219 w 151"/>
                <a:gd name="T73" fmla="*/ 439 h 85"/>
                <a:gd name="T74" fmla="*/ 153 w 151"/>
                <a:gd name="T75" fmla="*/ 439 h 85"/>
                <a:gd name="T76" fmla="*/ 7 w 151"/>
                <a:gd name="T77" fmla="*/ 439 h 85"/>
                <a:gd name="T78" fmla="*/ 20 w 151"/>
                <a:gd name="T79" fmla="*/ 326 h 85"/>
                <a:gd name="T80" fmla="*/ 93 w 151"/>
                <a:gd name="T81" fmla="*/ 312 h 85"/>
                <a:gd name="T82" fmla="*/ 166 w 151"/>
                <a:gd name="T83" fmla="*/ 312 h 85"/>
                <a:gd name="T84" fmla="*/ 166 w 151"/>
                <a:gd name="T85" fmla="*/ 299 h 85"/>
                <a:gd name="T86" fmla="*/ 213 w 151"/>
                <a:gd name="T87" fmla="*/ 279 h 85"/>
                <a:gd name="T88" fmla="*/ 266 w 151"/>
                <a:gd name="T89" fmla="*/ 279 h 85"/>
                <a:gd name="T90" fmla="*/ 266 w 151"/>
                <a:gd name="T91" fmla="*/ 140 h 85"/>
                <a:gd name="T92" fmla="*/ 272 w 151"/>
                <a:gd name="T93" fmla="*/ 140 h 85"/>
                <a:gd name="T94" fmla="*/ 272 w 151"/>
                <a:gd name="T95" fmla="*/ 80 h 85"/>
                <a:gd name="T96" fmla="*/ 339 w 151"/>
                <a:gd name="T97" fmla="*/ 66 h 85"/>
                <a:gd name="T98" fmla="*/ 359 w 151"/>
                <a:gd name="T99" fmla="*/ 47 h 85"/>
                <a:gd name="T100" fmla="*/ 372 w 151"/>
                <a:gd name="T101" fmla="*/ 33 h 85"/>
                <a:gd name="T102" fmla="*/ 412 w 151"/>
                <a:gd name="T103" fmla="*/ 33 h 85"/>
                <a:gd name="T104" fmla="*/ 425 w 151"/>
                <a:gd name="T105" fmla="*/ 0 h 85"/>
                <a:gd name="T106" fmla="*/ 492 w 151"/>
                <a:gd name="T107" fmla="*/ 0 h 85"/>
                <a:gd name="T108" fmla="*/ 492 w 151"/>
                <a:gd name="T109" fmla="*/ 0 h 85"/>
                <a:gd name="T110" fmla="*/ 492 w 151"/>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85"/>
                <a:gd name="T170" fmla="*/ 151 w 151"/>
                <a:gd name="T171" fmla="*/ 85 h 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85">
                  <a:moveTo>
                    <a:pt x="74" y="0"/>
                  </a:moveTo>
                  <a:cubicBezTo>
                    <a:pt x="75" y="0"/>
                    <a:pt x="77" y="0"/>
                    <a:pt x="78" y="0"/>
                  </a:cubicBezTo>
                  <a:cubicBezTo>
                    <a:pt x="79" y="0"/>
                    <a:pt x="79" y="5"/>
                    <a:pt x="79" y="5"/>
                  </a:cubicBezTo>
                  <a:cubicBezTo>
                    <a:pt x="79" y="9"/>
                    <a:pt x="83" y="7"/>
                    <a:pt x="86" y="7"/>
                  </a:cubicBezTo>
                  <a:cubicBezTo>
                    <a:pt x="88" y="7"/>
                    <a:pt x="94" y="6"/>
                    <a:pt x="94" y="8"/>
                  </a:cubicBezTo>
                  <a:cubicBezTo>
                    <a:pt x="94" y="11"/>
                    <a:pt x="94" y="11"/>
                    <a:pt x="96" y="11"/>
                  </a:cubicBezTo>
                  <a:cubicBezTo>
                    <a:pt x="98" y="11"/>
                    <a:pt x="100" y="11"/>
                    <a:pt x="102" y="11"/>
                  </a:cubicBezTo>
                  <a:cubicBezTo>
                    <a:pt x="102" y="12"/>
                    <a:pt x="102" y="13"/>
                    <a:pt x="102" y="14"/>
                  </a:cubicBezTo>
                  <a:cubicBezTo>
                    <a:pt x="103" y="14"/>
                    <a:pt x="105" y="14"/>
                    <a:pt x="107" y="14"/>
                  </a:cubicBezTo>
                  <a:cubicBezTo>
                    <a:pt x="109" y="14"/>
                    <a:pt x="109" y="15"/>
                    <a:pt x="109" y="17"/>
                  </a:cubicBezTo>
                  <a:cubicBezTo>
                    <a:pt x="113" y="17"/>
                    <a:pt x="112" y="17"/>
                    <a:pt x="112" y="21"/>
                  </a:cubicBezTo>
                  <a:cubicBezTo>
                    <a:pt x="112" y="21"/>
                    <a:pt x="111" y="21"/>
                    <a:pt x="110" y="21"/>
                  </a:cubicBezTo>
                  <a:cubicBezTo>
                    <a:pt x="110" y="22"/>
                    <a:pt x="110" y="24"/>
                    <a:pt x="110" y="26"/>
                  </a:cubicBezTo>
                  <a:cubicBezTo>
                    <a:pt x="110" y="28"/>
                    <a:pt x="110" y="29"/>
                    <a:pt x="112" y="29"/>
                  </a:cubicBezTo>
                  <a:cubicBezTo>
                    <a:pt x="115" y="29"/>
                    <a:pt x="118" y="30"/>
                    <a:pt x="121" y="30"/>
                  </a:cubicBezTo>
                  <a:cubicBezTo>
                    <a:pt x="122" y="38"/>
                    <a:pt x="122" y="47"/>
                    <a:pt x="122" y="56"/>
                  </a:cubicBezTo>
                  <a:cubicBezTo>
                    <a:pt x="121" y="55"/>
                    <a:pt x="120" y="56"/>
                    <a:pt x="119" y="56"/>
                  </a:cubicBezTo>
                  <a:cubicBezTo>
                    <a:pt x="119" y="59"/>
                    <a:pt x="119" y="62"/>
                    <a:pt x="119" y="66"/>
                  </a:cubicBezTo>
                  <a:cubicBezTo>
                    <a:pt x="119" y="68"/>
                    <a:pt x="119" y="69"/>
                    <a:pt x="121" y="69"/>
                  </a:cubicBezTo>
                  <a:cubicBezTo>
                    <a:pt x="123" y="69"/>
                    <a:pt x="125" y="69"/>
                    <a:pt x="127" y="69"/>
                  </a:cubicBezTo>
                  <a:cubicBezTo>
                    <a:pt x="134" y="69"/>
                    <a:pt x="142" y="69"/>
                    <a:pt x="149" y="69"/>
                  </a:cubicBezTo>
                  <a:cubicBezTo>
                    <a:pt x="151" y="70"/>
                    <a:pt x="150" y="81"/>
                    <a:pt x="150" y="83"/>
                  </a:cubicBezTo>
                  <a:cubicBezTo>
                    <a:pt x="150" y="85"/>
                    <a:pt x="141" y="84"/>
                    <a:pt x="139" y="84"/>
                  </a:cubicBezTo>
                  <a:cubicBezTo>
                    <a:pt x="128" y="84"/>
                    <a:pt x="117" y="84"/>
                    <a:pt x="105" y="84"/>
                  </a:cubicBezTo>
                  <a:cubicBezTo>
                    <a:pt x="105" y="84"/>
                    <a:pt x="105" y="84"/>
                    <a:pt x="105" y="84"/>
                  </a:cubicBezTo>
                  <a:cubicBezTo>
                    <a:pt x="79" y="83"/>
                    <a:pt x="54" y="84"/>
                    <a:pt x="29" y="84"/>
                  </a:cubicBezTo>
                  <a:cubicBezTo>
                    <a:pt x="28" y="83"/>
                    <a:pt x="29" y="81"/>
                    <a:pt x="30" y="80"/>
                  </a:cubicBezTo>
                  <a:cubicBezTo>
                    <a:pt x="30" y="80"/>
                    <a:pt x="30" y="77"/>
                    <a:pt x="31" y="76"/>
                  </a:cubicBezTo>
                  <a:cubicBezTo>
                    <a:pt x="31" y="75"/>
                    <a:pt x="32" y="76"/>
                    <a:pt x="32" y="76"/>
                  </a:cubicBezTo>
                  <a:cubicBezTo>
                    <a:pt x="32" y="76"/>
                    <a:pt x="33" y="76"/>
                    <a:pt x="33" y="76"/>
                  </a:cubicBezTo>
                  <a:cubicBezTo>
                    <a:pt x="32" y="76"/>
                    <a:pt x="32" y="75"/>
                    <a:pt x="32" y="75"/>
                  </a:cubicBezTo>
                  <a:cubicBezTo>
                    <a:pt x="32" y="75"/>
                    <a:pt x="32" y="75"/>
                    <a:pt x="33" y="75"/>
                  </a:cubicBezTo>
                  <a:cubicBezTo>
                    <a:pt x="33" y="74"/>
                    <a:pt x="33" y="74"/>
                    <a:pt x="33" y="73"/>
                  </a:cubicBezTo>
                  <a:cubicBezTo>
                    <a:pt x="34" y="73"/>
                    <a:pt x="33" y="71"/>
                    <a:pt x="34" y="70"/>
                  </a:cubicBezTo>
                  <a:cubicBezTo>
                    <a:pt x="35" y="70"/>
                    <a:pt x="36" y="70"/>
                    <a:pt x="36" y="69"/>
                  </a:cubicBezTo>
                  <a:cubicBezTo>
                    <a:pt x="36" y="69"/>
                    <a:pt x="38" y="65"/>
                    <a:pt x="38" y="66"/>
                  </a:cubicBezTo>
                  <a:cubicBezTo>
                    <a:pt x="36" y="66"/>
                    <a:pt x="35" y="66"/>
                    <a:pt x="33" y="66"/>
                  </a:cubicBezTo>
                  <a:cubicBezTo>
                    <a:pt x="30" y="66"/>
                    <a:pt x="26" y="66"/>
                    <a:pt x="23" y="66"/>
                  </a:cubicBezTo>
                  <a:cubicBezTo>
                    <a:pt x="16" y="66"/>
                    <a:pt x="9" y="66"/>
                    <a:pt x="1" y="66"/>
                  </a:cubicBezTo>
                  <a:cubicBezTo>
                    <a:pt x="1" y="61"/>
                    <a:pt x="0" y="53"/>
                    <a:pt x="3" y="49"/>
                  </a:cubicBezTo>
                  <a:cubicBezTo>
                    <a:pt x="5" y="45"/>
                    <a:pt x="11" y="47"/>
                    <a:pt x="14" y="47"/>
                  </a:cubicBezTo>
                  <a:cubicBezTo>
                    <a:pt x="18" y="47"/>
                    <a:pt x="21" y="47"/>
                    <a:pt x="25" y="47"/>
                  </a:cubicBezTo>
                  <a:cubicBezTo>
                    <a:pt x="25" y="46"/>
                    <a:pt x="25" y="45"/>
                    <a:pt x="25" y="45"/>
                  </a:cubicBezTo>
                  <a:cubicBezTo>
                    <a:pt x="27" y="45"/>
                    <a:pt x="33" y="46"/>
                    <a:pt x="32" y="42"/>
                  </a:cubicBezTo>
                  <a:cubicBezTo>
                    <a:pt x="35" y="42"/>
                    <a:pt x="37" y="42"/>
                    <a:pt x="40" y="42"/>
                  </a:cubicBezTo>
                  <a:cubicBezTo>
                    <a:pt x="40" y="35"/>
                    <a:pt x="40" y="28"/>
                    <a:pt x="40" y="21"/>
                  </a:cubicBezTo>
                  <a:cubicBezTo>
                    <a:pt x="40" y="21"/>
                    <a:pt x="41" y="21"/>
                    <a:pt x="41" y="21"/>
                  </a:cubicBezTo>
                  <a:cubicBezTo>
                    <a:pt x="41" y="18"/>
                    <a:pt x="41" y="15"/>
                    <a:pt x="41" y="12"/>
                  </a:cubicBezTo>
                  <a:cubicBezTo>
                    <a:pt x="44" y="12"/>
                    <a:pt x="52" y="14"/>
                    <a:pt x="51" y="10"/>
                  </a:cubicBezTo>
                  <a:cubicBezTo>
                    <a:pt x="53" y="10"/>
                    <a:pt x="54" y="9"/>
                    <a:pt x="54" y="7"/>
                  </a:cubicBezTo>
                  <a:cubicBezTo>
                    <a:pt x="56" y="8"/>
                    <a:pt x="57" y="7"/>
                    <a:pt x="56" y="5"/>
                  </a:cubicBezTo>
                  <a:cubicBezTo>
                    <a:pt x="58" y="5"/>
                    <a:pt x="60" y="5"/>
                    <a:pt x="62" y="5"/>
                  </a:cubicBezTo>
                  <a:cubicBezTo>
                    <a:pt x="65" y="5"/>
                    <a:pt x="64" y="3"/>
                    <a:pt x="64" y="0"/>
                  </a:cubicBezTo>
                  <a:cubicBezTo>
                    <a:pt x="67" y="0"/>
                    <a:pt x="70" y="0"/>
                    <a:pt x="74" y="0"/>
                  </a:cubicBezTo>
                  <a:cubicBezTo>
                    <a:pt x="74" y="0"/>
                    <a:pt x="74" y="0"/>
                    <a:pt x="74" y="0"/>
                  </a:cubicBezTo>
                  <a:cubicBezTo>
                    <a:pt x="74" y="0"/>
                    <a:pt x="74" y="0"/>
                    <a:pt x="74" y="0"/>
                  </a:cubicBezTo>
                </a:path>
              </a:pathLst>
            </a:custGeom>
            <a:grpFill/>
            <a:ln w="9525">
              <a:solidFill>
                <a:schemeClr val="bg1"/>
              </a:solidFill>
              <a:round/>
              <a:headEnd/>
              <a:tailEnd/>
            </a:ln>
          </p:spPr>
          <p:txBody>
            <a:bodyPr/>
            <a:lstStyle/>
            <a:p>
              <a:endParaRPr lang="de-DE"/>
            </a:p>
          </p:txBody>
        </p:sp>
        <p:sp>
          <p:nvSpPr>
            <p:cNvPr id="122" name="Freeform 2391"/>
            <p:cNvSpPr>
              <a:spLocks/>
            </p:cNvSpPr>
            <p:nvPr/>
          </p:nvSpPr>
          <p:spPr bwMode="auto">
            <a:xfrm>
              <a:off x="1277" y="2840"/>
              <a:ext cx="1010" cy="844"/>
            </a:xfrm>
            <a:custGeom>
              <a:avLst/>
              <a:gdLst>
                <a:gd name="T0" fmla="*/ 425 w 152"/>
                <a:gd name="T1" fmla="*/ 86 h 127"/>
                <a:gd name="T2" fmla="*/ 545 w 152"/>
                <a:gd name="T3" fmla="*/ 279 h 127"/>
                <a:gd name="T4" fmla="*/ 605 w 152"/>
                <a:gd name="T5" fmla="*/ 459 h 127"/>
                <a:gd name="T6" fmla="*/ 691 w 152"/>
                <a:gd name="T7" fmla="*/ 505 h 127"/>
                <a:gd name="T8" fmla="*/ 718 w 152"/>
                <a:gd name="T9" fmla="*/ 598 h 127"/>
                <a:gd name="T10" fmla="*/ 877 w 152"/>
                <a:gd name="T11" fmla="*/ 658 h 127"/>
                <a:gd name="T12" fmla="*/ 983 w 152"/>
                <a:gd name="T13" fmla="*/ 691 h 127"/>
                <a:gd name="T14" fmla="*/ 1003 w 152"/>
                <a:gd name="T15" fmla="*/ 738 h 127"/>
                <a:gd name="T16" fmla="*/ 970 w 152"/>
                <a:gd name="T17" fmla="*/ 738 h 127"/>
                <a:gd name="T18" fmla="*/ 937 w 152"/>
                <a:gd name="T19" fmla="*/ 744 h 127"/>
                <a:gd name="T20" fmla="*/ 930 w 152"/>
                <a:gd name="T21" fmla="*/ 738 h 127"/>
                <a:gd name="T22" fmla="*/ 910 w 152"/>
                <a:gd name="T23" fmla="*/ 738 h 127"/>
                <a:gd name="T24" fmla="*/ 897 w 152"/>
                <a:gd name="T25" fmla="*/ 744 h 127"/>
                <a:gd name="T26" fmla="*/ 884 w 152"/>
                <a:gd name="T27" fmla="*/ 751 h 127"/>
                <a:gd name="T28" fmla="*/ 851 w 152"/>
                <a:gd name="T29" fmla="*/ 744 h 127"/>
                <a:gd name="T30" fmla="*/ 837 w 152"/>
                <a:gd name="T31" fmla="*/ 738 h 127"/>
                <a:gd name="T32" fmla="*/ 791 w 152"/>
                <a:gd name="T33" fmla="*/ 751 h 127"/>
                <a:gd name="T34" fmla="*/ 777 w 152"/>
                <a:gd name="T35" fmla="*/ 744 h 127"/>
                <a:gd name="T36" fmla="*/ 764 w 152"/>
                <a:gd name="T37" fmla="*/ 751 h 127"/>
                <a:gd name="T38" fmla="*/ 744 w 152"/>
                <a:gd name="T39" fmla="*/ 758 h 127"/>
                <a:gd name="T40" fmla="*/ 711 w 152"/>
                <a:gd name="T41" fmla="*/ 751 h 127"/>
                <a:gd name="T42" fmla="*/ 651 w 152"/>
                <a:gd name="T43" fmla="*/ 751 h 127"/>
                <a:gd name="T44" fmla="*/ 618 w 152"/>
                <a:gd name="T45" fmla="*/ 791 h 127"/>
                <a:gd name="T46" fmla="*/ 598 w 152"/>
                <a:gd name="T47" fmla="*/ 778 h 127"/>
                <a:gd name="T48" fmla="*/ 585 w 152"/>
                <a:gd name="T49" fmla="*/ 784 h 127"/>
                <a:gd name="T50" fmla="*/ 565 w 152"/>
                <a:gd name="T51" fmla="*/ 778 h 127"/>
                <a:gd name="T52" fmla="*/ 552 w 152"/>
                <a:gd name="T53" fmla="*/ 778 h 127"/>
                <a:gd name="T54" fmla="*/ 525 w 152"/>
                <a:gd name="T55" fmla="*/ 778 h 127"/>
                <a:gd name="T56" fmla="*/ 505 w 152"/>
                <a:gd name="T57" fmla="*/ 771 h 127"/>
                <a:gd name="T58" fmla="*/ 478 w 152"/>
                <a:gd name="T59" fmla="*/ 778 h 127"/>
                <a:gd name="T60" fmla="*/ 419 w 152"/>
                <a:gd name="T61" fmla="*/ 824 h 127"/>
                <a:gd name="T62" fmla="*/ 379 w 152"/>
                <a:gd name="T63" fmla="*/ 758 h 127"/>
                <a:gd name="T64" fmla="*/ 359 w 152"/>
                <a:gd name="T65" fmla="*/ 698 h 127"/>
                <a:gd name="T66" fmla="*/ 312 w 152"/>
                <a:gd name="T67" fmla="*/ 618 h 127"/>
                <a:gd name="T68" fmla="*/ 239 w 152"/>
                <a:gd name="T69" fmla="*/ 605 h 127"/>
                <a:gd name="T70" fmla="*/ 219 w 152"/>
                <a:gd name="T71" fmla="*/ 591 h 127"/>
                <a:gd name="T72" fmla="*/ 179 w 152"/>
                <a:gd name="T73" fmla="*/ 532 h 127"/>
                <a:gd name="T74" fmla="*/ 186 w 152"/>
                <a:gd name="T75" fmla="*/ 472 h 127"/>
                <a:gd name="T76" fmla="*/ 159 w 152"/>
                <a:gd name="T77" fmla="*/ 445 h 127"/>
                <a:gd name="T78" fmla="*/ 106 w 152"/>
                <a:gd name="T79" fmla="*/ 372 h 127"/>
                <a:gd name="T80" fmla="*/ 73 w 152"/>
                <a:gd name="T81" fmla="*/ 286 h 127"/>
                <a:gd name="T82" fmla="*/ 66 w 152"/>
                <a:gd name="T83" fmla="*/ 253 h 127"/>
                <a:gd name="T84" fmla="*/ 60 w 152"/>
                <a:gd name="T85" fmla="*/ 226 h 127"/>
                <a:gd name="T86" fmla="*/ 40 w 152"/>
                <a:gd name="T87" fmla="*/ 179 h 127"/>
                <a:gd name="T88" fmla="*/ 20 w 152"/>
                <a:gd name="T89" fmla="*/ 173 h 127"/>
                <a:gd name="T90" fmla="*/ 13 w 152"/>
                <a:gd name="T91" fmla="*/ 133 h 127"/>
                <a:gd name="T92" fmla="*/ 60 w 152"/>
                <a:gd name="T93" fmla="*/ 80 h 127"/>
                <a:gd name="T94" fmla="*/ 159 w 152"/>
                <a:gd name="T95" fmla="*/ 40 h 127"/>
                <a:gd name="T96" fmla="*/ 219 w 152"/>
                <a:gd name="T97" fmla="*/ 93 h 127"/>
                <a:gd name="T98" fmla="*/ 352 w 152"/>
                <a:gd name="T99" fmla="*/ 47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
                <a:gd name="T151" fmla="*/ 0 h 127"/>
                <a:gd name="T152" fmla="*/ 152 w 152"/>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 h="127">
                  <a:moveTo>
                    <a:pt x="53" y="7"/>
                  </a:moveTo>
                  <a:cubicBezTo>
                    <a:pt x="53" y="7"/>
                    <a:pt x="56" y="10"/>
                    <a:pt x="57" y="10"/>
                  </a:cubicBezTo>
                  <a:cubicBezTo>
                    <a:pt x="59" y="11"/>
                    <a:pt x="62" y="11"/>
                    <a:pt x="63" y="13"/>
                  </a:cubicBezTo>
                  <a:cubicBezTo>
                    <a:pt x="63" y="13"/>
                    <a:pt x="64" y="13"/>
                    <a:pt x="64" y="13"/>
                  </a:cubicBezTo>
                  <a:cubicBezTo>
                    <a:pt x="67" y="13"/>
                    <a:pt x="69" y="15"/>
                    <a:pt x="72" y="16"/>
                  </a:cubicBezTo>
                  <a:cubicBezTo>
                    <a:pt x="74" y="16"/>
                    <a:pt x="72" y="20"/>
                    <a:pt x="75" y="22"/>
                  </a:cubicBezTo>
                  <a:cubicBezTo>
                    <a:pt x="79" y="21"/>
                    <a:pt x="75" y="35"/>
                    <a:pt x="77" y="38"/>
                  </a:cubicBezTo>
                  <a:cubicBezTo>
                    <a:pt x="78" y="39"/>
                    <a:pt x="80" y="42"/>
                    <a:pt x="82" y="42"/>
                  </a:cubicBezTo>
                  <a:cubicBezTo>
                    <a:pt x="84" y="41"/>
                    <a:pt x="86" y="39"/>
                    <a:pt x="88" y="40"/>
                  </a:cubicBezTo>
                  <a:cubicBezTo>
                    <a:pt x="90" y="42"/>
                    <a:pt x="90" y="46"/>
                    <a:pt x="90" y="48"/>
                  </a:cubicBezTo>
                  <a:cubicBezTo>
                    <a:pt x="91" y="49"/>
                    <a:pt x="91" y="54"/>
                    <a:pt x="91" y="56"/>
                  </a:cubicBezTo>
                  <a:cubicBezTo>
                    <a:pt x="91" y="61"/>
                    <a:pt x="91" y="65"/>
                    <a:pt x="91" y="69"/>
                  </a:cubicBezTo>
                  <a:cubicBezTo>
                    <a:pt x="92" y="69"/>
                    <a:pt x="97" y="68"/>
                    <a:pt x="98" y="69"/>
                  </a:cubicBezTo>
                  <a:cubicBezTo>
                    <a:pt x="99" y="70"/>
                    <a:pt x="98" y="74"/>
                    <a:pt x="98" y="76"/>
                  </a:cubicBezTo>
                  <a:cubicBezTo>
                    <a:pt x="100" y="76"/>
                    <a:pt x="102" y="76"/>
                    <a:pt x="104" y="76"/>
                  </a:cubicBezTo>
                  <a:cubicBezTo>
                    <a:pt x="104" y="76"/>
                    <a:pt x="104" y="76"/>
                    <a:pt x="104" y="76"/>
                  </a:cubicBezTo>
                  <a:cubicBezTo>
                    <a:pt x="105" y="76"/>
                    <a:pt x="106" y="76"/>
                    <a:pt x="107" y="76"/>
                  </a:cubicBezTo>
                  <a:cubicBezTo>
                    <a:pt x="107" y="78"/>
                    <a:pt x="107" y="80"/>
                    <a:pt x="107" y="83"/>
                  </a:cubicBezTo>
                  <a:cubicBezTo>
                    <a:pt x="107" y="83"/>
                    <a:pt x="108" y="83"/>
                    <a:pt x="108" y="83"/>
                  </a:cubicBezTo>
                  <a:cubicBezTo>
                    <a:pt x="108" y="85"/>
                    <a:pt x="108" y="87"/>
                    <a:pt x="108" y="90"/>
                  </a:cubicBezTo>
                  <a:cubicBezTo>
                    <a:pt x="110" y="90"/>
                    <a:pt x="114" y="89"/>
                    <a:pt x="114" y="91"/>
                  </a:cubicBezTo>
                  <a:cubicBezTo>
                    <a:pt x="115" y="94"/>
                    <a:pt x="117" y="93"/>
                    <a:pt x="120" y="93"/>
                  </a:cubicBezTo>
                  <a:cubicBezTo>
                    <a:pt x="124" y="93"/>
                    <a:pt x="127" y="93"/>
                    <a:pt x="131" y="93"/>
                  </a:cubicBezTo>
                  <a:cubicBezTo>
                    <a:pt x="133" y="93"/>
                    <a:pt x="132" y="98"/>
                    <a:pt x="132" y="99"/>
                  </a:cubicBezTo>
                  <a:cubicBezTo>
                    <a:pt x="135" y="99"/>
                    <a:pt x="138" y="99"/>
                    <a:pt x="141" y="99"/>
                  </a:cubicBezTo>
                  <a:cubicBezTo>
                    <a:pt x="144" y="99"/>
                    <a:pt x="147" y="99"/>
                    <a:pt x="150" y="99"/>
                  </a:cubicBezTo>
                  <a:cubicBezTo>
                    <a:pt x="150" y="100"/>
                    <a:pt x="152" y="105"/>
                    <a:pt x="148" y="104"/>
                  </a:cubicBezTo>
                  <a:cubicBezTo>
                    <a:pt x="148" y="104"/>
                    <a:pt x="148" y="104"/>
                    <a:pt x="148" y="104"/>
                  </a:cubicBezTo>
                  <a:cubicBezTo>
                    <a:pt x="149" y="106"/>
                    <a:pt x="148" y="106"/>
                    <a:pt x="148" y="108"/>
                  </a:cubicBezTo>
                  <a:cubicBezTo>
                    <a:pt x="148" y="109"/>
                    <a:pt x="149" y="110"/>
                    <a:pt x="149" y="111"/>
                  </a:cubicBezTo>
                  <a:cubicBezTo>
                    <a:pt x="149" y="111"/>
                    <a:pt x="149" y="111"/>
                    <a:pt x="149" y="111"/>
                  </a:cubicBezTo>
                  <a:cubicBezTo>
                    <a:pt x="150" y="111"/>
                    <a:pt x="150" y="111"/>
                    <a:pt x="151" y="111"/>
                  </a:cubicBezTo>
                  <a:cubicBezTo>
                    <a:pt x="151" y="111"/>
                    <a:pt x="151" y="111"/>
                    <a:pt x="151" y="111"/>
                  </a:cubicBezTo>
                  <a:cubicBezTo>
                    <a:pt x="152" y="112"/>
                    <a:pt x="151" y="113"/>
                    <a:pt x="150" y="112"/>
                  </a:cubicBezTo>
                  <a:cubicBezTo>
                    <a:pt x="148" y="113"/>
                    <a:pt x="148" y="112"/>
                    <a:pt x="147" y="112"/>
                  </a:cubicBezTo>
                  <a:cubicBezTo>
                    <a:pt x="147" y="111"/>
                    <a:pt x="146" y="111"/>
                    <a:pt x="146" y="111"/>
                  </a:cubicBezTo>
                  <a:cubicBezTo>
                    <a:pt x="145" y="111"/>
                    <a:pt x="145" y="111"/>
                    <a:pt x="144" y="111"/>
                  </a:cubicBezTo>
                  <a:cubicBezTo>
                    <a:pt x="144" y="111"/>
                    <a:pt x="144" y="111"/>
                    <a:pt x="144" y="111"/>
                  </a:cubicBezTo>
                  <a:cubicBezTo>
                    <a:pt x="143" y="111"/>
                    <a:pt x="142" y="112"/>
                    <a:pt x="141" y="112"/>
                  </a:cubicBezTo>
                  <a:cubicBezTo>
                    <a:pt x="141" y="112"/>
                    <a:pt x="141" y="112"/>
                    <a:pt x="141" y="112"/>
                  </a:cubicBezTo>
                  <a:cubicBezTo>
                    <a:pt x="141" y="112"/>
                    <a:pt x="141" y="112"/>
                    <a:pt x="141" y="112"/>
                  </a:cubicBezTo>
                  <a:cubicBezTo>
                    <a:pt x="140" y="112"/>
                    <a:pt x="140" y="111"/>
                    <a:pt x="140" y="111"/>
                  </a:cubicBezTo>
                  <a:cubicBezTo>
                    <a:pt x="140" y="111"/>
                    <a:pt x="140" y="111"/>
                    <a:pt x="140" y="111"/>
                  </a:cubicBezTo>
                  <a:cubicBezTo>
                    <a:pt x="140" y="111"/>
                    <a:pt x="140" y="111"/>
                    <a:pt x="140" y="111"/>
                  </a:cubicBezTo>
                  <a:cubicBezTo>
                    <a:pt x="140" y="111"/>
                    <a:pt x="139" y="111"/>
                    <a:pt x="139" y="111"/>
                  </a:cubicBezTo>
                  <a:cubicBezTo>
                    <a:pt x="139" y="111"/>
                    <a:pt x="138" y="111"/>
                    <a:pt x="138" y="111"/>
                  </a:cubicBezTo>
                  <a:cubicBezTo>
                    <a:pt x="138" y="111"/>
                    <a:pt x="138" y="111"/>
                    <a:pt x="137" y="111"/>
                  </a:cubicBezTo>
                  <a:cubicBezTo>
                    <a:pt x="137" y="111"/>
                    <a:pt x="137" y="111"/>
                    <a:pt x="137" y="111"/>
                  </a:cubicBezTo>
                  <a:cubicBezTo>
                    <a:pt x="137" y="111"/>
                    <a:pt x="137" y="111"/>
                    <a:pt x="137" y="111"/>
                  </a:cubicBezTo>
                  <a:cubicBezTo>
                    <a:pt x="137" y="111"/>
                    <a:pt x="136" y="111"/>
                    <a:pt x="136" y="112"/>
                  </a:cubicBezTo>
                  <a:cubicBezTo>
                    <a:pt x="136" y="112"/>
                    <a:pt x="136" y="112"/>
                    <a:pt x="136" y="112"/>
                  </a:cubicBezTo>
                  <a:cubicBezTo>
                    <a:pt x="136" y="112"/>
                    <a:pt x="135" y="112"/>
                    <a:pt x="135" y="112"/>
                  </a:cubicBezTo>
                  <a:cubicBezTo>
                    <a:pt x="134" y="112"/>
                    <a:pt x="134" y="113"/>
                    <a:pt x="133" y="113"/>
                  </a:cubicBezTo>
                  <a:cubicBezTo>
                    <a:pt x="133" y="113"/>
                    <a:pt x="133" y="113"/>
                    <a:pt x="133" y="113"/>
                  </a:cubicBezTo>
                  <a:cubicBezTo>
                    <a:pt x="133" y="113"/>
                    <a:pt x="133" y="113"/>
                    <a:pt x="133" y="113"/>
                  </a:cubicBezTo>
                  <a:cubicBezTo>
                    <a:pt x="133" y="113"/>
                    <a:pt x="133" y="113"/>
                    <a:pt x="133" y="113"/>
                  </a:cubicBezTo>
                  <a:cubicBezTo>
                    <a:pt x="133" y="113"/>
                    <a:pt x="133" y="113"/>
                    <a:pt x="132" y="113"/>
                  </a:cubicBezTo>
                  <a:cubicBezTo>
                    <a:pt x="131" y="113"/>
                    <a:pt x="130" y="114"/>
                    <a:pt x="130" y="115"/>
                  </a:cubicBezTo>
                  <a:cubicBezTo>
                    <a:pt x="130" y="115"/>
                    <a:pt x="129" y="115"/>
                    <a:pt x="129" y="115"/>
                  </a:cubicBezTo>
                  <a:cubicBezTo>
                    <a:pt x="129" y="114"/>
                    <a:pt x="128" y="113"/>
                    <a:pt x="128" y="112"/>
                  </a:cubicBezTo>
                  <a:cubicBezTo>
                    <a:pt x="127" y="112"/>
                    <a:pt x="127" y="112"/>
                    <a:pt x="127" y="111"/>
                  </a:cubicBezTo>
                  <a:cubicBezTo>
                    <a:pt x="127" y="111"/>
                    <a:pt x="127" y="111"/>
                    <a:pt x="127" y="111"/>
                  </a:cubicBezTo>
                  <a:cubicBezTo>
                    <a:pt x="127" y="111"/>
                    <a:pt x="127" y="111"/>
                    <a:pt x="126" y="111"/>
                  </a:cubicBezTo>
                  <a:cubicBezTo>
                    <a:pt x="126" y="111"/>
                    <a:pt x="126" y="111"/>
                    <a:pt x="126" y="111"/>
                  </a:cubicBezTo>
                  <a:cubicBezTo>
                    <a:pt x="125" y="111"/>
                    <a:pt x="123" y="111"/>
                    <a:pt x="122" y="111"/>
                  </a:cubicBezTo>
                  <a:cubicBezTo>
                    <a:pt x="122" y="111"/>
                    <a:pt x="122" y="111"/>
                    <a:pt x="122" y="111"/>
                  </a:cubicBezTo>
                  <a:cubicBezTo>
                    <a:pt x="121" y="112"/>
                    <a:pt x="121" y="112"/>
                    <a:pt x="120" y="113"/>
                  </a:cubicBezTo>
                  <a:cubicBezTo>
                    <a:pt x="120" y="113"/>
                    <a:pt x="120" y="113"/>
                    <a:pt x="119" y="113"/>
                  </a:cubicBezTo>
                  <a:cubicBezTo>
                    <a:pt x="119" y="113"/>
                    <a:pt x="119" y="113"/>
                    <a:pt x="119" y="113"/>
                  </a:cubicBezTo>
                  <a:cubicBezTo>
                    <a:pt x="118" y="113"/>
                    <a:pt x="118" y="113"/>
                    <a:pt x="118" y="112"/>
                  </a:cubicBezTo>
                  <a:cubicBezTo>
                    <a:pt x="118" y="112"/>
                    <a:pt x="118" y="112"/>
                    <a:pt x="118" y="112"/>
                  </a:cubicBezTo>
                  <a:cubicBezTo>
                    <a:pt x="118" y="112"/>
                    <a:pt x="117" y="112"/>
                    <a:pt x="117" y="112"/>
                  </a:cubicBezTo>
                  <a:cubicBezTo>
                    <a:pt x="117" y="112"/>
                    <a:pt x="117" y="112"/>
                    <a:pt x="116" y="112"/>
                  </a:cubicBezTo>
                  <a:cubicBezTo>
                    <a:pt x="117" y="113"/>
                    <a:pt x="117" y="113"/>
                    <a:pt x="117" y="113"/>
                  </a:cubicBezTo>
                  <a:cubicBezTo>
                    <a:pt x="117" y="113"/>
                    <a:pt x="116" y="113"/>
                    <a:pt x="116" y="113"/>
                  </a:cubicBezTo>
                  <a:cubicBezTo>
                    <a:pt x="116" y="113"/>
                    <a:pt x="116" y="113"/>
                    <a:pt x="115" y="113"/>
                  </a:cubicBezTo>
                  <a:cubicBezTo>
                    <a:pt x="115" y="113"/>
                    <a:pt x="115" y="113"/>
                    <a:pt x="115" y="113"/>
                  </a:cubicBezTo>
                  <a:cubicBezTo>
                    <a:pt x="114" y="113"/>
                    <a:pt x="113" y="113"/>
                    <a:pt x="112" y="114"/>
                  </a:cubicBezTo>
                  <a:cubicBezTo>
                    <a:pt x="112" y="114"/>
                    <a:pt x="112" y="114"/>
                    <a:pt x="112" y="114"/>
                  </a:cubicBezTo>
                  <a:cubicBezTo>
                    <a:pt x="112" y="114"/>
                    <a:pt x="112" y="114"/>
                    <a:pt x="112" y="114"/>
                  </a:cubicBezTo>
                  <a:cubicBezTo>
                    <a:pt x="111" y="113"/>
                    <a:pt x="111" y="113"/>
                    <a:pt x="110" y="113"/>
                  </a:cubicBezTo>
                  <a:cubicBezTo>
                    <a:pt x="110" y="113"/>
                    <a:pt x="110" y="113"/>
                    <a:pt x="109" y="113"/>
                  </a:cubicBezTo>
                  <a:cubicBezTo>
                    <a:pt x="109" y="113"/>
                    <a:pt x="109" y="113"/>
                    <a:pt x="108" y="112"/>
                  </a:cubicBezTo>
                  <a:cubicBezTo>
                    <a:pt x="108" y="113"/>
                    <a:pt x="107" y="113"/>
                    <a:pt x="107" y="113"/>
                  </a:cubicBezTo>
                  <a:cubicBezTo>
                    <a:pt x="107" y="113"/>
                    <a:pt x="107" y="113"/>
                    <a:pt x="107" y="113"/>
                  </a:cubicBezTo>
                  <a:cubicBezTo>
                    <a:pt x="105" y="113"/>
                    <a:pt x="105" y="112"/>
                    <a:pt x="104" y="111"/>
                  </a:cubicBezTo>
                  <a:cubicBezTo>
                    <a:pt x="104" y="110"/>
                    <a:pt x="104" y="110"/>
                    <a:pt x="103" y="110"/>
                  </a:cubicBezTo>
                  <a:cubicBezTo>
                    <a:pt x="100" y="110"/>
                    <a:pt x="100" y="113"/>
                    <a:pt x="98" y="113"/>
                  </a:cubicBezTo>
                  <a:cubicBezTo>
                    <a:pt x="98" y="113"/>
                    <a:pt x="98" y="113"/>
                    <a:pt x="98" y="113"/>
                  </a:cubicBezTo>
                  <a:cubicBezTo>
                    <a:pt x="96" y="113"/>
                    <a:pt x="97" y="118"/>
                    <a:pt x="95" y="120"/>
                  </a:cubicBezTo>
                  <a:cubicBezTo>
                    <a:pt x="94" y="119"/>
                    <a:pt x="94" y="119"/>
                    <a:pt x="93" y="119"/>
                  </a:cubicBezTo>
                  <a:cubicBezTo>
                    <a:pt x="93" y="119"/>
                    <a:pt x="93" y="119"/>
                    <a:pt x="93" y="119"/>
                  </a:cubicBezTo>
                  <a:cubicBezTo>
                    <a:pt x="92" y="119"/>
                    <a:pt x="92" y="119"/>
                    <a:pt x="91" y="118"/>
                  </a:cubicBezTo>
                  <a:cubicBezTo>
                    <a:pt x="91" y="118"/>
                    <a:pt x="91" y="118"/>
                    <a:pt x="91" y="118"/>
                  </a:cubicBezTo>
                  <a:cubicBezTo>
                    <a:pt x="91" y="118"/>
                    <a:pt x="91" y="118"/>
                    <a:pt x="91" y="118"/>
                  </a:cubicBezTo>
                  <a:cubicBezTo>
                    <a:pt x="91" y="118"/>
                    <a:pt x="90" y="117"/>
                    <a:pt x="90" y="117"/>
                  </a:cubicBezTo>
                  <a:cubicBezTo>
                    <a:pt x="90" y="117"/>
                    <a:pt x="90" y="117"/>
                    <a:pt x="90" y="117"/>
                  </a:cubicBezTo>
                  <a:cubicBezTo>
                    <a:pt x="90" y="117"/>
                    <a:pt x="90" y="117"/>
                    <a:pt x="90" y="117"/>
                  </a:cubicBezTo>
                  <a:cubicBezTo>
                    <a:pt x="90" y="118"/>
                    <a:pt x="90" y="118"/>
                    <a:pt x="89" y="118"/>
                  </a:cubicBezTo>
                  <a:cubicBezTo>
                    <a:pt x="89" y="118"/>
                    <a:pt x="89" y="118"/>
                    <a:pt x="88" y="118"/>
                  </a:cubicBezTo>
                  <a:cubicBezTo>
                    <a:pt x="88" y="119"/>
                    <a:pt x="88" y="119"/>
                    <a:pt x="88" y="119"/>
                  </a:cubicBezTo>
                  <a:cubicBezTo>
                    <a:pt x="87" y="118"/>
                    <a:pt x="87" y="118"/>
                    <a:pt x="86" y="117"/>
                  </a:cubicBezTo>
                  <a:cubicBezTo>
                    <a:pt x="86" y="117"/>
                    <a:pt x="86" y="117"/>
                    <a:pt x="86" y="117"/>
                  </a:cubicBezTo>
                  <a:cubicBezTo>
                    <a:pt x="86" y="117"/>
                    <a:pt x="85" y="117"/>
                    <a:pt x="85" y="117"/>
                  </a:cubicBezTo>
                  <a:cubicBezTo>
                    <a:pt x="85" y="117"/>
                    <a:pt x="85" y="117"/>
                    <a:pt x="85" y="117"/>
                  </a:cubicBezTo>
                  <a:cubicBezTo>
                    <a:pt x="85" y="117"/>
                    <a:pt x="85" y="117"/>
                    <a:pt x="84" y="117"/>
                  </a:cubicBezTo>
                  <a:cubicBezTo>
                    <a:pt x="84" y="117"/>
                    <a:pt x="84" y="117"/>
                    <a:pt x="83" y="117"/>
                  </a:cubicBezTo>
                  <a:cubicBezTo>
                    <a:pt x="83" y="117"/>
                    <a:pt x="83" y="117"/>
                    <a:pt x="83" y="117"/>
                  </a:cubicBezTo>
                  <a:cubicBezTo>
                    <a:pt x="83" y="117"/>
                    <a:pt x="83" y="117"/>
                    <a:pt x="83" y="117"/>
                  </a:cubicBezTo>
                  <a:cubicBezTo>
                    <a:pt x="83" y="117"/>
                    <a:pt x="82" y="117"/>
                    <a:pt x="82" y="117"/>
                  </a:cubicBezTo>
                  <a:cubicBezTo>
                    <a:pt x="81" y="117"/>
                    <a:pt x="81" y="117"/>
                    <a:pt x="80" y="117"/>
                  </a:cubicBezTo>
                  <a:cubicBezTo>
                    <a:pt x="80" y="116"/>
                    <a:pt x="79" y="116"/>
                    <a:pt x="79" y="117"/>
                  </a:cubicBezTo>
                  <a:cubicBezTo>
                    <a:pt x="78" y="117"/>
                    <a:pt x="78" y="117"/>
                    <a:pt x="78" y="117"/>
                  </a:cubicBezTo>
                  <a:cubicBezTo>
                    <a:pt x="78" y="117"/>
                    <a:pt x="78" y="116"/>
                    <a:pt x="78" y="116"/>
                  </a:cubicBezTo>
                  <a:cubicBezTo>
                    <a:pt x="77" y="116"/>
                    <a:pt x="77" y="116"/>
                    <a:pt x="77" y="116"/>
                  </a:cubicBezTo>
                  <a:cubicBezTo>
                    <a:pt x="77" y="116"/>
                    <a:pt x="77" y="116"/>
                    <a:pt x="76" y="116"/>
                  </a:cubicBezTo>
                  <a:cubicBezTo>
                    <a:pt x="76" y="116"/>
                    <a:pt x="75" y="115"/>
                    <a:pt x="75" y="115"/>
                  </a:cubicBezTo>
                  <a:cubicBezTo>
                    <a:pt x="75" y="115"/>
                    <a:pt x="75" y="115"/>
                    <a:pt x="75" y="115"/>
                  </a:cubicBezTo>
                  <a:cubicBezTo>
                    <a:pt x="74" y="115"/>
                    <a:pt x="74" y="116"/>
                    <a:pt x="74" y="116"/>
                  </a:cubicBezTo>
                  <a:cubicBezTo>
                    <a:pt x="73" y="117"/>
                    <a:pt x="72" y="117"/>
                    <a:pt x="72" y="117"/>
                  </a:cubicBezTo>
                  <a:cubicBezTo>
                    <a:pt x="70" y="117"/>
                    <a:pt x="70" y="118"/>
                    <a:pt x="69" y="119"/>
                  </a:cubicBezTo>
                  <a:cubicBezTo>
                    <a:pt x="65" y="121"/>
                    <a:pt x="72" y="126"/>
                    <a:pt x="67" y="127"/>
                  </a:cubicBezTo>
                  <a:cubicBezTo>
                    <a:pt x="65" y="126"/>
                    <a:pt x="65" y="125"/>
                    <a:pt x="64" y="123"/>
                  </a:cubicBezTo>
                  <a:cubicBezTo>
                    <a:pt x="64" y="124"/>
                    <a:pt x="64" y="124"/>
                    <a:pt x="63" y="124"/>
                  </a:cubicBezTo>
                  <a:cubicBezTo>
                    <a:pt x="63" y="123"/>
                    <a:pt x="62" y="123"/>
                    <a:pt x="62" y="123"/>
                  </a:cubicBezTo>
                  <a:cubicBezTo>
                    <a:pt x="61" y="122"/>
                    <a:pt x="60" y="122"/>
                    <a:pt x="59" y="122"/>
                  </a:cubicBezTo>
                  <a:cubicBezTo>
                    <a:pt x="58" y="120"/>
                    <a:pt x="56" y="118"/>
                    <a:pt x="56" y="116"/>
                  </a:cubicBezTo>
                  <a:cubicBezTo>
                    <a:pt x="56" y="115"/>
                    <a:pt x="57" y="114"/>
                    <a:pt x="57" y="114"/>
                  </a:cubicBezTo>
                  <a:cubicBezTo>
                    <a:pt x="57" y="113"/>
                    <a:pt x="54" y="112"/>
                    <a:pt x="55" y="111"/>
                  </a:cubicBezTo>
                  <a:cubicBezTo>
                    <a:pt x="56" y="110"/>
                    <a:pt x="54" y="110"/>
                    <a:pt x="54" y="109"/>
                  </a:cubicBezTo>
                  <a:cubicBezTo>
                    <a:pt x="53" y="108"/>
                    <a:pt x="53" y="108"/>
                    <a:pt x="53" y="106"/>
                  </a:cubicBezTo>
                  <a:cubicBezTo>
                    <a:pt x="53" y="106"/>
                    <a:pt x="54" y="106"/>
                    <a:pt x="54" y="105"/>
                  </a:cubicBezTo>
                  <a:cubicBezTo>
                    <a:pt x="55" y="105"/>
                    <a:pt x="54" y="104"/>
                    <a:pt x="53" y="103"/>
                  </a:cubicBezTo>
                  <a:cubicBezTo>
                    <a:pt x="53" y="102"/>
                    <a:pt x="53" y="101"/>
                    <a:pt x="52" y="100"/>
                  </a:cubicBezTo>
                  <a:cubicBezTo>
                    <a:pt x="51" y="98"/>
                    <a:pt x="51" y="97"/>
                    <a:pt x="50" y="96"/>
                  </a:cubicBezTo>
                  <a:cubicBezTo>
                    <a:pt x="49" y="94"/>
                    <a:pt x="49" y="94"/>
                    <a:pt x="47" y="93"/>
                  </a:cubicBezTo>
                  <a:cubicBezTo>
                    <a:pt x="46" y="92"/>
                    <a:pt x="45" y="91"/>
                    <a:pt x="43" y="91"/>
                  </a:cubicBezTo>
                  <a:cubicBezTo>
                    <a:pt x="41" y="90"/>
                    <a:pt x="38" y="94"/>
                    <a:pt x="36" y="92"/>
                  </a:cubicBezTo>
                  <a:cubicBezTo>
                    <a:pt x="36" y="92"/>
                    <a:pt x="36" y="91"/>
                    <a:pt x="36" y="91"/>
                  </a:cubicBezTo>
                  <a:cubicBezTo>
                    <a:pt x="36" y="91"/>
                    <a:pt x="36" y="91"/>
                    <a:pt x="36" y="91"/>
                  </a:cubicBezTo>
                  <a:cubicBezTo>
                    <a:pt x="36" y="90"/>
                    <a:pt x="35" y="90"/>
                    <a:pt x="35" y="89"/>
                  </a:cubicBezTo>
                  <a:cubicBezTo>
                    <a:pt x="35" y="89"/>
                    <a:pt x="34" y="89"/>
                    <a:pt x="34" y="89"/>
                  </a:cubicBezTo>
                  <a:cubicBezTo>
                    <a:pt x="34" y="89"/>
                    <a:pt x="33" y="89"/>
                    <a:pt x="33" y="89"/>
                  </a:cubicBezTo>
                  <a:cubicBezTo>
                    <a:pt x="33" y="89"/>
                    <a:pt x="33" y="89"/>
                    <a:pt x="33" y="89"/>
                  </a:cubicBezTo>
                  <a:cubicBezTo>
                    <a:pt x="32" y="89"/>
                    <a:pt x="32" y="89"/>
                    <a:pt x="32" y="89"/>
                  </a:cubicBezTo>
                  <a:cubicBezTo>
                    <a:pt x="32" y="88"/>
                    <a:pt x="32" y="88"/>
                    <a:pt x="31" y="87"/>
                  </a:cubicBezTo>
                  <a:cubicBezTo>
                    <a:pt x="30" y="87"/>
                    <a:pt x="29" y="85"/>
                    <a:pt x="28" y="84"/>
                  </a:cubicBezTo>
                  <a:cubicBezTo>
                    <a:pt x="28" y="84"/>
                    <a:pt x="27" y="81"/>
                    <a:pt x="27" y="80"/>
                  </a:cubicBezTo>
                  <a:cubicBezTo>
                    <a:pt x="28" y="78"/>
                    <a:pt x="31" y="81"/>
                    <a:pt x="30" y="77"/>
                  </a:cubicBezTo>
                  <a:cubicBezTo>
                    <a:pt x="30" y="75"/>
                    <a:pt x="30" y="74"/>
                    <a:pt x="30" y="72"/>
                  </a:cubicBezTo>
                  <a:cubicBezTo>
                    <a:pt x="30" y="71"/>
                    <a:pt x="30" y="71"/>
                    <a:pt x="29" y="71"/>
                  </a:cubicBezTo>
                  <a:cubicBezTo>
                    <a:pt x="29" y="71"/>
                    <a:pt x="28" y="71"/>
                    <a:pt x="28" y="71"/>
                  </a:cubicBezTo>
                  <a:cubicBezTo>
                    <a:pt x="28" y="71"/>
                    <a:pt x="28" y="71"/>
                    <a:pt x="28" y="71"/>
                  </a:cubicBezTo>
                  <a:cubicBezTo>
                    <a:pt x="28" y="70"/>
                    <a:pt x="28" y="70"/>
                    <a:pt x="27" y="69"/>
                  </a:cubicBezTo>
                  <a:cubicBezTo>
                    <a:pt x="27" y="69"/>
                    <a:pt x="26" y="69"/>
                    <a:pt x="26" y="69"/>
                  </a:cubicBezTo>
                  <a:cubicBezTo>
                    <a:pt x="26" y="68"/>
                    <a:pt x="27" y="65"/>
                    <a:pt x="24" y="67"/>
                  </a:cubicBezTo>
                  <a:cubicBezTo>
                    <a:pt x="24" y="67"/>
                    <a:pt x="24" y="67"/>
                    <a:pt x="24" y="67"/>
                  </a:cubicBezTo>
                  <a:cubicBezTo>
                    <a:pt x="22" y="66"/>
                    <a:pt x="23" y="65"/>
                    <a:pt x="22" y="64"/>
                  </a:cubicBezTo>
                  <a:cubicBezTo>
                    <a:pt x="21" y="63"/>
                    <a:pt x="22" y="62"/>
                    <a:pt x="21" y="60"/>
                  </a:cubicBezTo>
                  <a:cubicBezTo>
                    <a:pt x="19" y="59"/>
                    <a:pt x="17" y="57"/>
                    <a:pt x="16" y="56"/>
                  </a:cubicBezTo>
                  <a:cubicBezTo>
                    <a:pt x="15" y="54"/>
                    <a:pt x="17" y="53"/>
                    <a:pt x="14" y="52"/>
                  </a:cubicBezTo>
                  <a:cubicBezTo>
                    <a:pt x="13" y="50"/>
                    <a:pt x="13" y="50"/>
                    <a:pt x="13" y="47"/>
                  </a:cubicBezTo>
                  <a:cubicBezTo>
                    <a:pt x="13" y="46"/>
                    <a:pt x="13" y="44"/>
                    <a:pt x="11" y="43"/>
                  </a:cubicBezTo>
                  <a:cubicBezTo>
                    <a:pt x="11" y="43"/>
                    <a:pt x="11" y="43"/>
                    <a:pt x="11" y="43"/>
                  </a:cubicBezTo>
                  <a:cubicBezTo>
                    <a:pt x="11" y="43"/>
                    <a:pt x="11" y="43"/>
                    <a:pt x="11" y="43"/>
                  </a:cubicBezTo>
                  <a:cubicBezTo>
                    <a:pt x="10" y="42"/>
                    <a:pt x="11" y="43"/>
                    <a:pt x="11" y="42"/>
                  </a:cubicBezTo>
                  <a:cubicBezTo>
                    <a:pt x="11" y="41"/>
                    <a:pt x="10" y="41"/>
                    <a:pt x="10" y="39"/>
                  </a:cubicBezTo>
                  <a:cubicBezTo>
                    <a:pt x="10" y="39"/>
                    <a:pt x="10" y="39"/>
                    <a:pt x="10" y="38"/>
                  </a:cubicBezTo>
                  <a:cubicBezTo>
                    <a:pt x="11" y="38"/>
                    <a:pt x="11" y="38"/>
                    <a:pt x="11" y="37"/>
                  </a:cubicBezTo>
                  <a:cubicBezTo>
                    <a:pt x="11" y="36"/>
                    <a:pt x="11" y="35"/>
                    <a:pt x="10" y="34"/>
                  </a:cubicBezTo>
                  <a:cubicBezTo>
                    <a:pt x="10" y="34"/>
                    <a:pt x="10" y="34"/>
                    <a:pt x="10" y="34"/>
                  </a:cubicBezTo>
                  <a:cubicBezTo>
                    <a:pt x="9" y="34"/>
                    <a:pt x="9" y="34"/>
                    <a:pt x="9" y="34"/>
                  </a:cubicBezTo>
                  <a:cubicBezTo>
                    <a:pt x="8" y="34"/>
                    <a:pt x="8" y="34"/>
                    <a:pt x="8" y="34"/>
                  </a:cubicBezTo>
                  <a:cubicBezTo>
                    <a:pt x="8" y="34"/>
                    <a:pt x="7" y="34"/>
                    <a:pt x="7" y="34"/>
                  </a:cubicBezTo>
                  <a:cubicBezTo>
                    <a:pt x="7" y="33"/>
                    <a:pt x="8" y="31"/>
                    <a:pt x="8" y="30"/>
                  </a:cubicBezTo>
                  <a:cubicBezTo>
                    <a:pt x="10" y="29"/>
                    <a:pt x="8" y="27"/>
                    <a:pt x="6" y="27"/>
                  </a:cubicBezTo>
                  <a:cubicBezTo>
                    <a:pt x="6" y="26"/>
                    <a:pt x="5" y="26"/>
                    <a:pt x="5" y="26"/>
                  </a:cubicBezTo>
                  <a:cubicBezTo>
                    <a:pt x="5" y="26"/>
                    <a:pt x="5" y="26"/>
                    <a:pt x="5" y="26"/>
                  </a:cubicBezTo>
                  <a:cubicBezTo>
                    <a:pt x="5" y="26"/>
                    <a:pt x="5" y="26"/>
                    <a:pt x="5" y="26"/>
                  </a:cubicBezTo>
                  <a:cubicBezTo>
                    <a:pt x="4" y="26"/>
                    <a:pt x="4" y="26"/>
                    <a:pt x="3" y="26"/>
                  </a:cubicBezTo>
                  <a:cubicBezTo>
                    <a:pt x="3" y="26"/>
                    <a:pt x="3" y="26"/>
                    <a:pt x="3" y="26"/>
                  </a:cubicBezTo>
                  <a:cubicBezTo>
                    <a:pt x="1" y="26"/>
                    <a:pt x="4" y="24"/>
                    <a:pt x="2" y="23"/>
                  </a:cubicBezTo>
                  <a:cubicBezTo>
                    <a:pt x="1" y="23"/>
                    <a:pt x="1" y="22"/>
                    <a:pt x="1" y="22"/>
                  </a:cubicBezTo>
                  <a:cubicBezTo>
                    <a:pt x="0" y="20"/>
                    <a:pt x="2" y="20"/>
                    <a:pt x="2" y="20"/>
                  </a:cubicBezTo>
                  <a:cubicBezTo>
                    <a:pt x="2" y="19"/>
                    <a:pt x="2" y="17"/>
                    <a:pt x="2" y="16"/>
                  </a:cubicBezTo>
                  <a:cubicBezTo>
                    <a:pt x="2" y="15"/>
                    <a:pt x="4" y="13"/>
                    <a:pt x="5" y="13"/>
                  </a:cubicBezTo>
                  <a:cubicBezTo>
                    <a:pt x="6" y="14"/>
                    <a:pt x="5" y="17"/>
                    <a:pt x="7" y="15"/>
                  </a:cubicBezTo>
                  <a:cubicBezTo>
                    <a:pt x="9" y="15"/>
                    <a:pt x="9" y="14"/>
                    <a:pt x="9" y="12"/>
                  </a:cubicBezTo>
                  <a:cubicBezTo>
                    <a:pt x="11" y="13"/>
                    <a:pt x="13" y="10"/>
                    <a:pt x="15" y="9"/>
                  </a:cubicBezTo>
                  <a:cubicBezTo>
                    <a:pt x="16" y="8"/>
                    <a:pt x="19" y="10"/>
                    <a:pt x="20" y="8"/>
                  </a:cubicBezTo>
                  <a:cubicBezTo>
                    <a:pt x="20" y="8"/>
                    <a:pt x="21" y="8"/>
                    <a:pt x="21" y="8"/>
                  </a:cubicBezTo>
                  <a:cubicBezTo>
                    <a:pt x="21" y="7"/>
                    <a:pt x="22" y="6"/>
                    <a:pt x="24" y="6"/>
                  </a:cubicBezTo>
                  <a:cubicBezTo>
                    <a:pt x="26" y="6"/>
                    <a:pt x="25" y="2"/>
                    <a:pt x="27" y="0"/>
                  </a:cubicBezTo>
                  <a:cubicBezTo>
                    <a:pt x="28" y="2"/>
                    <a:pt x="29" y="6"/>
                    <a:pt x="30" y="7"/>
                  </a:cubicBezTo>
                  <a:cubicBezTo>
                    <a:pt x="31" y="8"/>
                    <a:pt x="31" y="10"/>
                    <a:pt x="31" y="11"/>
                  </a:cubicBezTo>
                  <a:cubicBezTo>
                    <a:pt x="32" y="12"/>
                    <a:pt x="32" y="13"/>
                    <a:pt x="33" y="14"/>
                  </a:cubicBezTo>
                  <a:cubicBezTo>
                    <a:pt x="35" y="19"/>
                    <a:pt x="35" y="12"/>
                    <a:pt x="37" y="11"/>
                  </a:cubicBezTo>
                  <a:cubicBezTo>
                    <a:pt x="38" y="10"/>
                    <a:pt x="40" y="11"/>
                    <a:pt x="41" y="10"/>
                  </a:cubicBezTo>
                  <a:cubicBezTo>
                    <a:pt x="42" y="8"/>
                    <a:pt x="43" y="7"/>
                    <a:pt x="44" y="6"/>
                  </a:cubicBezTo>
                  <a:cubicBezTo>
                    <a:pt x="47" y="6"/>
                    <a:pt x="51" y="4"/>
                    <a:pt x="53" y="7"/>
                  </a:cubicBezTo>
                  <a:cubicBezTo>
                    <a:pt x="53" y="7"/>
                    <a:pt x="53" y="7"/>
                    <a:pt x="53" y="7"/>
                  </a:cubicBezTo>
                  <a:cubicBezTo>
                    <a:pt x="53" y="7"/>
                    <a:pt x="53" y="7"/>
                    <a:pt x="53" y="7"/>
                  </a:cubicBezTo>
                </a:path>
              </a:pathLst>
            </a:custGeom>
            <a:grpFill/>
            <a:ln w="9525">
              <a:solidFill>
                <a:schemeClr val="bg1"/>
              </a:solidFill>
              <a:round/>
              <a:headEnd/>
              <a:tailEnd/>
            </a:ln>
          </p:spPr>
          <p:txBody>
            <a:bodyPr/>
            <a:lstStyle/>
            <a:p>
              <a:endParaRPr lang="de-DE"/>
            </a:p>
          </p:txBody>
        </p:sp>
        <p:sp>
          <p:nvSpPr>
            <p:cNvPr id="123" name="Freeform 2392"/>
            <p:cNvSpPr>
              <a:spLocks/>
            </p:cNvSpPr>
            <p:nvPr/>
          </p:nvSpPr>
          <p:spPr bwMode="auto">
            <a:xfrm>
              <a:off x="1782" y="2880"/>
              <a:ext cx="552" cy="624"/>
            </a:xfrm>
            <a:custGeom>
              <a:avLst/>
              <a:gdLst>
                <a:gd name="T0" fmla="*/ 213 w 83"/>
                <a:gd name="T1" fmla="*/ 66 h 94"/>
                <a:gd name="T2" fmla="*/ 266 w 83"/>
                <a:gd name="T3" fmla="*/ 13 h 94"/>
                <a:gd name="T4" fmla="*/ 299 w 83"/>
                <a:gd name="T5" fmla="*/ 13 h 94"/>
                <a:gd name="T6" fmla="*/ 319 w 83"/>
                <a:gd name="T7" fmla="*/ 13 h 94"/>
                <a:gd name="T8" fmla="*/ 319 w 83"/>
                <a:gd name="T9" fmla="*/ 20 h 94"/>
                <a:gd name="T10" fmla="*/ 333 w 83"/>
                <a:gd name="T11" fmla="*/ 20 h 94"/>
                <a:gd name="T12" fmla="*/ 352 w 83"/>
                <a:gd name="T13" fmla="*/ 27 h 94"/>
                <a:gd name="T14" fmla="*/ 366 w 83"/>
                <a:gd name="T15" fmla="*/ 46 h 94"/>
                <a:gd name="T16" fmla="*/ 379 w 83"/>
                <a:gd name="T17" fmla="*/ 46 h 94"/>
                <a:gd name="T18" fmla="*/ 399 w 83"/>
                <a:gd name="T19" fmla="*/ 66 h 94"/>
                <a:gd name="T20" fmla="*/ 419 w 83"/>
                <a:gd name="T21" fmla="*/ 80 h 94"/>
                <a:gd name="T22" fmla="*/ 426 w 83"/>
                <a:gd name="T23" fmla="*/ 86 h 94"/>
                <a:gd name="T24" fmla="*/ 439 w 83"/>
                <a:gd name="T25" fmla="*/ 86 h 94"/>
                <a:gd name="T26" fmla="*/ 439 w 83"/>
                <a:gd name="T27" fmla="*/ 93 h 94"/>
                <a:gd name="T28" fmla="*/ 446 w 83"/>
                <a:gd name="T29" fmla="*/ 93 h 94"/>
                <a:gd name="T30" fmla="*/ 446 w 83"/>
                <a:gd name="T31" fmla="*/ 100 h 94"/>
                <a:gd name="T32" fmla="*/ 452 w 83"/>
                <a:gd name="T33" fmla="*/ 106 h 94"/>
                <a:gd name="T34" fmla="*/ 466 w 83"/>
                <a:gd name="T35" fmla="*/ 106 h 94"/>
                <a:gd name="T36" fmla="*/ 466 w 83"/>
                <a:gd name="T37" fmla="*/ 113 h 94"/>
                <a:gd name="T38" fmla="*/ 472 w 83"/>
                <a:gd name="T39" fmla="*/ 119 h 94"/>
                <a:gd name="T40" fmla="*/ 545 w 83"/>
                <a:gd name="T41" fmla="*/ 119 h 94"/>
                <a:gd name="T42" fmla="*/ 545 w 83"/>
                <a:gd name="T43" fmla="*/ 206 h 94"/>
                <a:gd name="T44" fmla="*/ 539 w 83"/>
                <a:gd name="T45" fmla="*/ 279 h 94"/>
                <a:gd name="T46" fmla="*/ 539 w 83"/>
                <a:gd name="T47" fmla="*/ 392 h 94"/>
                <a:gd name="T48" fmla="*/ 539 w 83"/>
                <a:gd name="T49" fmla="*/ 511 h 94"/>
                <a:gd name="T50" fmla="*/ 532 w 83"/>
                <a:gd name="T51" fmla="*/ 591 h 94"/>
                <a:gd name="T52" fmla="*/ 519 w 83"/>
                <a:gd name="T53" fmla="*/ 611 h 94"/>
                <a:gd name="T54" fmla="*/ 512 w 83"/>
                <a:gd name="T55" fmla="*/ 611 h 94"/>
                <a:gd name="T56" fmla="*/ 432 w 83"/>
                <a:gd name="T57" fmla="*/ 617 h 94"/>
                <a:gd name="T58" fmla="*/ 372 w 83"/>
                <a:gd name="T59" fmla="*/ 617 h 94"/>
                <a:gd name="T60" fmla="*/ 372 w 83"/>
                <a:gd name="T61" fmla="*/ 578 h 94"/>
                <a:gd name="T62" fmla="*/ 299 w 83"/>
                <a:gd name="T63" fmla="*/ 578 h 94"/>
                <a:gd name="T64" fmla="*/ 253 w 83"/>
                <a:gd name="T65" fmla="*/ 571 h 94"/>
                <a:gd name="T66" fmla="*/ 213 w 83"/>
                <a:gd name="T67" fmla="*/ 558 h 94"/>
                <a:gd name="T68" fmla="*/ 213 w 83"/>
                <a:gd name="T69" fmla="*/ 511 h 94"/>
                <a:gd name="T70" fmla="*/ 206 w 83"/>
                <a:gd name="T71" fmla="*/ 511 h 94"/>
                <a:gd name="T72" fmla="*/ 206 w 83"/>
                <a:gd name="T73" fmla="*/ 465 h 94"/>
                <a:gd name="T74" fmla="*/ 186 w 83"/>
                <a:gd name="T75" fmla="*/ 465 h 94"/>
                <a:gd name="T76" fmla="*/ 186 w 83"/>
                <a:gd name="T77" fmla="*/ 465 h 94"/>
                <a:gd name="T78" fmla="*/ 146 w 83"/>
                <a:gd name="T79" fmla="*/ 465 h 94"/>
                <a:gd name="T80" fmla="*/ 146 w 83"/>
                <a:gd name="T81" fmla="*/ 418 h 94"/>
                <a:gd name="T82" fmla="*/ 100 w 83"/>
                <a:gd name="T83" fmla="*/ 418 h 94"/>
                <a:gd name="T84" fmla="*/ 100 w 83"/>
                <a:gd name="T85" fmla="*/ 332 h 94"/>
                <a:gd name="T86" fmla="*/ 93 w 83"/>
                <a:gd name="T87" fmla="*/ 279 h 94"/>
                <a:gd name="T88" fmla="*/ 67 w 83"/>
                <a:gd name="T89" fmla="*/ 226 h 94"/>
                <a:gd name="T90" fmla="*/ 33 w 83"/>
                <a:gd name="T91" fmla="*/ 232 h 94"/>
                <a:gd name="T92" fmla="*/ 7 w 83"/>
                <a:gd name="T93" fmla="*/ 206 h 94"/>
                <a:gd name="T94" fmla="*/ 0 w 83"/>
                <a:gd name="T95" fmla="*/ 186 h 94"/>
                <a:gd name="T96" fmla="*/ 7 w 83"/>
                <a:gd name="T97" fmla="*/ 166 h 94"/>
                <a:gd name="T98" fmla="*/ 7 w 83"/>
                <a:gd name="T99" fmla="*/ 139 h 94"/>
                <a:gd name="T100" fmla="*/ 20 w 83"/>
                <a:gd name="T101" fmla="*/ 126 h 94"/>
                <a:gd name="T102" fmla="*/ 47 w 83"/>
                <a:gd name="T103" fmla="*/ 106 h 94"/>
                <a:gd name="T104" fmla="*/ 73 w 83"/>
                <a:gd name="T105" fmla="*/ 80 h 94"/>
                <a:gd name="T106" fmla="*/ 93 w 83"/>
                <a:gd name="T107" fmla="*/ 66 h 94"/>
                <a:gd name="T108" fmla="*/ 213 w 83"/>
                <a:gd name="T109" fmla="*/ 66 h 94"/>
                <a:gd name="T110" fmla="*/ 213 w 83"/>
                <a:gd name="T111" fmla="*/ 66 h 94"/>
                <a:gd name="T112" fmla="*/ 213 w 83"/>
                <a:gd name="T113" fmla="*/ 66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94"/>
                <a:gd name="T173" fmla="*/ 83 w 8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94">
                  <a:moveTo>
                    <a:pt x="32" y="10"/>
                  </a:moveTo>
                  <a:cubicBezTo>
                    <a:pt x="35" y="8"/>
                    <a:pt x="35" y="0"/>
                    <a:pt x="40" y="2"/>
                  </a:cubicBezTo>
                  <a:cubicBezTo>
                    <a:pt x="40" y="0"/>
                    <a:pt x="44" y="3"/>
                    <a:pt x="45" y="2"/>
                  </a:cubicBezTo>
                  <a:cubicBezTo>
                    <a:pt x="47" y="1"/>
                    <a:pt x="47" y="2"/>
                    <a:pt x="48" y="2"/>
                  </a:cubicBezTo>
                  <a:cubicBezTo>
                    <a:pt x="48" y="3"/>
                    <a:pt x="48" y="3"/>
                    <a:pt x="48" y="3"/>
                  </a:cubicBezTo>
                  <a:cubicBezTo>
                    <a:pt x="49" y="4"/>
                    <a:pt x="49" y="3"/>
                    <a:pt x="50" y="3"/>
                  </a:cubicBezTo>
                  <a:cubicBezTo>
                    <a:pt x="51" y="4"/>
                    <a:pt x="52" y="4"/>
                    <a:pt x="53" y="4"/>
                  </a:cubicBezTo>
                  <a:cubicBezTo>
                    <a:pt x="54" y="5"/>
                    <a:pt x="55" y="5"/>
                    <a:pt x="55" y="7"/>
                  </a:cubicBezTo>
                  <a:cubicBezTo>
                    <a:pt x="55" y="7"/>
                    <a:pt x="56" y="7"/>
                    <a:pt x="57" y="7"/>
                  </a:cubicBezTo>
                  <a:cubicBezTo>
                    <a:pt x="57" y="9"/>
                    <a:pt x="59" y="7"/>
                    <a:pt x="60" y="10"/>
                  </a:cubicBezTo>
                  <a:cubicBezTo>
                    <a:pt x="60" y="12"/>
                    <a:pt x="64" y="9"/>
                    <a:pt x="63" y="12"/>
                  </a:cubicBezTo>
                  <a:cubicBezTo>
                    <a:pt x="64" y="12"/>
                    <a:pt x="65" y="11"/>
                    <a:pt x="64" y="13"/>
                  </a:cubicBezTo>
                  <a:cubicBezTo>
                    <a:pt x="65" y="13"/>
                    <a:pt x="65" y="13"/>
                    <a:pt x="66" y="13"/>
                  </a:cubicBezTo>
                  <a:cubicBezTo>
                    <a:pt x="66" y="13"/>
                    <a:pt x="66" y="13"/>
                    <a:pt x="66" y="14"/>
                  </a:cubicBezTo>
                  <a:cubicBezTo>
                    <a:pt x="66" y="14"/>
                    <a:pt x="67" y="14"/>
                    <a:pt x="67" y="14"/>
                  </a:cubicBezTo>
                  <a:cubicBezTo>
                    <a:pt x="67" y="14"/>
                    <a:pt x="67" y="15"/>
                    <a:pt x="67" y="15"/>
                  </a:cubicBezTo>
                  <a:cubicBezTo>
                    <a:pt x="68" y="15"/>
                    <a:pt x="69" y="15"/>
                    <a:pt x="68" y="16"/>
                  </a:cubicBezTo>
                  <a:cubicBezTo>
                    <a:pt x="69" y="16"/>
                    <a:pt x="69" y="16"/>
                    <a:pt x="70" y="16"/>
                  </a:cubicBezTo>
                  <a:cubicBezTo>
                    <a:pt x="70" y="17"/>
                    <a:pt x="70" y="17"/>
                    <a:pt x="70" y="17"/>
                  </a:cubicBezTo>
                  <a:cubicBezTo>
                    <a:pt x="71" y="17"/>
                    <a:pt x="71" y="17"/>
                    <a:pt x="71" y="18"/>
                  </a:cubicBezTo>
                  <a:cubicBezTo>
                    <a:pt x="75" y="18"/>
                    <a:pt x="78" y="18"/>
                    <a:pt x="82" y="18"/>
                  </a:cubicBezTo>
                  <a:cubicBezTo>
                    <a:pt x="82" y="23"/>
                    <a:pt x="82" y="27"/>
                    <a:pt x="82" y="31"/>
                  </a:cubicBezTo>
                  <a:cubicBezTo>
                    <a:pt x="82" y="33"/>
                    <a:pt x="83" y="42"/>
                    <a:pt x="81" y="42"/>
                  </a:cubicBezTo>
                  <a:cubicBezTo>
                    <a:pt x="81" y="47"/>
                    <a:pt x="81" y="53"/>
                    <a:pt x="81" y="59"/>
                  </a:cubicBezTo>
                  <a:cubicBezTo>
                    <a:pt x="81" y="64"/>
                    <a:pt x="83" y="73"/>
                    <a:pt x="81" y="77"/>
                  </a:cubicBezTo>
                  <a:cubicBezTo>
                    <a:pt x="81" y="80"/>
                    <a:pt x="82" y="87"/>
                    <a:pt x="80" y="89"/>
                  </a:cubicBezTo>
                  <a:cubicBezTo>
                    <a:pt x="79" y="90"/>
                    <a:pt x="80" y="94"/>
                    <a:pt x="78" y="92"/>
                  </a:cubicBezTo>
                  <a:cubicBezTo>
                    <a:pt x="78" y="92"/>
                    <a:pt x="77" y="92"/>
                    <a:pt x="77" y="92"/>
                  </a:cubicBezTo>
                  <a:cubicBezTo>
                    <a:pt x="73" y="93"/>
                    <a:pt x="69" y="93"/>
                    <a:pt x="65" y="93"/>
                  </a:cubicBezTo>
                  <a:cubicBezTo>
                    <a:pt x="62" y="93"/>
                    <a:pt x="59" y="93"/>
                    <a:pt x="56" y="93"/>
                  </a:cubicBezTo>
                  <a:cubicBezTo>
                    <a:pt x="56" y="92"/>
                    <a:pt x="56" y="87"/>
                    <a:pt x="56" y="87"/>
                  </a:cubicBezTo>
                  <a:cubicBezTo>
                    <a:pt x="52" y="87"/>
                    <a:pt x="49" y="87"/>
                    <a:pt x="45" y="87"/>
                  </a:cubicBezTo>
                  <a:cubicBezTo>
                    <a:pt x="43" y="87"/>
                    <a:pt x="39" y="88"/>
                    <a:pt x="38" y="86"/>
                  </a:cubicBezTo>
                  <a:cubicBezTo>
                    <a:pt x="38" y="82"/>
                    <a:pt x="36" y="84"/>
                    <a:pt x="32" y="84"/>
                  </a:cubicBezTo>
                  <a:cubicBezTo>
                    <a:pt x="32" y="81"/>
                    <a:pt x="32" y="79"/>
                    <a:pt x="32" y="77"/>
                  </a:cubicBezTo>
                  <a:cubicBezTo>
                    <a:pt x="32" y="77"/>
                    <a:pt x="31" y="77"/>
                    <a:pt x="31" y="77"/>
                  </a:cubicBezTo>
                  <a:cubicBezTo>
                    <a:pt x="31" y="74"/>
                    <a:pt x="31" y="72"/>
                    <a:pt x="31" y="70"/>
                  </a:cubicBezTo>
                  <a:cubicBezTo>
                    <a:pt x="30" y="70"/>
                    <a:pt x="29" y="70"/>
                    <a:pt x="28" y="70"/>
                  </a:cubicBezTo>
                  <a:cubicBezTo>
                    <a:pt x="28" y="70"/>
                    <a:pt x="28" y="70"/>
                    <a:pt x="28" y="70"/>
                  </a:cubicBezTo>
                  <a:cubicBezTo>
                    <a:pt x="26" y="70"/>
                    <a:pt x="24" y="70"/>
                    <a:pt x="22" y="70"/>
                  </a:cubicBezTo>
                  <a:cubicBezTo>
                    <a:pt x="22" y="68"/>
                    <a:pt x="23" y="64"/>
                    <a:pt x="22" y="63"/>
                  </a:cubicBezTo>
                  <a:cubicBezTo>
                    <a:pt x="21" y="62"/>
                    <a:pt x="16" y="63"/>
                    <a:pt x="15" y="63"/>
                  </a:cubicBezTo>
                  <a:cubicBezTo>
                    <a:pt x="15" y="59"/>
                    <a:pt x="15" y="55"/>
                    <a:pt x="15" y="50"/>
                  </a:cubicBezTo>
                  <a:cubicBezTo>
                    <a:pt x="15" y="48"/>
                    <a:pt x="15" y="43"/>
                    <a:pt x="14" y="42"/>
                  </a:cubicBezTo>
                  <a:cubicBezTo>
                    <a:pt x="14" y="38"/>
                    <a:pt x="14" y="35"/>
                    <a:pt x="10" y="34"/>
                  </a:cubicBezTo>
                  <a:cubicBezTo>
                    <a:pt x="8" y="34"/>
                    <a:pt x="7" y="36"/>
                    <a:pt x="5" y="35"/>
                  </a:cubicBezTo>
                  <a:cubicBezTo>
                    <a:pt x="3" y="34"/>
                    <a:pt x="1" y="33"/>
                    <a:pt x="1" y="31"/>
                  </a:cubicBezTo>
                  <a:cubicBezTo>
                    <a:pt x="0" y="30"/>
                    <a:pt x="0" y="29"/>
                    <a:pt x="0" y="28"/>
                  </a:cubicBezTo>
                  <a:cubicBezTo>
                    <a:pt x="0" y="27"/>
                    <a:pt x="1" y="26"/>
                    <a:pt x="1" y="25"/>
                  </a:cubicBezTo>
                  <a:cubicBezTo>
                    <a:pt x="1" y="23"/>
                    <a:pt x="1" y="22"/>
                    <a:pt x="1" y="21"/>
                  </a:cubicBezTo>
                  <a:cubicBezTo>
                    <a:pt x="1" y="19"/>
                    <a:pt x="1" y="20"/>
                    <a:pt x="3" y="19"/>
                  </a:cubicBezTo>
                  <a:cubicBezTo>
                    <a:pt x="4" y="18"/>
                    <a:pt x="5" y="17"/>
                    <a:pt x="7" y="16"/>
                  </a:cubicBezTo>
                  <a:cubicBezTo>
                    <a:pt x="8" y="15"/>
                    <a:pt x="11" y="14"/>
                    <a:pt x="11" y="12"/>
                  </a:cubicBezTo>
                  <a:cubicBezTo>
                    <a:pt x="10" y="9"/>
                    <a:pt x="13" y="9"/>
                    <a:pt x="14" y="10"/>
                  </a:cubicBezTo>
                  <a:cubicBezTo>
                    <a:pt x="20" y="10"/>
                    <a:pt x="26" y="9"/>
                    <a:pt x="32" y="10"/>
                  </a:cubicBezTo>
                  <a:cubicBezTo>
                    <a:pt x="32" y="10"/>
                    <a:pt x="32" y="10"/>
                    <a:pt x="32" y="10"/>
                  </a:cubicBezTo>
                  <a:cubicBezTo>
                    <a:pt x="32" y="10"/>
                    <a:pt x="32" y="10"/>
                    <a:pt x="32" y="10"/>
                  </a:cubicBezTo>
                </a:path>
              </a:pathLst>
            </a:custGeom>
            <a:grpFill/>
            <a:ln w="9525" cap="flat" cmpd="sng">
              <a:solidFill>
                <a:schemeClr val="bg1"/>
              </a:solidFill>
              <a:prstDash val="solid"/>
              <a:round/>
              <a:headEnd type="none" w="med" len="med"/>
              <a:tailEnd type="none" w="med" len="med"/>
            </a:ln>
          </p:spPr>
          <p:txBody>
            <a:bodyPr/>
            <a:lstStyle/>
            <a:p>
              <a:endParaRPr lang="de-DE"/>
            </a:p>
          </p:txBody>
        </p:sp>
        <p:sp>
          <p:nvSpPr>
            <p:cNvPr id="124" name="Freeform 2393"/>
            <p:cNvSpPr>
              <a:spLocks/>
            </p:cNvSpPr>
            <p:nvPr/>
          </p:nvSpPr>
          <p:spPr bwMode="auto">
            <a:xfrm>
              <a:off x="4387" y="2919"/>
              <a:ext cx="531" cy="426"/>
            </a:xfrm>
            <a:custGeom>
              <a:avLst/>
              <a:gdLst>
                <a:gd name="T0" fmla="*/ 33 w 80"/>
                <a:gd name="T1" fmla="*/ 7 h 64"/>
                <a:gd name="T2" fmla="*/ 60 w 80"/>
                <a:gd name="T3" fmla="*/ 7 h 64"/>
                <a:gd name="T4" fmla="*/ 66 w 80"/>
                <a:gd name="T5" fmla="*/ 7 h 64"/>
                <a:gd name="T6" fmla="*/ 266 w 80"/>
                <a:gd name="T7" fmla="*/ 7 h 64"/>
                <a:gd name="T8" fmla="*/ 438 w 80"/>
                <a:gd name="T9" fmla="*/ 7 h 64"/>
                <a:gd name="T10" fmla="*/ 518 w 80"/>
                <a:gd name="T11" fmla="*/ 7 h 64"/>
                <a:gd name="T12" fmla="*/ 524 w 80"/>
                <a:gd name="T13" fmla="*/ 60 h 64"/>
                <a:gd name="T14" fmla="*/ 524 w 80"/>
                <a:gd name="T15" fmla="*/ 186 h 64"/>
                <a:gd name="T16" fmla="*/ 524 w 80"/>
                <a:gd name="T17" fmla="*/ 240 h 64"/>
                <a:gd name="T18" fmla="*/ 504 w 80"/>
                <a:gd name="T19" fmla="*/ 240 h 64"/>
                <a:gd name="T20" fmla="*/ 504 w 80"/>
                <a:gd name="T21" fmla="*/ 426 h 64"/>
                <a:gd name="T22" fmla="*/ 232 w 80"/>
                <a:gd name="T23" fmla="*/ 426 h 64"/>
                <a:gd name="T24" fmla="*/ 146 w 80"/>
                <a:gd name="T25" fmla="*/ 426 h 64"/>
                <a:gd name="T26" fmla="*/ 113 w 80"/>
                <a:gd name="T27" fmla="*/ 426 h 64"/>
                <a:gd name="T28" fmla="*/ 7 w 80"/>
                <a:gd name="T29" fmla="*/ 426 h 64"/>
                <a:gd name="T30" fmla="*/ 0 w 80"/>
                <a:gd name="T31" fmla="*/ 326 h 64"/>
                <a:gd name="T32" fmla="*/ 0 w 80"/>
                <a:gd name="T33" fmla="*/ 240 h 64"/>
                <a:gd name="T34" fmla="*/ 20 w 80"/>
                <a:gd name="T35" fmla="*/ 240 h 64"/>
                <a:gd name="T36" fmla="*/ 13 w 80"/>
                <a:gd name="T37" fmla="*/ 0 h 64"/>
                <a:gd name="T38" fmla="*/ 33 w 80"/>
                <a:gd name="T39" fmla="*/ 7 h 64"/>
                <a:gd name="T40" fmla="*/ 33 w 80"/>
                <a:gd name="T41" fmla="*/ 7 h 64"/>
                <a:gd name="T42" fmla="*/ 33 w 80"/>
                <a:gd name="T43" fmla="*/ 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64"/>
                <a:gd name="T68" fmla="*/ 80 w 8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64">
                  <a:moveTo>
                    <a:pt x="5" y="1"/>
                  </a:moveTo>
                  <a:cubicBezTo>
                    <a:pt x="6" y="1"/>
                    <a:pt x="8" y="1"/>
                    <a:pt x="9" y="1"/>
                  </a:cubicBezTo>
                  <a:cubicBezTo>
                    <a:pt x="9" y="1"/>
                    <a:pt x="10" y="1"/>
                    <a:pt x="10" y="1"/>
                  </a:cubicBezTo>
                  <a:cubicBezTo>
                    <a:pt x="20" y="1"/>
                    <a:pt x="30" y="1"/>
                    <a:pt x="40" y="1"/>
                  </a:cubicBezTo>
                  <a:cubicBezTo>
                    <a:pt x="48" y="1"/>
                    <a:pt x="57" y="2"/>
                    <a:pt x="66" y="1"/>
                  </a:cubicBezTo>
                  <a:cubicBezTo>
                    <a:pt x="70" y="1"/>
                    <a:pt x="74" y="1"/>
                    <a:pt x="78" y="1"/>
                  </a:cubicBezTo>
                  <a:cubicBezTo>
                    <a:pt x="80" y="1"/>
                    <a:pt x="79" y="7"/>
                    <a:pt x="79" y="9"/>
                  </a:cubicBezTo>
                  <a:cubicBezTo>
                    <a:pt x="79" y="12"/>
                    <a:pt x="80" y="28"/>
                    <a:pt x="79" y="28"/>
                  </a:cubicBezTo>
                  <a:cubicBezTo>
                    <a:pt x="79" y="31"/>
                    <a:pt x="79" y="33"/>
                    <a:pt x="79" y="36"/>
                  </a:cubicBezTo>
                  <a:cubicBezTo>
                    <a:pt x="78" y="36"/>
                    <a:pt x="77" y="36"/>
                    <a:pt x="76" y="36"/>
                  </a:cubicBezTo>
                  <a:cubicBezTo>
                    <a:pt x="76" y="45"/>
                    <a:pt x="76" y="54"/>
                    <a:pt x="76" y="64"/>
                  </a:cubicBezTo>
                  <a:cubicBezTo>
                    <a:pt x="62" y="64"/>
                    <a:pt x="49" y="64"/>
                    <a:pt x="35" y="64"/>
                  </a:cubicBezTo>
                  <a:cubicBezTo>
                    <a:pt x="31" y="64"/>
                    <a:pt x="26" y="64"/>
                    <a:pt x="22" y="64"/>
                  </a:cubicBezTo>
                  <a:cubicBezTo>
                    <a:pt x="20" y="64"/>
                    <a:pt x="18" y="64"/>
                    <a:pt x="17" y="64"/>
                  </a:cubicBezTo>
                  <a:cubicBezTo>
                    <a:pt x="11" y="64"/>
                    <a:pt x="6" y="64"/>
                    <a:pt x="1" y="64"/>
                  </a:cubicBezTo>
                  <a:cubicBezTo>
                    <a:pt x="1" y="62"/>
                    <a:pt x="2" y="50"/>
                    <a:pt x="0" y="49"/>
                  </a:cubicBezTo>
                  <a:cubicBezTo>
                    <a:pt x="0" y="45"/>
                    <a:pt x="0" y="40"/>
                    <a:pt x="0" y="36"/>
                  </a:cubicBezTo>
                  <a:cubicBezTo>
                    <a:pt x="1" y="36"/>
                    <a:pt x="2" y="36"/>
                    <a:pt x="3" y="36"/>
                  </a:cubicBezTo>
                  <a:cubicBezTo>
                    <a:pt x="3" y="24"/>
                    <a:pt x="3" y="12"/>
                    <a:pt x="2" y="0"/>
                  </a:cubicBezTo>
                  <a:cubicBezTo>
                    <a:pt x="3" y="0"/>
                    <a:pt x="4" y="0"/>
                    <a:pt x="5" y="1"/>
                  </a:cubicBezTo>
                  <a:cubicBezTo>
                    <a:pt x="5" y="1"/>
                    <a:pt x="5" y="1"/>
                    <a:pt x="5" y="1"/>
                  </a:cubicBezTo>
                  <a:cubicBezTo>
                    <a:pt x="5" y="1"/>
                    <a:pt x="5" y="1"/>
                    <a:pt x="5" y="1"/>
                  </a:cubicBezTo>
                </a:path>
              </a:pathLst>
            </a:custGeom>
            <a:grpFill/>
            <a:ln w="9525">
              <a:solidFill>
                <a:schemeClr val="bg1"/>
              </a:solidFill>
              <a:round/>
              <a:headEnd/>
              <a:tailEnd/>
            </a:ln>
          </p:spPr>
          <p:txBody>
            <a:bodyPr/>
            <a:lstStyle/>
            <a:p>
              <a:endParaRPr lang="de-DE"/>
            </a:p>
          </p:txBody>
        </p:sp>
        <p:sp>
          <p:nvSpPr>
            <p:cNvPr id="125" name="Freeform 2394"/>
            <p:cNvSpPr>
              <a:spLocks/>
            </p:cNvSpPr>
            <p:nvPr/>
          </p:nvSpPr>
          <p:spPr bwMode="auto">
            <a:xfrm>
              <a:off x="2958" y="3006"/>
              <a:ext cx="691" cy="339"/>
            </a:xfrm>
            <a:custGeom>
              <a:avLst/>
              <a:gdLst>
                <a:gd name="T0" fmla="*/ 472 w 104"/>
                <a:gd name="T1" fmla="*/ 93 h 51"/>
                <a:gd name="T2" fmla="*/ 445 w 104"/>
                <a:gd name="T3" fmla="*/ 219 h 51"/>
                <a:gd name="T4" fmla="*/ 691 w 104"/>
                <a:gd name="T5" fmla="*/ 219 h 51"/>
                <a:gd name="T6" fmla="*/ 678 w 104"/>
                <a:gd name="T7" fmla="*/ 239 h 51"/>
                <a:gd name="T8" fmla="*/ 664 w 104"/>
                <a:gd name="T9" fmla="*/ 246 h 51"/>
                <a:gd name="T10" fmla="*/ 658 w 104"/>
                <a:gd name="T11" fmla="*/ 266 h 51"/>
                <a:gd name="T12" fmla="*/ 658 w 104"/>
                <a:gd name="T13" fmla="*/ 279 h 51"/>
                <a:gd name="T14" fmla="*/ 651 w 104"/>
                <a:gd name="T15" fmla="*/ 279 h 51"/>
                <a:gd name="T16" fmla="*/ 658 w 104"/>
                <a:gd name="T17" fmla="*/ 286 h 51"/>
                <a:gd name="T18" fmla="*/ 651 w 104"/>
                <a:gd name="T19" fmla="*/ 286 h 51"/>
                <a:gd name="T20" fmla="*/ 644 w 104"/>
                <a:gd name="T21" fmla="*/ 286 h 51"/>
                <a:gd name="T22" fmla="*/ 638 w 104"/>
                <a:gd name="T23" fmla="*/ 312 h 51"/>
                <a:gd name="T24" fmla="*/ 631 w 104"/>
                <a:gd name="T25" fmla="*/ 339 h 51"/>
                <a:gd name="T26" fmla="*/ 625 w 104"/>
                <a:gd name="T27" fmla="*/ 339 h 51"/>
                <a:gd name="T28" fmla="*/ 246 w 104"/>
                <a:gd name="T29" fmla="*/ 332 h 51"/>
                <a:gd name="T30" fmla="*/ 246 w 104"/>
                <a:gd name="T31" fmla="*/ 332 h 51"/>
                <a:gd name="T32" fmla="*/ 60 w 104"/>
                <a:gd name="T33" fmla="*/ 339 h 51"/>
                <a:gd name="T34" fmla="*/ 0 w 104"/>
                <a:gd name="T35" fmla="*/ 332 h 51"/>
                <a:gd name="T36" fmla="*/ 0 w 104"/>
                <a:gd name="T37" fmla="*/ 246 h 51"/>
                <a:gd name="T38" fmla="*/ 47 w 104"/>
                <a:gd name="T39" fmla="*/ 246 h 51"/>
                <a:gd name="T40" fmla="*/ 47 w 104"/>
                <a:gd name="T41" fmla="*/ 206 h 51"/>
                <a:gd name="T42" fmla="*/ 80 w 104"/>
                <a:gd name="T43" fmla="*/ 193 h 51"/>
                <a:gd name="T44" fmla="*/ 80 w 104"/>
                <a:gd name="T45" fmla="*/ 173 h 51"/>
                <a:gd name="T46" fmla="*/ 86 w 104"/>
                <a:gd name="T47" fmla="*/ 160 h 51"/>
                <a:gd name="T48" fmla="*/ 93 w 104"/>
                <a:gd name="T49" fmla="*/ 160 h 51"/>
                <a:gd name="T50" fmla="*/ 100 w 104"/>
                <a:gd name="T51" fmla="*/ 146 h 51"/>
                <a:gd name="T52" fmla="*/ 106 w 104"/>
                <a:gd name="T53" fmla="*/ 140 h 51"/>
                <a:gd name="T54" fmla="*/ 113 w 104"/>
                <a:gd name="T55" fmla="*/ 133 h 51"/>
                <a:gd name="T56" fmla="*/ 120 w 104"/>
                <a:gd name="T57" fmla="*/ 126 h 51"/>
                <a:gd name="T58" fmla="*/ 133 w 104"/>
                <a:gd name="T59" fmla="*/ 113 h 51"/>
                <a:gd name="T60" fmla="*/ 146 w 104"/>
                <a:gd name="T61" fmla="*/ 106 h 51"/>
                <a:gd name="T62" fmla="*/ 153 w 104"/>
                <a:gd name="T63" fmla="*/ 106 h 51"/>
                <a:gd name="T64" fmla="*/ 153 w 104"/>
                <a:gd name="T65" fmla="*/ 100 h 51"/>
                <a:gd name="T66" fmla="*/ 213 w 104"/>
                <a:gd name="T67" fmla="*/ 93 h 51"/>
                <a:gd name="T68" fmla="*/ 246 w 104"/>
                <a:gd name="T69" fmla="*/ 60 h 51"/>
                <a:gd name="T70" fmla="*/ 272 w 104"/>
                <a:gd name="T71" fmla="*/ 60 h 51"/>
                <a:gd name="T72" fmla="*/ 272 w 104"/>
                <a:gd name="T73" fmla="*/ 27 h 51"/>
                <a:gd name="T74" fmla="*/ 319 w 104"/>
                <a:gd name="T75" fmla="*/ 13 h 51"/>
                <a:gd name="T76" fmla="*/ 365 w 104"/>
                <a:gd name="T77" fmla="*/ 13 h 51"/>
                <a:gd name="T78" fmla="*/ 412 w 104"/>
                <a:gd name="T79" fmla="*/ 0 h 51"/>
                <a:gd name="T80" fmla="*/ 405 w 104"/>
                <a:gd name="T81" fmla="*/ 27 h 51"/>
                <a:gd name="T82" fmla="*/ 419 w 104"/>
                <a:gd name="T83" fmla="*/ 60 h 51"/>
                <a:gd name="T84" fmla="*/ 445 w 104"/>
                <a:gd name="T85" fmla="*/ 60 h 51"/>
                <a:gd name="T86" fmla="*/ 445 w 104"/>
                <a:gd name="T87" fmla="*/ 93 h 51"/>
                <a:gd name="T88" fmla="*/ 472 w 104"/>
                <a:gd name="T89" fmla="*/ 93 h 51"/>
                <a:gd name="T90" fmla="*/ 472 w 104"/>
                <a:gd name="T91" fmla="*/ 93 h 51"/>
                <a:gd name="T92" fmla="*/ 472 w 104"/>
                <a:gd name="T93" fmla="*/ 93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51"/>
                <a:gd name="T143" fmla="*/ 104 w 104"/>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51">
                  <a:moveTo>
                    <a:pt x="71" y="14"/>
                  </a:moveTo>
                  <a:cubicBezTo>
                    <a:pt x="66" y="19"/>
                    <a:pt x="67" y="27"/>
                    <a:pt x="67" y="33"/>
                  </a:cubicBezTo>
                  <a:cubicBezTo>
                    <a:pt x="79" y="33"/>
                    <a:pt x="92" y="33"/>
                    <a:pt x="104" y="33"/>
                  </a:cubicBezTo>
                  <a:cubicBezTo>
                    <a:pt x="104" y="34"/>
                    <a:pt x="101" y="34"/>
                    <a:pt x="102" y="36"/>
                  </a:cubicBezTo>
                  <a:cubicBezTo>
                    <a:pt x="103" y="37"/>
                    <a:pt x="100" y="37"/>
                    <a:pt x="100" y="37"/>
                  </a:cubicBezTo>
                  <a:cubicBezTo>
                    <a:pt x="99" y="38"/>
                    <a:pt x="100" y="40"/>
                    <a:pt x="99" y="40"/>
                  </a:cubicBezTo>
                  <a:cubicBezTo>
                    <a:pt x="99" y="41"/>
                    <a:pt x="99" y="41"/>
                    <a:pt x="99" y="42"/>
                  </a:cubicBezTo>
                  <a:cubicBezTo>
                    <a:pt x="98" y="42"/>
                    <a:pt x="98" y="42"/>
                    <a:pt x="98" y="42"/>
                  </a:cubicBezTo>
                  <a:cubicBezTo>
                    <a:pt x="98" y="42"/>
                    <a:pt x="98" y="43"/>
                    <a:pt x="99" y="43"/>
                  </a:cubicBezTo>
                  <a:cubicBezTo>
                    <a:pt x="99" y="43"/>
                    <a:pt x="98" y="43"/>
                    <a:pt x="98" y="43"/>
                  </a:cubicBezTo>
                  <a:cubicBezTo>
                    <a:pt x="98" y="43"/>
                    <a:pt x="97" y="42"/>
                    <a:pt x="97" y="43"/>
                  </a:cubicBezTo>
                  <a:cubicBezTo>
                    <a:pt x="95" y="44"/>
                    <a:pt x="97" y="46"/>
                    <a:pt x="96" y="47"/>
                  </a:cubicBezTo>
                  <a:cubicBezTo>
                    <a:pt x="96" y="48"/>
                    <a:pt x="93" y="49"/>
                    <a:pt x="95" y="51"/>
                  </a:cubicBezTo>
                  <a:cubicBezTo>
                    <a:pt x="94" y="51"/>
                    <a:pt x="94" y="51"/>
                    <a:pt x="94" y="51"/>
                  </a:cubicBezTo>
                  <a:cubicBezTo>
                    <a:pt x="75" y="51"/>
                    <a:pt x="56" y="51"/>
                    <a:pt x="37" y="50"/>
                  </a:cubicBezTo>
                  <a:cubicBezTo>
                    <a:pt x="37" y="50"/>
                    <a:pt x="37" y="50"/>
                    <a:pt x="37" y="50"/>
                  </a:cubicBezTo>
                  <a:cubicBezTo>
                    <a:pt x="28" y="50"/>
                    <a:pt x="18" y="51"/>
                    <a:pt x="9" y="51"/>
                  </a:cubicBezTo>
                  <a:cubicBezTo>
                    <a:pt x="8" y="51"/>
                    <a:pt x="0" y="51"/>
                    <a:pt x="0" y="50"/>
                  </a:cubicBezTo>
                  <a:cubicBezTo>
                    <a:pt x="0" y="46"/>
                    <a:pt x="0" y="42"/>
                    <a:pt x="0" y="37"/>
                  </a:cubicBezTo>
                  <a:cubicBezTo>
                    <a:pt x="1" y="37"/>
                    <a:pt x="6" y="38"/>
                    <a:pt x="7" y="37"/>
                  </a:cubicBezTo>
                  <a:cubicBezTo>
                    <a:pt x="8" y="37"/>
                    <a:pt x="6" y="32"/>
                    <a:pt x="7" y="31"/>
                  </a:cubicBezTo>
                  <a:cubicBezTo>
                    <a:pt x="8" y="31"/>
                    <a:pt x="11" y="30"/>
                    <a:pt x="12" y="29"/>
                  </a:cubicBezTo>
                  <a:cubicBezTo>
                    <a:pt x="12" y="29"/>
                    <a:pt x="12" y="27"/>
                    <a:pt x="12" y="26"/>
                  </a:cubicBezTo>
                  <a:cubicBezTo>
                    <a:pt x="12" y="26"/>
                    <a:pt x="13" y="26"/>
                    <a:pt x="13" y="24"/>
                  </a:cubicBezTo>
                  <a:cubicBezTo>
                    <a:pt x="13" y="24"/>
                    <a:pt x="14" y="24"/>
                    <a:pt x="14" y="24"/>
                  </a:cubicBezTo>
                  <a:cubicBezTo>
                    <a:pt x="14" y="23"/>
                    <a:pt x="14" y="23"/>
                    <a:pt x="15" y="22"/>
                  </a:cubicBezTo>
                  <a:cubicBezTo>
                    <a:pt x="16" y="22"/>
                    <a:pt x="16" y="22"/>
                    <a:pt x="16" y="21"/>
                  </a:cubicBezTo>
                  <a:cubicBezTo>
                    <a:pt x="17" y="21"/>
                    <a:pt x="17" y="21"/>
                    <a:pt x="17" y="20"/>
                  </a:cubicBezTo>
                  <a:cubicBezTo>
                    <a:pt x="18" y="20"/>
                    <a:pt x="18" y="20"/>
                    <a:pt x="18" y="19"/>
                  </a:cubicBezTo>
                  <a:cubicBezTo>
                    <a:pt x="20" y="19"/>
                    <a:pt x="19" y="17"/>
                    <a:pt x="20" y="17"/>
                  </a:cubicBezTo>
                  <a:cubicBezTo>
                    <a:pt x="21" y="17"/>
                    <a:pt x="22" y="18"/>
                    <a:pt x="22" y="16"/>
                  </a:cubicBezTo>
                  <a:cubicBezTo>
                    <a:pt x="23" y="16"/>
                    <a:pt x="23" y="16"/>
                    <a:pt x="23" y="16"/>
                  </a:cubicBezTo>
                  <a:cubicBezTo>
                    <a:pt x="23" y="16"/>
                    <a:pt x="23" y="15"/>
                    <a:pt x="23" y="15"/>
                  </a:cubicBezTo>
                  <a:cubicBezTo>
                    <a:pt x="27" y="15"/>
                    <a:pt x="28" y="14"/>
                    <a:pt x="32" y="14"/>
                  </a:cubicBezTo>
                  <a:cubicBezTo>
                    <a:pt x="37" y="14"/>
                    <a:pt x="37" y="14"/>
                    <a:pt x="37" y="9"/>
                  </a:cubicBezTo>
                  <a:cubicBezTo>
                    <a:pt x="38" y="9"/>
                    <a:pt x="41" y="9"/>
                    <a:pt x="41" y="9"/>
                  </a:cubicBezTo>
                  <a:cubicBezTo>
                    <a:pt x="41" y="7"/>
                    <a:pt x="41" y="5"/>
                    <a:pt x="41" y="4"/>
                  </a:cubicBezTo>
                  <a:cubicBezTo>
                    <a:pt x="44" y="5"/>
                    <a:pt x="46" y="4"/>
                    <a:pt x="48" y="2"/>
                  </a:cubicBezTo>
                  <a:cubicBezTo>
                    <a:pt x="51" y="1"/>
                    <a:pt x="53" y="3"/>
                    <a:pt x="55" y="2"/>
                  </a:cubicBezTo>
                  <a:cubicBezTo>
                    <a:pt x="58" y="2"/>
                    <a:pt x="60" y="1"/>
                    <a:pt x="62" y="0"/>
                  </a:cubicBezTo>
                  <a:cubicBezTo>
                    <a:pt x="62" y="2"/>
                    <a:pt x="61" y="2"/>
                    <a:pt x="61" y="4"/>
                  </a:cubicBezTo>
                  <a:cubicBezTo>
                    <a:pt x="60" y="8"/>
                    <a:pt x="64" y="5"/>
                    <a:pt x="63" y="9"/>
                  </a:cubicBezTo>
                  <a:cubicBezTo>
                    <a:pt x="65" y="9"/>
                    <a:pt x="66" y="9"/>
                    <a:pt x="67" y="9"/>
                  </a:cubicBezTo>
                  <a:cubicBezTo>
                    <a:pt x="67" y="11"/>
                    <a:pt x="67" y="12"/>
                    <a:pt x="67" y="14"/>
                  </a:cubicBezTo>
                  <a:cubicBezTo>
                    <a:pt x="68" y="14"/>
                    <a:pt x="69" y="14"/>
                    <a:pt x="71" y="14"/>
                  </a:cubicBezTo>
                  <a:cubicBezTo>
                    <a:pt x="71" y="14"/>
                    <a:pt x="71" y="14"/>
                    <a:pt x="71" y="14"/>
                  </a:cubicBezTo>
                  <a:cubicBezTo>
                    <a:pt x="71" y="14"/>
                    <a:pt x="71" y="14"/>
                    <a:pt x="71" y="14"/>
                  </a:cubicBezTo>
                </a:path>
              </a:pathLst>
            </a:custGeom>
            <a:grpFill/>
            <a:ln w="9525" cap="flat" cmpd="sng">
              <a:solidFill>
                <a:schemeClr val="bg1"/>
              </a:solidFill>
              <a:prstDash val="solid"/>
              <a:round/>
              <a:headEnd type="none" w="med" len="med"/>
              <a:tailEnd type="none" w="med" len="med"/>
            </a:ln>
          </p:spPr>
          <p:txBody>
            <a:bodyPr/>
            <a:lstStyle/>
            <a:p>
              <a:endParaRPr lang="de-DE"/>
            </a:p>
          </p:txBody>
        </p:sp>
      </p:grpSp>
      <p:sp>
        <p:nvSpPr>
          <p:cNvPr id="126" name="Rounded Rectangle 125"/>
          <p:cNvSpPr/>
          <p:nvPr/>
        </p:nvSpPr>
        <p:spPr>
          <a:xfrm>
            <a:off x="137160" y="148037"/>
            <a:ext cx="8869680" cy="1071163"/>
          </a:xfrm>
          <a:prstGeom prst="roundRect">
            <a:avLst>
              <a:gd name="adj" fmla="val 4006"/>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6000" b="1" dirty="0" smtClean="0">
                <a:latin typeface="Tahoma" panose="020B0604030504040204" pitchFamily="34" charset="0"/>
                <a:ea typeface="Tahoma" panose="020B0604030504040204" pitchFamily="34" charset="0"/>
                <a:cs typeface="Tahoma" panose="020B0604030504040204" pitchFamily="34" charset="0"/>
              </a:rPr>
              <a:t>Methodology</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3993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3" name="TextBox 2"/>
          <p:cNvSpPr txBox="1"/>
          <p:nvPr/>
        </p:nvSpPr>
        <p:spPr>
          <a:xfrm>
            <a:off x="45720" y="76200"/>
            <a:ext cx="9052560" cy="369332"/>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A majority is opposed in every major area of the state. </a:t>
            </a:r>
          </a:p>
        </p:txBody>
      </p:sp>
      <p:graphicFrame>
        <p:nvGraphicFramePr>
          <p:cNvPr id="92" name="Table 91"/>
          <p:cNvGraphicFramePr>
            <a:graphicFrameLocks noGrp="1"/>
          </p:cNvGraphicFramePr>
          <p:nvPr>
            <p:extLst>
              <p:ext uri="{D42A27DB-BD31-4B8C-83A1-F6EECF244321}">
                <p14:modId xmlns:p14="http://schemas.microsoft.com/office/powerpoint/2010/main" val="2946395481"/>
              </p:ext>
            </p:extLst>
          </p:nvPr>
        </p:nvGraphicFramePr>
        <p:xfrm>
          <a:off x="141027" y="289560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Missoula (31%)</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30%</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66%</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5" name="Table 94"/>
          <p:cNvGraphicFramePr>
            <a:graphicFrameLocks noGrp="1"/>
          </p:cNvGraphicFramePr>
          <p:nvPr>
            <p:extLst>
              <p:ext uri="{D42A27DB-BD31-4B8C-83A1-F6EECF244321}">
                <p14:modId xmlns:p14="http://schemas.microsoft.com/office/powerpoint/2010/main" val="468736178"/>
              </p:ext>
            </p:extLst>
          </p:nvPr>
        </p:nvGraphicFramePr>
        <p:xfrm>
          <a:off x="1950720" y="487680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Butte (17%)</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21%</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74%</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6" name="TextBox 95"/>
          <p:cNvSpPr txBox="1"/>
          <p:nvPr/>
        </p:nvSpPr>
        <p:spPr>
          <a:xfrm>
            <a:off x="522212" y="1143000"/>
            <a:ext cx="8099577"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Mining by Region</a:t>
            </a:r>
            <a:endParaRPr lang="en-US" dirty="0">
              <a:latin typeface="+mn-lt"/>
            </a:endParaRPr>
          </a:p>
        </p:txBody>
      </p:sp>
      <p:grpSp>
        <p:nvGrpSpPr>
          <p:cNvPr id="137" name="Group 2395"/>
          <p:cNvGrpSpPr>
            <a:grpSpLocks noChangeAspect="1"/>
          </p:cNvGrpSpPr>
          <p:nvPr/>
        </p:nvGrpSpPr>
        <p:grpSpPr bwMode="auto">
          <a:xfrm>
            <a:off x="1927974" y="2056388"/>
            <a:ext cx="5288052" cy="2681434"/>
            <a:chOff x="420" y="1211"/>
            <a:chExt cx="4877" cy="2473"/>
          </a:xfrm>
          <a:effectLst>
            <a:outerShdw blurRad="50800" dist="38100" dir="2700000" algn="tl" rotWithShape="0">
              <a:prstClr val="black">
                <a:alpha val="40000"/>
              </a:prstClr>
            </a:outerShdw>
          </a:effectLst>
        </p:grpSpPr>
        <p:sp>
          <p:nvSpPr>
            <p:cNvPr id="138" name="Freeform 2339"/>
            <p:cNvSpPr>
              <a:spLocks/>
            </p:cNvSpPr>
            <p:nvPr/>
          </p:nvSpPr>
          <p:spPr bwMode="auto">
            <a:xfrm>
              <a:off x="3922" y="1218"/>
              <a:ext cx="658" cy="711"/>
            </a:xfrm>
            <a:custGeom>
              <a:avLst/>
              <a:gdLst>
                <a:gd name="T0" fmla="*/ 532 w 99"/>
                <a:gd name="T1" fmla="*/ 0 h 107"/>
                <a:gd name="T2" fmla="*/ 532 w 99"/>
                <a:gd name="T3" fmla="*/ 40 h 107"/>
                <a:gd name="T4" fmla="*/ 518 w 99"/>
                <a:gd name="T5" fmla="*/ 53 h 107"/>
                <a:gd name="T6" fmla="*/ 518 w 99"/>
                <a:gd name="T7" fmla="*/ 93 h 107"/>
                <a:gd name="T8" fmla="*/ 558 w 99"/>
                <a:gd name="T9" fmla="*/ 93 h 107"/>
                <a:gd name="T10" fmla="*/ 572 w 99"/>
                <a:gd name="T11" fmla="*/ 146 h 107"/>
                <a:gd name="T12" fmla="*/ 572 w 99"/>
                <a:gd name="T13" fmla="*/ 233 h 107"/>
                <a:gd name="T14" fmla="*/ 658 w 99"/>
                <a:gd name="T15" fmla="*/ 233 h 107"/>
                <a:gd name="T16" fmla="*/ 658 w 99"/>
                <a:gd name="T17" fmla="*/ 419 h 107"/>
                <a:gd name="T18" fmla="*/ 645 w 99"/>
                <a:gd name="T19" fmla="*/ 439 h 107"/>
                <a:gd name="T20" fmla="*/ 638 w 99"/>
                <a:gd name="T21" fmla="*/ 505 h 107"/>
                <a:gd name="T22" fmla="*/ 625 w 99"/>
                <a:gd name="T23" fmla="*/ 512 h 107"/>
                <a:gd name="T24" fmla="*/ 618 w 99"/>
                <a:gd name="T25" fmla="*/ 525 h 107"/>
                <a:gd name="T26" fmla="*/ 592 w 99"/>
                <a:gd name="T27" fmla="*/ 525 h 107"/>
                <a:gd name="T28" fmla="*/ 572 w 99"/>
                <a:gd name="T29" fmla="*/ 512 h 107"/>
                <a:gd name="T30" fmla="*/ 572 w 99"/>
                <a:gd name="T31" fmla="*/ 525 h 107"/>
                <a:gd name="T32" fmla="*/ 545 w 99"/>
                <a:gd name="T33" fmla="*/ 512 h 107"/>
                <a:gd name="T34" fmla="*/ 518 w 99"/>
                <a:gd name="T35" fmla="*/ 525 h 107"/>
                <a:gd name="T36" fmla="*/ 492 w 99"/>
                <a:gd name="T37" fmla="*/ 518 h 107"/>
                <a:gd name="T38" fmla="*/ 465 w 99"/>
                <a:gd name="T39" fmla="*/ 505 h 107"/>
                <a:gd name="T40" fmla="*/ 459 w 99"/>
                <a:gd name="T41" fmla="*/ 512 h 107"/>
                <a:gd name="T42" fmla="*/ 452 w 99"/>
                <a:gd name="T43" fmla="*/ 505 h 107"/>
                <a:gd name="T44" fmla="*/ 439 w 99"/>
                <a:gd name="T45" fmla="*/ 505 h 107"/>
                <a:gd name="T46" fmla="*/ 432 w 99"/>
                <a:gd name="T47" fmla="*/ 505 h 107"/>
                <a:gd name="T48" fmla="*/ 412 w 99"/>
                <a:gd name="T49" fmla="*/ 505 h 107"/>
                <a:gd name="T50" fmla="*/ 412 w 99"/>
                <a:gd name="T51" fmla="*/ 552 h 107"/>
                <a:gd name="T52" fmla="*/ 405 w 99"/>
                <a:gd name="T53" fmla="*/ 545 h 107"/>
                <a:gd name="T54" fmla="*/ 392 w 99"/>
                <a:gd name="T55" fmla="*/ 545 h 107"/>
                <a:gd name="T56" fmla="*/ 372 w 99"/>
                <a:gd name="T57" fmla="*/ 552 h 107"/>
                <a:gd name="T58" fmla="*/ 379 w 99"/>
                <a:gd name="T59" fmla="*/ 565 h 107"/>
                <a:gd name="T60" fmla="*/ 372 w 99"/>
                <a:gd name="T61" fmla="*/ 578 h 107"/>
                <a:gd name="T62" fmla="*/ 366 w 99"/>
                <a:gd name="T63" fmla="*/ 585 h 107"/>
                <a:gd name="T64" fmla="*/ 372 w 99"/>
                <a:gd name="T65" fmla="*/ 591 h 107"/>
                <a:gd name="T66" fmla="*/ 359 w 99"/>
                <a:gd name="T67" fmla="*/ 598 h 107"/>
                <a:gd name="T68" fmla="*/ 366 w 99"/>
                <a:gd name="T69" fmla="*/ 611 h 107"/>
                <a:gd name="T70" fmla="*/ 352 w 99"/>
                <a:gd name="T71" fmla="*/ 611 h 107"/>
                <a:gd name="T72" fmla="*/ 346 w 99"/>
                <a:gd name="T73" fmla="*/ 631 h 107"/>
                <a:gd name="T74" fmla="*/ 332 w 99"/>
                <a:gd name="T75" fmla="*/ 638 h 107"/>
                <a:gd name="T76" fmla="*/ 332 w 99"/>
                <a:gd name="T77" fmla="*/ 651 h 107"/>
                <a:gd name="T78" fmla="*/ 306 w 99"/>
                <a:gd name="T79" fmla="*/ 651 h 107"/>
                <a:gd name="T80" fmla="*/ 292 w 99"/>
                <a:gd name="T81" fmla="*/ 651 h 107"/>
                <a:gd name="T82" fmla="*/ 286 w 99"/>
                <a:gd name="T83" fmla="*/ 671 h 107"/>
                <a:gd name="T84" fmla="*/ 226 w 99"/>
                <a:gd name="T85" fmla="*/ 691 h 107"/>
                <a:gd name="T86" fmla="*/ 133 w 99"/>
                <a:gd name="T87" fmla="*/ 711 h 107"/>
                <a:gd name="T88" fmla="*/ 73 w 99"/>
                <a:gd name="T89" fmla="*/ 711 h 107"/>
                <a:gd name="T90" fmla="*/ 47 w 99"/>
                <a:gd name="T91" fmla="*/ 698 h 107"/>
                <a:gd name="T92" fmla="*/ 7 w 99"/>
                <a:gd name="T93" fmla="*/ 698 h 107"/>
                <a:gd name="T94" fmla="*/ 7 w 99"/>
                <a:gd name="T95" fmla="*/ 571 h 107"/>
                <a:gd name="T96" fmla="*/ 7 w 99"/>
                <a:gd name="T97" fmla="*/ 478 h 107"/>
                <a:gd name="T98" fmla="*/ 20 w 99"/>
                <a:gd name="T99" fmla="*/ 412 h 107"/>
                <a:gd name="T100" fmla="*/ 20 w 99"/>
                <a:gd name="T101" fmla="*/ 365 h 107"/>
                <a:gd name="T102" fmla="*/ 66 w 99"/>
                <a:gd name="T103" fmla="*/ 365 h 107"/>
                <a:gd name="T104" fmla="*/ 53 w 99"/>
                <a:gd name="T105" fmla="*/ 319 h 107"/>
                <a:gd name="T106" fmla="*/ 47 w 99"/>
                <a:gd name="T107" fmla="*/ 272 h 107"/>
                <a:gd name="T108" fmla="*/ 66 w 99"/>
                <a:gd name="T109" fmla="*/ 259 h 107"/>
                <a:gd name="T110" fmla="*/ 93 w 99"/>
                <a:gd name="T111" fmla="*/ 246 h 107"/>
                <a:gd name="T112" fmla="*/ 86 w 99"/>
                <a:gd name="T113" fmla="*/ 179 h 107"/>
                <a:gd name="T114" fmla="*/ 86 w 99"/>
                <a:gd name="T115" fmla="*/ 47 h 107"/>
                <a:gd name="T116" fmla="*/ 100 w 99"/>
                <a:gd name="T117" fmla="*/ 47 h 107"/>
                <a:gd name="T118" fmla="*/ 100 w 99"/>
                <a:gd name="T119" fmla="*/ 0 h 107"/>
                <a:gd name="T120" fmla="*/ 532 w 99"/>
                <a:gd name="T121" fmla="*/ 0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107"/>
                <a:gd name="T185" fmla="*/ 99 w 99"/>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107">
                  <a:moveTo>
                    <a:pt x="80" y="0"/>
                  </a:moveTo>
                  <a:cubicBezTo>
                    <a:pt x="80" y="2"/>
                    <a:pt x="80" y="4"/>
                    <a:pt x="80" y="6"/>
                  </a:cubicBezTo>
                  <a:cubicBezTo>
                    <a:pt x="80" y="8"/>
                    <a:pt x="78" y="6"/>
                    <a:pt x="78" y="8"/>
                  </a:cubicBezTo>
                  <a:cubicBezTo>
                    <a:pt x="78" y="9"/>
                    <a:pt x="77" y="13"/>
                    <a:pt x="78" y="14"/>
                  </a:cubicBezTo>
                  <a:cubicBezTo>
                    <a:pt x="78" y="15"/>
                    <a:pt x="83" y="14"/>
                    <a:pt x="84" y="14"/>
                  </a:cubicBezTo>
                  <a:cubicBezTo>
                    <a:pt x="87" y="14"/>
                    <a:pt x="86" y="20"/>
                    <a:pt x="86" y="22"/>
                  </a:cubicBezTo>
                  <a:cubicBezTo>
                    <a:pt x="86" y="26"/>
                    <a:pt x="86" y="31"/>
                    <a:pt x="86" y="35"/>
                  </a:cubicBezTo>
                  <a:cubicBezTo>
                    <a:pt x="90" y="35"/>
                    <a:pt x="94" y="35"/>
                    <a:pt x="99" y="35"/>
                  </a:cubicBezTo>
                  <a:cubicBezTo>
                    <a:pt x="99" y="37"/>
                    <a:pt x="99" y="63"/>
                    <a:pt x="99" y="63"/>
                  </a:cubicBezTo>
                  <a:cubicBezTo>
                    <a:pt x="96" y="63"/>
                    <a:pt x="97" y="64"/>
                    <a:pt x="97" y="66"/>
                  </a:cubicBezTo>
                  <a:cubicBezTo>
                    <a:pt x="97" y="70"/>
                    <a:pt x="97" y="73"/>
                    <a:pt x="96" y="76"/>
                  </a:cubicBezTo>
                  <a:cubicBezTo>
                    <a:pt x="96" y="82"/>
                    <a:pt x="96" y="77"/>
                    <a:pt x="94" y="77"/>
                  </a:cubicBezTo>
                  <a:cubicBezTo>
                    <a:pt x="92" y="77"/>
                    <a:pt x="94" y="79"/>
                    <a:pt x="93" y="79"/>
                  </a:cubicBezTo>
                  <a:cubicBezTo>
                    <a:pt x="92" y="80"/>
                    <a:pt x="90" y="79"/>
                    <a:pt x="89" y="79"/>
                  </a:cubicBezTo>
                  <a:cubicBezTo>
                    <a:pt x="89" y="79"/>
                    <a:pt x="87" y="77"/>
                    <a:pt x="86" y="77"/>
                  </a:cubicBezTo>
                  <a:cubicBezTo>
                    <a:pt x="85" y="78"/>
                    <a:pt x="86" y="79"/>
                    <a:pt x="86" y="79"/>
                  </a:cubicBezTo>
                  <a:cubicBezTo>
                    <a:pt x="84" y="81"/>
                    <a:pt x="85" y="77"/>
                    <a:pt x="82" y="77"/>
                  </a:cubicBezTo>
                  <a:cubicBezTo>
                    <a:pt x="81" y="77"/>
                    <a:pt x="81" y="81"/>
                    <a:pt x="78" y="79"/>
                  </a:cubicBezTo>
                  <a:cubicBezTo>
                    <a:pt x="83" y="77"/>
                    <a:pt x="75" y="78"/>
                    <a:pt x="74" y="78"/>
                  </a:cubicBezTo>
                  <a:cubicBezTo>
                    <a:pt x="72" y="78"/>
                    <a:pt x="72" y="77"/>
                    <a:pt x="70" y="76"/>
                  </a:cubicBezTo>
                  <a:cubicBezTo>
                    <a:pt x="70" y="76"/>
                    <a:pt x="70" y="76"/>
                    <a:pt x="69" y="77"/>
                  </a:cubicBezTo>
                  <a:cubicBezTo>
                    <a:pt x="68" y="77"/>
                    <a:pt x="68" y="76"/>
                    <a:pt x="68" y="76"/>
                  </a:cubicBezTo>
                  <a:cubicBezTo>
                    <a:pt x="67" y="76"/>
                    <a:pt x="67" y="76"/>
                    <a:pt x="66" y="76"/>
                  </a:cubicBezTo>
                  <a:cubicBezTo>
                    <a:pt x="65" y="77"/>
                    <a:pt x="65" y="76"/>
                    <a:pt x="65" y="76"/>
                  </a:cubicBezTo>
                  <a:cubicBezTo>
                    <a:pt x="63" y="75"/>
                    <a:pt x="63" y="74"/>
                    <a:pt x="62" y="76"/>
                  </a:cubicBezTo>
                  <a:cubicBezTo>
                    <a:pt x="60" y="79"/>
                    <a:pt x="62" y="80"/>
                    <a:pt x="62" y="83"/>
                  </a:cubicBezTo>
                  <a:cubicBezTo>
                    <a:pt x="61" y="84"/>
                    <a:pt x="60" y="84"/>
                    <a:pt x="61" y="82"/>
                  </a:cubicBezTo>
                  <a:cubicBezTo>
                    <a:pt x="62" y="80"/>
                    <a:pt x="59" y="82"/>
                    <a:pt x="59" y="82"/>
                  </a:cubicBezTo>
                  <a:cubicBezTo>
                    <a:pt x="59" y="82"/>
                    <a:pt x="57" y="83"/>
                    <a:pt x="56" y="83"/>
                  </a:cubicBezTo>
                  <a:cubicBezTo>
                    <a:pt x="55" y="84"/>
                    <a:pt x="57" y="84"/>
                    <a:pt x="57" y="85"/>
                  </a:cubicBezTo>
                  <a:cubicBezTo>
                    <a:pt x="57" y="87"/>
                    <a:pt x="56" y="87"/>
                    <a:pt x="56" y="87"/>
                  </a:cubicBezTo>
                  <a:cubicBezTo>
                    <a:pt x="55" y="87"/>
                    <a:pt x="55" y="87"/>
                    <a:pt x="55" y="88"/>
                  </a:cubicBezTo>
                  <a:cubicBezTo>
                    <a:pt x="55" y="88"/>
                    <a:pt x="56" y="89"/>
                    <a:pt x="56" y="89"/>
                  </a:cubicBezTo>
                  <a:cubicBezTo>
                    <a:pt x="56" y="89"/>
                    <a:pt x="54" y="90"/>
                    <a:pt x="54" y="90"/>
                  </a:cubicBezTo>
                  <a:cubicBezTo>
                    <a:pt x="54" y="90"/>
                    <a:pt x="55" y="91"/>
                    <a:pt x="55" y="92"/>
                  </a:cubicBezTo>
                  <a:cubicBezTo>
                    <a:pt x="54" y="92"/>
                    <a:pt x="53" y="92"/>
                    <a:pt x="53" y="92"/>
                  </a:cubicBezTo>
                  <a:cubicBezTo>
                    <a:pt x="53" y="93"/>
                    <a:pt x="53" y="94"/>
                    <a:pt x="52" y="95"/>
                  </a:cubicBezTo>
                  <a:cubicBezTo>
                    <a:pt x="52" y="95"/>
                    <a:pt x="50" y="96"/>
                    <a:pt x="50" y="96"/>
                  </a:cubicBezTo>
                  <a:cubicBezTo>
                    <a:pt x="50" y="95"/>
                    <a:pt x="50" y="98"/>
                    <a:pt x="50" y="98"/>
                  </a:cubicBezTo>
                  <a:cubicBezTo>
                    <a:pt x="49" y="95"/>
                    <a:pt x="47" y="98"/>
                    <a:pt x="46" y="98"/>
                  </a:cubicBezTo>
                  <a:cubicBezTo>
                    <a:pt x="46" y="98"/>
                    <a:pt x="44" y="98"/>
                    <a:pt x="44" y="98"/>
                  </a:cubicBezTo>
                  <a:cubicBezTo>
                    <a:pt x="43" y="98"/>
                    <a:pt x="43" y="100"/>
                    <a:pt x="43" y="101"/>
                  </a:cubicBezTo>
                  <a:cubicBezTo>
                    <a:pt x="40" y="103"/>
                    <a:pt x="33" y="97"/>
                    <a:pt x="34" y="104"/>
                  </a:cubicBezTo>
                  <a:cubicBezTo>
                    <a:pt x="34" y="107"/>
                    <a:pt x="23" y="107"/>
                    <a:pt x="20" y="107"/>
                  </a:cubicBezTo>
                  <a:cubicBezTo>
                    <a:pt x="17" y="106"/>
                    <a:pt x="14" y="107"/>
                    <a:pt x="11" y="107"/>
                  </a:cubicBezTo>
                  <a:cubicBezTo>
                    <a:pt x="10" y="107"/>
                    <a:pt x="8" y="106"/>
                    <a:pt x="7" y="105"/>
                  </a:cubicBezTo>
                  <a:cubicBezTo>
                    <a:pt x="4" y="105"/>
                    <a:pt x="3" y="105"/>
                    <a:pt x="1" y="105"/>
                  </a:cubicBezTo>
                  <a:cubicBezTo>
                    <a:pt x="1" y="98"/>
                    <a:pt x="1" y="92"/>
                    <a:pt x="1" y="86"/>
                  </a:cubicBezTo>
                  <a:cubicBezTo>
                    <a:pt x="1" y="81"/>
                    <a:pt x="1" y="77"/>
                    <a:pt x="1" y="72"/>
                  </a:cubicBezTo>
                  <a:cubicBezTo>
                    <a:pt x="1" y="70"/>
                    <a:pt x="0" y="61"/>
                    <a:pt x="3" y="62"/>
                  </a:cubicBezTo>
                  <a:cubicBezTo>
                    <a:pt x="3" y="61"/>
                    <a:pt x="3" y="56"/>
                    <a:pt x="3" y="55"/>
                  </a:cubicBezTo>
                  <a:cubicBezTo>
                    <a:pt x="5" y="54"/>
                    <a:pt x="10" y="57"/>
                    <a:pt x="10" y="55"/>
                  </a:cubicBezTo>
                  <a:cubicBezTo>
                    <a:pt x="10" y="51"/>
                    <a:pt x="11" y="48"/>
                    <a:pt x="8" y="48"/>
                  </a:cubicBezTo>
                  <a:cubicBezTo>
                    <a:pt x="7" y="48"/>
                    <a:pt x="7" y="43"/>
                    <a:pt x="7" y="41"/>
                  </a:cubicBezTo>
                  <a:cubicBezTo>
                    <a:pt x="10" y="41"/>
                    <a:pt x="10" y="42"/>
                    <a:pt x="10" y="39"/>
                  </a:cubicBezTo>
                  <a:cubicBezTo>
                    <a:pt x="13" y="39"/>
                    <a:pt x="14" y="40"/>
                    <a:pt x="14" y="37"/>
                  </a:cubicBezTo>
                  <a:cubicBezTo>
                    <a:pt x="14" y="34"/>
                    <a:pt x="13" y="31"/>
                    <a:pt x="13" y="27"/>
                  </a:cubicBezTo>
                  <a:cubicBezTo>
                    <a:pt x="13" y="21"/>
                    <a:pt x="13" y="14"/>
                    <a:pt x="13" y="7"/>
                  </a:cubicBezTo>
                  <a:cubicBezTo>
                    <a:pt x="14" y="7"/>
                    <a:pt x="15" y="7"/>
                    <a:pt x="15" y="7"/>
                  </a:cubicBezTo>
                  <a:cubicBezTo>
                    <a:pt x="15" y="5"/>
                    <a:pt x="15" y="2"/>
                    <a:pt x="15" y="0"/>
                  </a:cubicBezTo>
                  <a:cubicBezTo>
                    <a:pt x="37" y="0"/>
                    <a:pt x="59" y="0"/>
                    <a:pt x="80"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39" name="Freeform 2340"/>
            <p:cNvSpPr>
              <a:spLocks/>
            </p:cNvSpPr>
            <p:nvPr/>
          </p:nvSpPr>
          <p:spPr bwMode="auto">
            <a:xfrm>
              <a:off x="839" y="1218"/>
              <a:ext cx="870" cy="744"/>
            </a:xfrm>
            <a:custGeom>
              <a:avLst/>
              <a:gdLst>
                <a:gd name="T0" fmla="*/ 405 w 131"/>
                <a:gd name="T1" fmla="*/ 20 h 112"/>
                <a:gd name="T2" fmla="*/ 405 w 131"/>
                <a:gd name="T3" fmla="*/ 53 h 112"/>
                <a:gd name="T4" fmla="*/ 412 w 131"/>
                <a:gd name="T5" fmla="*/ 93 h 112"/>
                <a:gd name="T6" fmla="*/ 445 w 131"/>
                <a:gd name="T7" fmla="*/ 93 h 112"/>
                <a:gd name="T8" fmla="*/ 491 w 131"/>
                <a:gd name="T9" fmla="*/ 86 h 112"/>
                <a:gd name="T10" fmla="*/ 531 w 131"/>
                <a:gd name="T11" fmla="*/ 159 h 112"/>
                <a:gd name="T12" fmla="*/ 518 w 131"/>
                <a:gd name="T13" fmla="*/ 193 h 112"/>
                <a:gd name="T14" fmla="*/ 571 w 131"/>
                <a:gd name="T15" fmla="*/ 219 h 112"/>
                <a:gd name="T16" fmla="*/ 584 w 131"/>
                <a:gd name="T17" fmla="*/ 219 h 112"/>
                <a:gd name="T18" fmla="*/ 618 w 131"/>
                <a:gd name="T19" fmla="*/ 239 h 112"/>
                <a:gd name="T20" fmla="*/ 677 w 131"/>
                <a:gd name="T21" fmla="*/ 306 h 112"/>
                <a:gd name="T22" fmla="*/ 684 w 131"/>
                <a:gd name="T23" fmla="*/ 365 h 112"/>
                <a:gd name="T24" fmla="*/ 724 w 131"/>
                <a:gd name="T25" fmla="*/ 432 h 112"/>
                <a:gd name="T26" fmla="*/ 784 w 131"/>
                <a:gd name="T27" fmla="*/ 458 h 112"/>
                <a:gd name="T28" fmla="*/ 797 w 131"/>
                <a:gd name="T29" fmla="*/ 465 h 112"/>
                <a:gd name="T30" fmla="*/ 824 w 131"/>
                <a:gd name="T31" fmla="*/ 472 h 112"/>
                <a:gd name="T32" fmla="*/ 843 w 131"/>
                <a:gd name="T33" fmla="*/ 498 h 112"/>
                <a:gd name="T34" fmla="*/ 843 w 131"/>
                <a:gd name="T35" fmla="*/ 558 h 112"/>
                <a:gd name="T36" fmla="*/ 797 w 131"/>
                <a:gd name="T37" fmla="*/ 571 h 112"/>
                <a:gd name="T38" fmla="*/ 790 w 131"/>
                <a:gd name="T39" fmla="*/ 651 h 112"/>
                <a:gd name="T40" fmla="*/ 757 w 131"/>
                <a:gd name="T41" fmla="*/ 691 h 112"/>
                <a:gd name="T42" fmla="*/ 764 w 131"/>
                <a:gd name="T43" fmla="*/ 731 h 112"/>
                <a:gd name="T44" fmla="*/ 684 w 131"/>
                <a:gd name="T45" fmla="*/ 744 h 112"/>
                <a:gd name="T46" fmla="*/ 571 w 131"/>
                <a:gd name="T47" fmla="*/ 711 h 112"/>
                <a:gd name="T48" fmla="*/ 571 w 131"/>
                <a:gd name="T49" fmla="*/ 678 h 112"/>
                <a:gd name="T50" fmla="*/ 551 w 131"/>
                <a:gd name="T51" fmla="*/ 631 h 112"/>
                <a:gd name="T52" fmla="*/ 531 w 131"/>
                <a:gd name="T53" fmla="*/ 578 h 112"/>
                <a:gd name="T54" fmla="*/ 505 w 131"/>
                <a:gd name="T55" fmla="*/ 558 h 112"/>
                <a:gd name="T56" fmla="*/ 478 w 131"/>
                <a:gd name="T57" fmla="*/ 545 h 112"/>
                <a:gd name="T58" fmla="*/ 405 w 131"/>
                <a:gd name="T59" fmla="*/ 505 h 112"/>
                <a:gd name="T60" fmla="*/ 392 w 131"/>
                <a:gd name="T61" fmla="*/ 538 h 112"/>
                <a:gd name="T62" fmla="*/ 398 w 131"/>
                <a:gd name="T63" fmla="*/ 551 h 112"/>
                <a:gd name="T64" fmla="*/ 219 w 131"/>
                <a:gd name="T65" fmla="*/ 598 h 112"/>
                <a:gd name="T66" fmla="*/ 173 w 131"/>
                <a:gd name="T67" fmla="*/ 644 h 112"/>
                <a:gd name="T68" fmla="*/ 66 w 131"/>
                <a:gd name="T69" fmla="*/ 598 h 112"/>
                <a:gd name="T70" fmla="*/ 13 w 131"/>
                <a:gd name="T71" fmla="*/ 598 h 112"/>
                <a:gd name="T72" fmla="*/ 7 w 131"/>
                <a:gd name="T73" fmla="*/ 531 h 112"/>
                <a:gd name="T74" fmla="*/ 0 w 131"/>
                <a:gd name="T75" fmla="*/ 412 h 112"/>
                <a:gd name="T76" fmla="*/ 73 w 131"/>
                <a:gd name="T77" fmla="*/ 379 h 112"/>
                <a:gd name="T78" fmla="*/ 73 w 131"/>
                <a:gd name="T79" fmla="*/ 266 h 112"/>
                <a:gd name="T80" fmla="*/ 53 w 131"/>
                <a:gd name="T81" fmla="*/ 179 h 112"/>
                <a:gd name="T82" fmla="*/ 106 w 131"/>
                <a:gd name="T83" fmla="*/ 179 h 112"/>
                <a:gd name="T84" fmla="*/ 139 w 131"/>
                <a:gd name="T85" fmla="*/ 173 h 112"/>
                <a:gd name="T86" fmla="*/ 166 w 131"/>
                <a:gd name="T87" fmla="*/ 133 h 112"/>
                <a:gd name="T88" fmla="*/ 126 w 131"/>
                <a:gd name="T89" fmla="*/ 106 h 112"/>
                <a:gd name="T90" fmla="*/ 126 w 131"/>
                <a:gd name="T91" fmla="*/ 47 h 112"/>
                <a:gd name="T92" fmla="*/ 133 w 131"/>
                <a:gd name="T93" fmla="*/ 20 h 112"/>
                <a:gd name="T94" fmla="*/ 120 w 131"/>
                <a:gd name="T95" fmla="*/ 0 h 112"/>
                <a:gd name="T96" fmla="*/ 226 w 131"/>
                <a:gd name="T97" fmla="*/ 0 h 112"/>
                <a:gd name="T98" fmla="*/ 385 w 131"/>
                <a:gd name="T99" fmla="*/ 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2"/>
                <a:gd name="T152" fmla="*/ 131 w 131"/>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2">
                  <a:moveTo>
                    <a:pt x="58" y="0"/>
                  </a:moveTo>
                  <a:cubicBezTo>
                    <a:pt x="59" y="1"/>
                    <a:pt x="59" y="3"/>
                    <a:pt x="61" y="3"/>
                  </a:cubicBezTo>
                  <a:cubicBezTo>
                    <a:pt x="60" y="4"/>
                    <a:pt x="60" y="5"/>
                    <a:pt x="60" y="5"/>
                  </a:cubicBezTo>
                  <a:cubicBezTo>
                    <a:pt x="60" y="6"/>
                    <a:pt x="62" y="6"/>
                    <a:pt x="61" y="8"/>
                  </a:cubicBezTo>
                  <a:cubicBezTo>
                    <a:pt x="60" y="9"/>
                    <a:pt x="59" y="9"/>
                    <a:pt x="61" y="11"/>
                  </a:cubicBezTo>
                  <a:cubicBezTo>
                    <a:pt x="62" y="11"/>
                    <a:pt x="65" y="13"/>
                    <a:pt x="62" y="14"/>
                  </a:cubicBezTo>
                  <a:cubicBezTo>
                    <a:pt x="63" y="14"/>
                    <a:pt x="64" y="15"/>
                    <a:pt x="64" y="14"/>
                  </a:cubicBezTo>
                  <a:cubicBezTo>
                    <a:pt x="65" y="15"/>
                    <a:pt x="66" y="14"/>
                    <a:pt x="67" y="14"/>
                  </a:cubicBezTo>
                  <a:cubicBezTo>
                    <a:pt x="67" y="13"/>
                    <a:pt x="69" y="11"/>
                    <a:pt x="70" y="13"/>
                  </a:cubicBezTo>
                  <a:cubicBezTo>
                    <a:pt x="71" y="11"/>
                    <a:pt x="73" y="11"/>
                    <a:pt x="74" y="13"/>
                  </a:cubicBezTo>
                  <a:cubicBezTo>
                    <a:pt x="77" y="11"/>
                    <a:pt x="77" y="17"/>
                    <a:pt x="77" y="18"/>
                  </a:cubicBezTo>
                  <a:cubicBezTo>
                    <a:pt x="78" y="20"/>
                    <a:pt x="81" y="21"/>
                    <a:pt x="80" y="24"/>
                  </a:cubicBezTo>
                  <a:cubicBezTo>
                    <a:pt x="80" y="25"/>
                    <a:pt x="78" y="24"/>
                    <a:pt x="79" y="26"/>
                  </a:cubicBezTo>
                  <a:cubicBezTo>
                    <a:pt x="79" y="26"/>
                    <a:pt x="78" y="29"/>
                    <a:pt x="78" y="29"/>
                  </a:cubicBezTo>
                  <a:cubicBezTo>
                    <a:pt x="78" y="33"/>
                    <a:pt x="81" y="31"/>
                    <a:pt x="83" y="33"/>
                  </a:cubicBezTo>
                  <a:cubicBezTo>
                    <a:pt x="84" y="31"/>
                    <a:pt x="85" y="33"/>
                    <a:pt x="86" y="33"/>
                  </a:cubicBezTo>
                  <a:cubicBezTo>
                    <a:pt x="86" y="33"/>
                    <a:pt x="86" y="34"/>
                    <a:pt x="87" y="34"/>
                  </a:cubicBezTo>
                  <a:cubicBezTo>
                    <a:pt x="87" y="34"/>
                    <a:pt x="88" y="33"/>
                    <a:pt x="88" y="33"/>
                  </a:cubicBezTo>
                  <a:cubicBezTo>
                    <a:pt x="89" y="34"/>
                    <a:pt x="90" y="34"/>
                    <a:pt x="91" y="34"/>
                  </a:cubicBezTo>
                  <a:cubicBezTo>
                    <a:pt x="92" y="34"/>
                    <a:pt x="92" y="35"/>
                    <a:pt x="93" y="36"/>
                  </a:cubicBezTo>
                  <a:cubicBezTo>
                    <a:pt x="96" y="35"/>
                    <a:pt x="94" y="43"/>
                    <a:pt x="95" y="45"/>
                  </a:cubicBezTo>
                  <a:cubicBezTo>
                    <a:pt x="96" y="46"/>
                    <a:pt x="102" y="46"/>
                    <a:pt x="102" y="46"/>
                  </a:cubicBezTo>
                  <a:cubicBezTo>
                    <a:pt x="104" y="49"/>
                    <a:pt x="103" y="51"/>
                    <a:pt x="100" y="52"/>
                  </a:cubicBezTo>
                  <a:cubicBezTo>
                    <a:pt x="101" y="53"/>
                    <a:pt x="102" y="56"/>
                    <a:pt x="103" y="55"/>
                  </a:cubicBezTo>
                  <a:cubicBezTo>
                    <a:pt x="103" y="58"/>
                    <a:pt x="108" y="59"/>
                    <a:pt x="109" y="61"/>
                  </a:cubicBezTo>
                  <a:cubicBezTo>
                    <a:pt x="110" y="62"/>
                    <a:pt x="109" y="63"/>
                    <a:pt x="109" y="65"/>
                  </a:cubicBezTo>
                  <a:cubicBezTo>
                    <a:pt x="110" y="68"/>
                    <a:pt x="112" y="65"/>
                    <a:pt x="114" y="68"/>
                  </a:cubicBezTo>
                  <a:cubicBezTo>
                    <a:pt x="115" y="69"/>
                    <a:pt x="116" y="69"/>
                    <a:pt x="118" y="69"/>
                  </a:cubicBezTo>
                  <a:cubicBezTo>
                    <a:pt x="118" y="68"/>
                    <a:pt x="119" y="69"/>
                    <a:pt x="119" y="68"/>
                  </a:cubicBezTo>
                  <a:cubicBezTo>
                    <a:pt x="120" y="69"/>
                    <a:pt x="120" y="70"/>
                    <a:pt x="120" y="70"/>
                  </a:cubicBezTo>
                  <a:cubicBezTo>
                    <a:pt x="121" y="70"/>
                    <a:pt x="121" y="70"/>
                    <a:pt x="121" y="70"/>
                  </a:cubicBezTo>
                  <a:cubicBezTo>
                    <a:pt x="122" y="69"/>
                    <a:pt x="125" y="69"/>
                    <a:pt x="124" y="71"/>
                  </a:cubicBezTo>
                  <a:cubicBezTo>
                    <a:pt x="123" y="72"/>
                    <a:pt x="125" y="73"/>
                    <a:pt x="125" y="74"/>
                  </a:cubicBezTo>
                  <a:cubicBezTo>
                    <a:pt x="126" y="74"/>
                    <a:pt x="126" y="75"/>
                    <a:pt x="127" y="75"/>
                  </a:cubicBezTo>
                  <a:cubicBezTo>
                    <a:pt x="126" y="76"/>
                    <a:pt x="126" y="76"/>
                    <a:pt x="127" y="77"/>
                  </a:cubicBezTo>
                  <a:cubicBezTo>
                    <a:pt x="131" y="75"/>
                    <a:pt x="131" y="85"/>
                    <a:pt x="127" y="84"/>
                  </a:cubicBezTo>
                  <a:cubicBezTo>
                    <a:pt x="124" y="82"/>
                    <a:pt x="123" y="86"/>
                    <a:pt x="121" y="86"/>
                  </a:cubicBezTo>
                  <a:cubicBezTo>
                    <a:pt x="120" y="86"/>
                    <a:pt x="120" y="86"/>
                    <a:pt x="120" y="86"/>
                  </a:cubicBezTo>
                  <a:cubicBezTo>
                    <a:pt x="115" y="87"/>
                    <a:pt x="122" y="90"/>
                    <a:pt x="119" y="94"/>
                  </a:cubicBezTo>
                  <a:cubicBezTo>
                    <a:pt x="120" y="94"/>
                    <a:pt x="120" y="97"/>
                    <a:pt x="119" y="98"/>
                  </a:cubicBezTo>
                  <a:cubicBezTo>
                    <a:pt x="119" y="99"/>
                    <a:pt x="118" y="101"/>
                    <a:pt x="116" y="101"/>
                  </a:cubicBezTo>
                  <a:cubicBezTo>
                    <a:pt x="114" y="99"/>
                    <a:pt x="113" y="103"/>
                    <a:pt x="114" y="104"/>
                  </a:cubicBezTo>
                  <a:cubicBezTo>
                    <a:pt x="114" y="105"/>
                    <a:pt x="116" y="107"/>
                    <a:pt x="116" y="108"/>
                  </a:cubicBezTo>
                  <a:cubicBezTo>
                    <a:pt x="115" y="109"/>
                    <a:pt x="115" y="110"/>
                    <a:pt x="115" y="110"/>
                  </a:cubicBezTo>
                  <a:cubicBezTo>
                    <a:pt x="114" y="112"/>
                    <a:pt x="115" y="112"/>
                    <a:pt x="113" y="112"/>
                  </a:cubicBezTo>
                  <a:cubicBezTo>
                    <a:pt x="110" y="112"/>
                    <a:pt x="106" y="112"/>
                    <a:pt x="103" y="112"/>
                  </a:cubicBezTo>
                  <a:cubicBezTo>
                    <a:pt x="97" y="112"/>
                    <a:pt x="91" y="112"/>
                    <a:pt x="85" y="112"/>
                  </a:cubicBezTo>
                  <a:cubicBezTo>
                    <a:pt x="85" y="110"/>
                    <a:pt x="85" y="108"/>
                    <a:pt x="86" y="107"/>
                  </a:cubicBezTo>
                  <a:cubicBezTo>
                    <a:pt x="86" y="107"/>
                    <a:pt x="87" y="106"/>
                    <a:pt x="87" y="105"/>
                  </a:cubicBezTo>
                  <a:cubicBezTo>
                    <a:pt x="88" y="104"/>
                    <a:pt x="87" y="102"/>
                    <a:pt x="86" y="102"/>
                  </a:cubicBezTo>
                  <a:cubicBezTo>
                    <a:pt x="82" y="102"/>
                    <a:pt x="85" y="99"/>
                    <a:pt x="84" y="98"/>
                  </a:cubicBezTo>
                  <a:cubicBezTo>
                    <a:pt x="83" y="96"/>
                    <a:pt x="82" y="97"/>
                    <a:pt x="83" y="95"/>
                  </a:cubicBezTo>
                  <a:cubicBezTo>
                    <a:pt x="83" y="94"/>
                    <a:pt x="83" y="92"/>
                    <a:pt x="83" y="91"/>
                  </a:cubicBezTo>
                  <a:cubicBezTo>
                    <a:pt x="82" y="89"/>
                    <a:pt x="83" y="86"/>
                    <a:pt x="80" y="87"/>
                  </a:cubicBezTo>
                  <a:cubicBezTo>
                    <a:pt x="79" y="86"/>
                    <a:pt x="79" y="84"/>
                    <a:pt x="78" y="83"/>
                  </a:cubicBezTo>
                  <a:cubicBezTo>
                    <a:pt x="77" y="84"/>
                    <a:pt x="77" y="84"/>
                    <a:pt x="76" y="84"/>
                  </a:cubicBezTo>
                  <a:cubicBezTo>
                    <a:pt x="76" y="82"/>
                    <a:pt x="75" y="83"/>
                    <a:pt x="75" y="81"/>
                  </a:cubicBezTo>
                  <a:cubicBezTo>
                    <a:pt x="74" y="81"/>
                    <a:pt x="73" y="82"/>
                    <a:pt x="72" y="82"/>
                  </a:cubicBezTo>
                  <a:cubicBezTo>
                    <a:pt x="71" y="80"/>
                    <a:pt x="71" y="78"/>
                    <a:pt x="70" y="77"/>
                  </a:cubicBezTo>
                  <a:cubicBezTo>
                    <a:pt x="69" y="75"/>
                    <a:pt x="64" y="76"/>
                    <a:pt x="61" y="76"/>
                  </a:cubicBezTo>
                  <a:cubicBezTo>
                    <a:pt x="60" y="77"/>
                    <a:pt x="59" y="78"/>
                    <a:pt x="58" y="78"/>
                  </a:cubicBezTo>
                  <a:cubicBezTo>
                    <a:pt x="58" y="79"/>
                    <a:pt x="58" y="80"/>
                    <a:pt x="59" y="81"/>
                  </a:cubicBezTo>
                  <a:cubicBezTo>
                    <a:pt x="59" y="80"/>
                    <a:pt x="59" y="80"/>
                    <a:pt x="59" y="80"/>
                  </a:cubicBezTo>
                  <a:cubicBezTo>
                    <a:pt x="60" y="80"/>
                    <a:pt x="60" y="82"/>
                    <a:pt x="60" y="83"/>
                  </a:cubicBezTo>
                  <a:cubicBezTo>
                    <a:pt x="51" y="83"/>
                    <a:pt x="42" y="83"/>
                    <a:pt x="33" y="83"/>
                  </a:cubicBezTo>
                  <a:cubicBezTo>
                    <a:pt x="33" y="85"/>
                    <a:pt x="33" y="88"/>
                    <a:pt x="33" y="90"/>
                  </a:cubicBezTo>
                  <a:cubicBezTo>
                    <a:pt x="34" y="90"/>
                    <a:pt x="33" y="95"/>
                    <a:pt x="33" y="96"/>
                  </a:cubicBezTo>
                  <a:cubicBezTo>
                    <a:pt x="33" y="97"/>
                    <a:pt x="26" y="97"/>
                    <a:pt x="26" y="97"/>
                  </a:cubicBezTo>
                  <a:cubicBezTo>
                    <a:pt x="26" y="94"/>
                    <a:pt x="26" y="92"/>
                    <a:pt x="26" y="90"/>
                  </a:cubicBezTo>
                  <a:cubicBezTo>
                    <a:pt x="20" y="90"/>
                    <a:pt x="15" y="90"/>
                    <a:pt x="10" y="90"/>
                  </a:cubicBezTo>
                  <a:cubicBezTo>
                    <a:pt x="10" y="90"/>
                    <a:pt x="9" y="90"/>
                    <a:pt x="9" y="90"/>
                  </a:cubicBezTo>
                  <a:cubicBezTo>
                    <a:pt x="7" y="90"/>
                    <a:pt x="4" y="90"/>
                    <a:pt x="2" y="90"/>
                  </a:cubicBezTo>
                  <a:cubicBezTo>
                    <a:pt x="2" y="87"/>
                    <a:pt x="2" y="83"/>
                    <a:pt x="2" y="80"/>
                  </a:cubicBezTo>
                  <a:cubicBezTo>
                    <a:pt x="2" y="80"/>
                    <a:pt x="1" y="80"/>
                    <a:pt x="1" y="80"/>
                  </a:cubicBezTo>
                  <a:cubicBezTo>
                    <a:pt x="1" y="77"/>
                    <a:pt x="2" y="70"/>
                    <a:pt x="0" y="69"/>
                  </a:cubicBezTo>
                  <a:cubicBezTo>
                    <a:pt x="0" y="66"/>
                    <a:pt x="0" y="64"/>
                    <a:pt x="0" y="62"/>
                  </a:cubicBezTo>
                  <a:cubicBezTo>
                    <a:pt x="2" y="62"/>
                    <a:pt x="5" y="62"/>
                    <a:pt x="7" y="62"/>
                  </a:cubicBezTo>
                  <a:cubicBezTo>
                    <a:pt x="11" y="62"/>
                    <a:pt x="11" y="61"/>
                    <a:pt x="11" y="57"/>
                  </a:cubicBezTo>
                  <a:cubicBezTo>
                    <a:pt x="11" y="54"/>
                    <a:pt x="11" y="51"/>
                    <a:pt x="11" y="49"/>
                  </a:cubicBezTo>
                  <a:cubicBezTo>
                    <a:pt x="11" y="46"/>
                    <a:pt x="11" y="43"/>
                    <a:pt x="11" y="40"/>
                  </a:cubicBezTo>
                  <a:cubicBezTo>
                    <a:pt x="11" y="37"/>
                    <a:pt x="12" y="34"/>
                    <a:pt x="8" y="34"/>
                  </a:cubicBezTo>
                  <a:cubicBezTo>
                    <a:pt x="8" y="33"/>
                    <a:pt x="8" y="28"/>
                    <a:pt x="8" y="27"/>
                  </a:cubicBezTo>
                  <a:cubicBezTo>
                    <a:pt x="9" y="26"/>
                    <a:pt x="15" y="27"/>
                    <a:pt x="16" y="27"/>
                  </a:cubicBezTo>
                  <a:cubicBezTo>
                    <a:pt x="16" y="27"/>
                    <a:pt x="16" y="27"/>
                    <a:pt x="16" y="27"/>
                  </a:cubicBezTo>
                  <a:cubicBezTo>
                    <a:pt x="19" y="27"/>
                    <a:pt x="21" y="27"/>
                    <a:pt x="24" y="27"/>
                  </a:cubicBezTo>
                  <a:cubicBezTo>
                    <a:pt x="23" y="26"/>
                    <a:pt x="22" y="26"/>
                    <a:pt x="21" y="26"/>
                  </a:cubicBezTo>
                  <a:cubicBezTo>
                    <a:pt x="20" y="26"/>
                    <a:pt x="20" y="24"/>
                    <a:pt x="20" y="24"/>
                  </a:cubicBezTo>
                  <a:cubicBezTo>
                    <a:pt x="21" y="21"/>
                    <a:pt x="24" y="22"/>
                    <a:pt x="25" y="20"/>
                  </a:cubicBezTo>
                  <a:cubicBezTo>
                    <a:pt x="25" y="19"/>
                    <a:pt x="24" y="19"/>
                    <a:pt x="24" y="19"/>
                  </a:cubicBezTo>
                  <a:cubicBezTo>
                    <a:pt x="23" y="17"/>
                    <a:pt x="21" y="16"/>
                    <a:pt x="19" y="16"/>
                  </a:cubicBezTo>
                  <a:cubicBezTo>
                    <a:pt x="17" y="15"/>
                    <a:pt x="18" y="14"/>
                    <a:pt x="20" y="13"/>
                  </a:cubicBezTo>
                  <a:cubicBezTo>
                    <a:pt x="21" y="12"/>
                    <a:pt x="20" y="9"/>
                    <a:pt x="19" y="7"/>
                  </a:cubicBezTo>
                  <a:cubicBezTo>
                    <a:pt x="19" y="7"/>
                    <a:pt x="18" y="5"/>
                    <a:pt x="18" y="5"/>
                  </a:cubicBezTo>
                  <a:cubicBezTo>
                    <a:pt x="19" y="4"/>
                    <a:pt x="20" y="4"/>
                    <a:pt x="20" y="3"/>
                  </a:cubicBezTo>
                  <a:cubicBezTo>
                    <a:pt x="20" y="2"/>
                    <a:pt x="21" y="2"/>
                    <a:pt x="20" y="2"/>
                  </a:cubicBezTo>
                  <a:cubicBezTo>
                    <a:pt x="19" y="1"/>
                    <a:pt x="17" y="1"/>
                    <a:pt x="18" y="0"/>
                  </a:cubicBezTo>
                  <a:cubicBezTo>
                    <a:pt x="23" y="0"/>
                    <a:pt x="28" y="0"/>
                    <a:pt x="33" y="0"/>
                  </a:cubicBezTo>
                  <a:cubicBezTo>
                    <a:pt x="34" y="0"/>
                    <a:pt x="34" y="0"/>
                    <a:pt x="34" y="0"/>
                  </a:cubicBezTo>
                  <a:cubicBezTo>
                    <a:pt x="42" y="0"/>
                    <a:pt x="50" y="0"/>
                    <a:pt x="58" y="0"/>
                  </a:cubicBezTo>
                  <a:cubicBezTo>
                    <a:pt x="58" y="0"/>
                    <a:pt x="58" y="0"/>
                    <a:pt x="58" y="0"/>
                  </a:cubicBezTo>
                  <a:cubicBezTo>
                    <a:pt x="58" y="0"/>
                    <a:pt x="58" y="0"/>
                    <a:pt x="58" y="0"/>
                  </a:cubicBezTo>
                </a:path>
              </a:pathLst>
            </a:custGeom>
            <a:solidFill>
              <a:schemeClr val="accent5"/>
            </a:solidFill>
            <a:ln w="9525" cap="flat" cmpd="sng">
              <a:solidFill>
                <a:schemeClr val="bg1"/>
              </a:solidFill>
              <a:prstDash val="solid"/>
              <a:round/>
              <a:headEnd type="none" w="med" len="med"/>
              <a:tailEnd type="none" w="med" len="med"/>
            </a:ln>
          </p:spPr>
          <p:txBody>
            <a:bodyPr/>
            <a:lstStyle/>
            <a:p>
              <a:endParaRPr lang="de-DE"/>
            </a:p>
          </p:txBody>
        </p:sp>
        <p:sp>
          <p:nvSpPr>
            <p:cNvPr id="140" name="Freeform 2341"/>
            <p:cNvSpPr>
              <a:spLocks/>
            </p:cNvSpPr>
            <p:nvPr/>
          </p:nvSpPr>
          <p:spPr bwMode="auto">
            <a:xfrm>
              <a:off x="3324" y="1218"/>
              <a:ext cx="698" cy="824"/>
            </a:xfrm>
            <a:custGeom>
              <a:avLst/>
              <a:gdLst>
                <a:gd name="T0" fmla="*/ 698 w 105"/>
                <a:gd name="T1" fmla="*/ 47 h 124"/>
                <a:gd name="T2" fmla="*/ 685 w 105"/>
                <a:gd name="T3" fmla="*/ 47 h 124"/>
                <a:gd name="T4" fmla="*/ 678 w 105"/>
                <a:gd name="T5" fmla="*/ 259 h 124"/>
                <a:gd name="T6" fmla="*/ 645 w 105"/>
                <a:gd name="T7" fmla="*/ 272 h 124"/>
                <a:gd name="T8" fmla="*/ 665 w 105"/>
                <a:gd name="T9" fmla="*/ 326 h 124"/>
                <a:gd name="T10" fmla="*/ 618 w 105"/>
                <a:gd name="T11" fmla="*/ 365 h 124"/>
                <a:gd name="T12" fmla="*/ 605 w 105"/>
                <a:gd name="T13" fmla="*/ 412 h 124"/>
                <a:gd name="T14" fmla="*/ 605 w 105"/>
                <a:gd name="T15" fmla="*/ 678 h 124"/>
                <a:gd name="T16" fmla="*/ 592 w 105"/>
                <a:gd name="T17" fmla="*/ 718 h 124"/>
                <a:gd name="T18" fmla="*/ 585 w 105"/>
                <a:gd name="T19" fmla="*/ 731 h 124"/>
                <a:gd name="T20" fmla="*/ 572 w 105"/>
                <a:gd name="T21" fmla="*/ 731 h 124"/>
                <a:gd name="T22" fmla="*/ 505 w 105"/>
                <a:gd name="T23" fmla="*/ 718 h 124"/>
                <a:gd name="T24" fmla="*/ 492 w 105"/>
                <a:gd name="T25" fmla="*/ 724 h 124"/>
                <a:gd name="T26" fmla="*/ 452 w 105"/>
                <a:gd name="T27" fmla="*/ 771 h 124"/>
                <a:gd name="T28" fmla="*/ 425 w 105"/>
                <a:gd name="T29" fmla="*/ 797 h 124"/>
                <a:gd name="T30" fmla="*/ 419 w 105"/>
                <a:gd name="T31" fmla="*/ 817 h 124"/>
                <a:gd name="T32" fmla="*/ 399 w 105"/>
                <a:gd name="T33" fmla="*/ 777 h 124"/>
                <a:gd name="T34" fmla="*/ 372 w 105"/>
                <a:gd name="T35" fmla="*/ 751 h 124"/>
                <a:gd name="T36" fmla="*/ 332 w 105"/>
                <a:gd name="T37" fmla="*/ 744 h 124"/>
                <a:gd name="T38" fmla="*/ 253 w 105"/>
                <a:gd name="T39" fmla="*/ 751 h 124"/>
                <a:gd name="T40" fmla="*/ 239 w 105"/>
                <a:gd name="T41" fmla="*/ 751 h 124"/>
                <a:gd name="T42" fmla="*/ 226 w 105"/>
                <a:gd name="T43" fmla="*/ 764 h 124"/>
                <a:gd name="T44" fmla="*/ 193 w 105"/>
                <a:gd name="T45" fmla="*/ 751 h 124"/>
                <a:gd name="T46" fmla="*/ 160 w 105"/>
                <a:gd name="T47" fmla="*/ 744 h 124"/>
                <a:gd name="T48" fmla="*/ 113 w 105"/>
                <a:gd name="T49" fmla="*/ 731 h 124"/>
                <a:gd name="T50" fmla="*/ 73 w 105"/>
                <a:gd name="T51" fmla="*/ 718 h 124"/>
                <a:gd name="T52" fmla="*/ 40 w 105"/>
                <a:gd name="T53" fmla="*/ 698 h 124"/>
                <a:gd name="T54" fmla="*/ 0 w 105"/>
                <a:gd name="T55" fmla="*/ 658 h 124"/>
                <a:gd name="T56" fmla="*/ 7 w 105"/>
                <a:gd name="T57" fmla="*/ 571 h 124"/>
                <a:gd name="T58" fmla="*/ 106 w 105"/>
                <a:gd name="T59" fmla="*/ 571 h 124"/>
                <a:gd name="T60" fmla="*/ 179 w 105"/>
                <a:gd name="T61" fmla="*/ 538 h 124"/>
                <a:gd name="T62" fmla="*/ 186 w 105"/>
                <a:gd name="T63" fmla="*/ 412 h 124"/>
                <a:gd name="T64" fmla="*/ 199 w 105"/>
                <a:gd name="T65" fmla="*/ 292 h 124"/>
                <a:gd name="T66" fmla="*/ 219 w 105"/>
                <a:gd name="T67" fmla="*/ 306 h 124"/>
                <a:gd name="T68" fmla="*/ 233 w 105"/>
                <a:gd name="T69" fmla="*/ 233 h 124"/>
                <a:gd name="T70" fmla="*/ 259 w 105"/>
                <a:gd name="T71" fmla="*/ 100 h 124"/>
                <a:gd name="T72" fmla="*/ 266 w 105"/>
                <a:gd name="T73" fmla="*/ 33 h 124"/>
                <a:gd name="T74" fmla="*/ 306 w 105"/>
                <a:gd name="T75" fmla="*/ 0 h 124"/>
                <a:gd name="T76" fmla="*/ 698 w 105"/>
                <a:gd name="T77" fmla="*/ 0 h 124"/>
                <a:gd name="T78" fmla="*/ 698 w 105"/>
                <a:gd name="T79" fmla="*/ 0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124"/>
                <a:gd name="T122" fmla="*/ 105 w 105"/>
                <a:gd name="T123" fmla="*/ 124 h 1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124">
                  <a:moveTo>
                    <a:pt x="105" y="0"/>
                  </a:moveTo>
                  <a:cubicBezTo>
                    <a:pt x="105" y="2"/>
                    <a:pt x="105" y="5"/>
                    <a:pt x="105" y="7"/>
                  </a:cubicBezTo>
                  <a:cubicBezTo>
                    <a:pt x="105" y="7"/>
                    <a:pt x="104" y="7"/>
                    <a:pt x="104" y="7"/>
                  </a:cubicBezTo>
                  <a:cubicBezTo>
                    <a:pt x="104" y="7"/>
                    <a:pt x="103" y="7"/>
                    <a:pt x="103" y="7"/>
                  </a:cubicBezTo>
                  <a:cubicBezTo>
                    <a:pt x="103" y="16"/>
                    <a:pt x="103" y="25"/>
                    <a:pt x="103" y="34"/>
                  </a:cubicBezTo>
                  <a:cubicBezTo>
                    <a:pt x="104" y="35"/>
                    <a:pt x="105" y="40"/>
                    <a:pt x="102" y="39"/>
                  </a:cubicBezTo>
                  <a:cubicBezTo>
                    <a:pt x="102" y="39"/>
                    <a:pt x="101" y="39"/>
                    <a:pt x="100" y="39"/>
                  </a:cubicBezTo>
                  <a:cubicBezTo>
                    <a:pt x="100" y="42"/>
                    <a:pt x="100" y="41"/>
                    <a:pt x="97" y="41"/>
                  </a:cubicBezTo>
                  <a:cubicBezTo>
                    <a:pt x="97" y="43"/>
                    <a:pt x="97" y="46"/>
                    <a:pt x="97" y="48"/>
                  </a:cubicBezTo>
                  <a:cubicBezTo>
                    <a:pt x="97" y="49"/>
                    <a:pt x="100" y="47"/>
                    <a:pt x="100" y="49"/>
                  </a:cubicBezTo>
                  <a:cubicBezTo>
                    <a:pt x="100" y="50"/>
                    <a:pt x="101" y="55"/>
                    <a:pt x="100" y="55"/>
                  </a:cubicBezTo>
                  <a:cubicBezTo>
                    <a:pt x="99" y="56"/>
                    <a:pt x="95" y="55"/>
                    <a:pt x="93" y="55"/>
                  </a:cubicBezTo>
                  <a:cubicBezTo>
                    <a:pt x="93" y="58"/>
                    <a:pt x="93" y="60"/>
                    <a:pt x="93" y="62"/>
                  </a:cubicBezTo>
                  <a:cubicBezTo>
                    <a:pt x="93" y="62"/>
                    <a:pt x="92" y="62"/>
                    <a:pt x="91" y="62"/>
                  </a:cubicBezTo>
                  <a:cubicBezTo>
                    <a:pt x="91" y="73"/>
                    <a:pt x="91" y="85"/>
                    <a:pt x="91" y="95"/>
                  </a:cubicBezTo>
                  <a:cubicBezTo>
                    <a:pt x="91" y="97"/>
                    <a:pt x="91" y="100"/>
                    <a:pt x="91" y="102"/>
                  </a:cubicBezTo>
                  <a:cubicBezTo>
                    <a:pt x="91" y="103"/>
                    <a:pt x="90" y="106"/>
                    <a:pt x="90" y="106"/>
                  </a:cubicBezTo>
                  <a:cubicBezTo>
                    <a:pt x="91" y="108"/>
                    <a:pt x="89" y="107"/>
                    <a:pt x="89" y="108"/>
                  </a:cubicBezTo>
                  <a:cubicBezTo>
                    <a:pt x="89" y="109"/>
                    <a:pt x="90" y="110"/>
                    <a:pt x="88" y="110"/>
                  </a:cubicBezTo>
                  <a:cubicBezTo>
                    <a:pt x="88" y="110"/>
                    <a:pt x="88" y="110"/>
                    <a:pt x="88" y="110"/>
                  </a:cubicBezTo>
                  <a:cubicBezTo>
                    <a:pt x="87" y="110"/>
                    <a:pt x="87" y="110"/>
                    <a:pt x="87" y="110"/>
                  </a:cubicBezTo>
                  <a:cubicBezTo>
                    <a:pt x="87" y="110"/>
                    <a:pt x="86" y="110"/>
                    <a:pt x="86" y="110"/>
                  </a:cubicBezTo>
                  <a:cubicBezTo>
                    <a:pt x="84" y="109"/>
                    <a:pt x="79" y="106"/>
                    <a:pt x="78" y="109"/>
                  </a:cubicBezTo>
                  <a:cubicBezTo>
                    <a:pt x="78" y="108"/>
                    <a:pt x="77" y="108"/>
                    <a:pt x="76" y="108"/>
                  </a:cubicBezTo>
                  <a:cubicBezTo>
                    <a:pt x="77" y="109"/>
                    <a:pt x="77" y="110"/>
                    <a:pt x="76" y="110"/>
                  </a:cubicBezTo>
                  <a:cubicBezTo>
                    <a:pt x="75" y="110"/>
                    <a:pt x="75" y="109"/>
                    <a:pt x="74" y="109"/>
                  </a:cubicBezTo>
                  <a:cubicBezTo>
                    <a:pt x="73" y="110"/>
                    <a:pt x="72" y="114"/>
                    <a:pt x="70" y="114"/>
                  </a:cubicBezTo>
                  <a:cubicBezTo>
                    <a:pt x="69" y="115"/>
                    <a:pt x="69" y="118"/>
                    <a:pt x="68" y="116"/>
                  </a:cubicBezTo>
                  <a:cubicBezTo>
                    <a:pt x="67" y="117"/>
                    <a:pt x="66" y="116"/>
                    <a:pt x="64" y="118"/>
                  </a:cubicBezTo>
                  <a:cubicBezTo>
                    <a:pt x="64" y="119"/>
                    <a:pt x="63" y="118"/>
                    <a:pt x="64" y="120"/>
                  </a:cubicBezTo>
                  <a:cubicBezTo>
                    <a:pt x="64" y="121"/>
                    <a:pt x="63" y="121"/>
                    <a:pt x="63" y="122"/>
                  </a:cubicBezTo>
                  <a:cubicBezTo>
                    <a:pt x="63" y="123"/>
                    <a:pt x="63" y="123"/>
                    <a:pt x="63" y="123"/>
                  </a:cubicBezTo>
                  <a:cubicBezTo>
                    <a:pt x="61" y="124"/>
                    <a:pt x="61" y="124"/>
                    <a:pt x="61" y="122"/>
                  </a:cubicBezTo>
                  <a:cubicBezTo>
                    <a:pt x="60" y="120"/>
                    <a:pt x="61" y="119"/>
                    <a:pt x="60" y="117"/>
                  </a:cubicBezTo>
                  <a:cubicBezTo>
                    <a:pt x="59" y="116"/>
                    <a:pt x="60" y="114"/>
                    <a:pt x="59" y="115"/>
                  </a:cubicBezTo>
                  <a:cubicBezTo>
                    <a:pt x="57" y="115"/>
                    <a:pt x="57" y="113"/>
                    <a:pt x="56" y="113"/>
                  </a:cubicBezTo>
                  <a:cubicBezTo>
                    <a:pt x="55" y="113"/>
                    <a:pt x="54" y="113"/>
                    <a:pt x="53" y="113"/>
                  </a:cubicBezTo>
                  <a:cubicBezTo>
                    <a:pt x="52" y="113"/>
                    <a:pt x="51" y="112"/>
                    <a:pt x="50" y="112"/>
                  </a:cubicBezTo>
                  <a:cubicBezTo>
                    <a:pt x="47" y="113"/>
                    <a:pt x="44" y="113"/>
                    <a:pt x="41" y="113"/>
                  </a:cubicBezTo>
                  <a:cubicBezTo>
                    <a:pt x="40" y="113"/>
                    <a:pt x="39" y="113"/>
                    <a:pt x="38" y="113"/>
                  </a:cubicBezTo>
                  <a:cubicBezTo>
                    <a:pt x="38" y="113"/>
                    <a:pt x="37" y="113"/>
                    <a:pt x="37" y="113"/>
                  </a:cubicBezTo>
                  <a:cubicBezTo>
                    <a:pt x="37" y="113"/>
                    <a:pt x="36" y="113"/>
                    <a:pt x="36" y="113"/>
                  </a:cubicBezTo>
                  <a:cubicBezTo>
                    <a:pt x="35" y="113"/>
                    <a:pt x="35" y="113"/>
                    <a:pt x="35" y="113"/>
                  </a:cubicBezTo>
                  <a:cubicBezTo>
                    <a:pt x="35" y="114"/>
                    <a:pt x="35" y="114"/>
                    <a:pt x="34" y="115"/>
                  </a:cubicBezTo>
                  <a:cubicBezTo>
                    <a:pt x="33" y="113"/>
                    <a:pt x="32" y="114"/>
                    <a:pt x="32" y="113"/>
                  </a:cubicBezTo>
                  <a:cubicBezTo>
                    <a:pt x="31" y="112"/>
                    <a:pt x="29" y="113"/>
                    <a:pt x="29" y="113"/>
                  </a:cubicBezTo>
                  <a:cubicBezTo>
                    <a:pt x="29" y="112"/>
                    <a:pt x="29" y="111"/>
                    <a:pt x="28" y="111"/>
                  </a:cubicBezTo>
                  <a:cubicBezTo>
                    <a:pt x="28" y="110"/>
                    <a:pt x="25" y="112"/>
                    <a:pt x="24" y="112"/>
                  </a:cubicBezTo>
                  <a:cubicBezTo>
                    <a:pt x="24" y="109"/>
                    <a:pt x="21" y="111"/>
                    <a:pt x="20" y="111"/>
                  </a:cubicBezTo>
                  <a:cubicBezTo>
                    <a:pt x="19" y="111"/>
                    <a:pt x="18" y="110"/>
                    <a:pt x="17" y="110"/>
                  </a:cubicBezTo>
                  <a:cubicBezTo>
                    <a:pt x="16" y="111"/>
                    <a:pt x="14" y="110"/>
                    <a:pt x="13" y="110"/>
                  </a:cubicBezTo>
                  <a:cubicBezTo>
                    <a:pt x="12" y="109"/>
                    <a:pt x="12" y="109"/>
                    <a:pt x="11" y="108"/>
                  </a:cubicBezTo>
                  <a:cubicBezTo>
                    <a:pt x="10" y="108"/>
                    <a:pt x="9" y="108"/>
                    <a:pt x="8" y="108"/>
                  </a:cubicBezTo>
                  <a:cubicBezTo>
                    <a:pt x="6" y="107"/>
                    <a:pt x="7" y="106"/>
                    <a:pt x="6" y="105"/>
                  </a:cubicBezTo>
                  <a:cubicBezTo>
                    <a:pt x="6" y="104"/>
                    <a:pt x="5" y="104"/>
                    <a:pt x="4" y="103"/>
                  </a:cubicBezTo>
                  <a:cubicBezTo>
                    <a:pt x="2" y="101"/>
                    <a:pt x="0" y="102"/>
                    <a:pt x="0" y="99"/>
                  </a:cubicBezTo>
                  <a:cubicBezTo>
                    <a:pt x="0" y="96"/>
                    <a:pt x="1" y="92"/>
                    <a:pt x="1" y="90"/>
                  </a:cubicBezTo>
                  <a:cubicBezTo>
                    <a:pt x="1" y="90"/>
                    <a:pt x="0" y="86"/>
                    <a:pt x="1" y="86"/>
                  </a:cubicBezTo>
                  <a:cubicBezTo>
                    <a:pt x="1" y="86"/>
                    <a:pt x="4" y="86"/>
                    <a:pt x="5" y="86"/>
                  </a:cubicBezTo>
                  <a:cubicBezTo>
                    <a:pt x="9" y="86"/>
                    <a:pt x="12" y="86"/>
                    <a:pt x="16" y="86"/>
                  </a:cubicBezTo>
                  <a:cubicBezTo>
                    <a:pt x="17" y="85"/>
                    <a:pt x="16" y="78"/>
                    <a:pt x="20" y="81"/>
                  </a:cubicBezTo>
                  <a:cubicBezTo>
                    <a:pt x="22" y="81"/>
                    <a:pt x="25" y="81"/>
                    <a:pt x="27" y="81"/>
                  </a:cubicBezTo>
                  <a:cubicBezTo>
                    <a:pt x="29" y="82"/>
                    <a:pt x="28" y="76"/>
                    <a:pt x="28" y="75"/>
                  </a:cubicBezTo>
                  <a:cubicBezTo>
                    <a:pt x="28" y="71"/>
                    <a:pt x="28" y="66"/>
                    <a:pt x="28" y="62"/>
                  </a:cubicBezTo>
                  <a:cubicBezTo>
                    <a:pt x="31" y="63"/>
                    <a:pt x="30" y="56"/>
                    <a:pt x="30" y="54"/>
                  </a:cubicBezTo>
                  <a:cubicBezTo>
                    <a:pt x="30" y="51"/>
                    <a:pt x="30" y="48"/>
                    <a:pt x="30" y="44"/>
                  </a:cubicBezTo>
                  <a:cubicBezTo>
                    <a:pt x="31" y="44"/>
                    <a:pt x="32" y="45"/>
                    <a:pt x="33" y="46"/>
                  </a:cubicBezTo>
                  <a:cubicBezTo>
                    <a:pt x="33" y="46"/>
                    <a:pt x="33" y="46"/>
                    <a:pt x="33" y="46"/>
                  </a:cubicBezTo>
                  <a:cubicBezTo>
                    <a:pt x="35" y="43"/>
                    <a:pt x="34" y="38"/>
                    <a:pt x="34" y="35"/>
                  </a:cubicBezTo>
                  <a:cubicBezTo>
                    <a:pt x="34" y="35"/>
                    <a:pt x="35" y="35"/>
                    <a:pt x="35" y="35"/>
                  </a:cubicBezTo>
                  <a:cubicBezTo>
                    <a:pt x="35" y="30"/>
                    <a:pt x="35" y="25"/>
                    <a:pt x="35" y="21"/>
                  </a:cubicBezTo>
                  <a:cubicBezTo>
                    <a:pt x="40" y="21"/>
                    <a:pt x="39" y="20"/>
                    <a:pt x="39" y="15"/>
                  </a:cubicBezTo>
                  <a:cubicBezTo>
                    <a:pt x="39" y="13"/>
                    <a:pt x="39" y="10"/>
                    <a:pt x="39" y="8"/>
                  </a:cubicBezTo>
                  <a:cubicBezTo>
                    <a:pt x="39" y="6"/>
                    <a:pt x="40" y="7"/>
                    <a:pt x="40" y="5"/>
                  </a:cubicBezTo>
                  <a:cubicBezTo>
                    <a:pt x="40" y="5"/>
                    <a:pt x="40" y="0"/>
                    <a:pt x="40" y="0"/>
                  </a:cubicBezTo>
                  <a:cubicBezTo>
                    <a:pt x="42" y="0"/>
                    <a:pt x="44" y="0"/>
                    <a:pt x="46" y="0"/>
                  </a:cubicBezTo>
                  <a:cubicBezTo>
                    <a:pt x="49" y="0"/>
                    <a:pt x="53" y="0"/>
                    <a:pt x="56" y="0"/>
                  </a:cubicBezTo>
                  <a:cubicBezTo>
                    <a:pt x="72" y="0"/>
                    <a:pt x="89" y="0"/>
                    <a:pt x="105" y="0"/>
                  </a:cubicBezTo>
                  <a:cubicBezTo>
                    <a:pt x="105" y="0"/>
                    <a:pt x="105" y="0"/>
                    <a:pt x="105" y="0"/>
                  </a:cubicBezTo>
                  <a:cubicBezTo>
                    <a:pt x="105" y="0"/>
                    <a:pt x="105" y="0"/>
                    <a:pt x="105"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1" name="Freeform 2342"/>
            <p:cNvSpPr>
              <a:spLocks/>
            </p:cNvSpPr>
            <p:nvPr/>
          </p:nvSpPr>
          <p:spPr bwMode="auto">
            <a:xfrm>
              <a:off x="420" y="1218"/>
              <a:ext cx="585" cy="585"/>
            </a:xfrm>
            <a:custGeom>
              <a:avLst/>
              <a:gdLst>
                <a:gd name="T0" fmla="*/ 538 w 88"/>
                <a:gd name="T1" fmla="*/ 0 h 88"/>
                <a:gd name="T2" fmla="*/ 552 w 88"/>
                <a:gd name="T3" fmla="*/ 20 h 88"/>
                <a:gd name="T4" fmla="*/ 545 w 88"/>
                <a:gd name="T5" fmla="*/ 33 h 88"/>
                <a:gd name="T6" fmla="*/ 545 w 88"/>
                <a:gd name="T7" fmla="*/ 47 h 88"/>
                <a:gd name="T8" fmla="*/ 552 w 88"/>
                <a:gd name="T9" fmla="*/ 86 h 88"/>
                <a:gd name="T10" fmla="*/ 545 w 88"/>
                <a:gd name="T11" fmla="*/ 106 h 88"/>
                <a:gd name="T12" fmla="*/ 578 w 88"/>
                <a:gd name="T13" fmla="*/ 126 h 88"/>
                <a:gd name="T14" fmla="*/ 585 w 88"/>
                <a:gd name="T15" fmla="*/ 133 h 88"/>
                <a:gd name="T16" fmla="*/ 552 w 88"/>
                <a:gd name="T17" fmla="*/ 153 h 88"/>
                <a:gd name="T18" fmla="*/ 558 w 88"/>
                <a:gd name="T19" fmla="*/ 173 h 88"/>
                <a:gd name="T20" fmla="*/ 578 w 88"/>
                <a:gd name="T21" fmla="*/ 179 h 88"/>
                <a:gd name="T22" fmla="*/ 525 w 88"/>
                <a:gd name="T23" fmla="*/ 179 h 88"/>
                <a:gd name="T24" fmla="*/ 525 w 88"/>
                <a:gd name="T25" fmla="*/ 179 h 88"/>
                <a:gd name="T26" fmla="*/ 472 w 88"/>
                <a:gd name="T27" fmla="*/ 179 h 88"/>
                <a:gd name="T28" fmla="*/ 472 w 88"/>
                <a:gd name="T29" fmla="*/ 226 h 88"/>
                <a:gd name="T30" fmla="*/ 492 w 88"/>
                <a:gd name="T31" fmla="*/ 266 h 88"/>
                <a:gd name="T32" fmla="*/ 492 w 88"/>
                <a:gd name="T33" fmla="*/ 319 h 88"/>
                <a:gd name="T34" fmla="*/ 492 w 88"/>
                <a:gd name="T35" fmla="*/ 379 h 88"/>
                <a:gd name="T36" fmla="*/ 465 w 88"/>
                <a:gd name="T37" fmla="*/ 412 h 88"/>
                <a:gd name="T38" fmla="*/ 419 w 88"/>
                <a:gd name="T39" fmla="*/ 412 h 88"/>
                <a:gd name="T40" fmla="*/ 419 w 88"/>
                <a:gd name="T41" fmla="*/ 459 h 88"/>
                <a:gd name="T42" fmla="*/ 425 w 88"/>
                <a:gd name="T43" fmla="*/ 512 h 88"/>
                <a:gd name="T44" fmla="*/ 366 w 88"/>
                <a:gd name="T45" fmla="*/ 525 h 88"/>
                <a:gd name="T46" fmla="*/ 372 w 88"/>
                <a:gd name="T47" fmla="*/ 545 h 88"/>
                <a:gd name="T48" fmla="*/ 359 w 88"/>
                <a:gd name="T49" fmla="*/ 545 h 88"/>
                <a:gd name="T50" fmla="*/ 339 w 88"/>
                <a:gd name="T51" fmla="*/ 578 h 88"/>
                <a:gd name="T52" fmla="*/ 332 w 88"/>
                <a:gd name="T53" fmla="*/ 578 h 88"/>
                <a:gd name="T54" fmla="*/ 312 w 88"/>
                <a:gd name="T55" fmla="*/ 585 h 88"/>
                <a:gd name="T56" fmla="*/ 279 w 88"/>
                <a:gd name="T57" fmla="*/ 585 h 88"/>
                <a:gd name="T58" fmla="*/ 273 w 88"/>
                <a:gd name="T59" fmla="*/ 585 h 88"/>
                <a:gd name="T60" fmla="*/ 266 w 88"/>
                <a:gd name="T61" fmla="*/ 565 h 88"/>
                <a:gd name="T62" fmla="*/ 253 w 88"/>
                <a:gd name="T63" fmla="*/ 578 h 88"/>
                <a:gd name="T64" fmla="*/ 219 w 88"/>
                <a:gd name="T65" fmla="*/ 578 h 88"/>
                <a:gd name="T66" fmla="*/ 206 w 88"/>
                <a:gd name="T67" fmla="*/ 545 h 88"/>
                <a:gd name="T68" fmla="*/ 193 w 88"/>
                <a:gd name="T69" fmla="*/ 519 h 88"/>
                <a:gd name="T70" fmla="*/ 173 w 88"/>
                <a:gd name="T71" fmla="*/ 485 h 88"/>
                <a:gd name="T72" fmla="*/ 153 w 88"/>
                <a:gd name="T73" fmla="*/ 445 h 88"/>
                <a:gd name="T74" fmla="*/ 146 w 88"/>
                <a:gd name="T75" fmla="*/ 439 h 88"/>
                <a:gd name="T76" fmla="*/ 153 w 88"/>
                <a:gd name="T77" fmla="*/ 425 h 88"/>
                <a:gd name="T78" fmla="*/ 140 w 88"/>
                <a:gd name="T79" fmla="*/ 399 h 88"/>
                <a:gd name="T80" fmla="*/ 113 w 88"/>
                <a:gd name="T81" fmla="*/ 406 h 88"/>
                <a:gd name="T82" fmla="*/ 53 w 88"/>
                <a:gd name="T83" fmla="*/ 432 h 88"/>
                <a:gd name="T84" fmla="*/ 40 w 88"/>
                <a:gd name="T85" fmla="*/ 445 h 88"/>
                <a:gd name="T86" fmla="*/ 27 w 88"/>
                <a:gd name="T87" fmla="*/ 445 h 88"/>
                <a:gd name="T88" fmla="*/ 13 w 88"/>
                <a:gd name="T89" fmla="*/ 425 h 88"/>
                <a:gd name="T90" fmla="*/ 0 w 88"/>
                <a:gd name="T91" fmla="*/ 412 h 88"/>
                <a:gd name="T92" fmla="*/ 0 w 88"/>
                <a:gd name="T93" fmla="*/ 266 h 88"/>
                <a:gd name="T94" fmla="*/ 0 w 88"/>
                <a:gd name="T95" fmla="*/ 0 h 88"/>
                <a:gd name="T96" fmla="*/ 346 w 88"/>
                <a:gd name="T97" fmla="*/ 0 h 88"/>
                <a:gd name="T98" fmla="*/ 538 w 88"/>
                <a:gd name="T99" fmla="*/ 0 h 88"/>
                <a:gd name="T100" fmla="*/ 538 w 88"/>
                <a:gd name="T101" fmla="*/ 0 h 88"/>
                <a:gd name="T102" fmla="*/ 538 w 88"/>
                <a:gd name="T103" fmla="*/ 0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
                <a:gd name="T157" fmla="*/ 0 h 88"/>
                <a:gd name="T158" fmla="*/ 88 w 88"/>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 h="88">
                  <a:moveTo>
                    <a:pt x="81" y="0"/>
                  </a:moveTo>
                  <a:cubicBezTo>
                    <a:pt x="80" y="2"/>
                    <a:pt x="84" y="1"/>
                    <a:pt x="83" y="3"/>
                  </a:cubicBezTo>
                  <a:cubicBezTo>
                    <a:pt x="83" y="4"/>
                    <a:pt x="82" y="4"/>
                    <a:pt x="82" y="5"/>
                  </a:cubicBezTo>
                  <a:cubicBezTo>
                    <a:pt x="81" y="5"/>
                    <a:pt x="82" y="6"/>
                    <a:pt x="82" y="7"/>
                  </a:cubicBezTo>
                  <a:cubicBezTo>
                    <a:pt x="83" y="9"/>
                    <a:pt x="84" y="11"/>
                    <a:pt x="83" y="13"/>
                  </a:cubicBezTo>
                  <a:cubicBezTo>
                    <a:pt x="82" y="14"/>
                    <a:pt x="79" y="15"/>
                    <a:pt x="82" y="16"/>
                  </a:cubicBezTo>
                  <a:cubicBezTo>
                    <a:pt x="84" y="16"/>
                    <a:pt x="86" y="17"/>
                    <a:pt x="87" y="19"/>
                  </a:cubicBezTo>
                  <a:cubicBezTo>
                    <a:pt x="87" y="19"/>
                    <a:pt x="88" y="19"/>
                    <a:pt x="88" y="20"/>
                  </a:cubicBezTo>
                  <a:cubicBezTo>
                    <a:pt x="87" y="22"/>
                    <a:pt x="85" y="21"/>
                    <a:pt x="83" y="23"/>
                  </a:cubicBezTo>
                  <a:cubicBezTo>
                    <a:pt x="83" y="24"/>
                    <a:pt x="83" y="26"/>
                    <a:pt x="84" y="26"/>
                  </a:cubicBezTo>
                  <a:cubicBezTo>
                    <a:pt x="85" y="26"/>
                    <a:pt x="86" y="26"/>
                    <a:pt x="87" y="27"/>
                  </a:cubicBezTo>
                  <a:cubicBezTo>
                    <a:pt x="84" y="27"/>
                    <a:pt x="82" y="27"/>
                    <a:pt x="79" y="27"/>
                  </a:cubicBezTo>
                  <a:cubicBezTo>
                    <a:pt x="79" y="27"/>
                    <a:pt x="79" y="27"/>
                    <a:pt x="79" y="27"/>
                  </a:cubicBezTo>
                  <a:cubicBezTo>
                    <a:pt x="78" y="27"/>
                    <a:pt x="72" y="26"/>
                    <a:pt x="71" y="27"/>
                  </a:cubicBezTo>
                  <a:cubicBezTo>
                    <a:pt x="71" y="28"/>
                    <a:pt x="71" y="33"/>
                    <a:pt x="71" y="34"/>
                  </a:cubicBezTo>
                  <a:cubicBezTo>
                    <a:pt x="75" y="34"/>
                    <a:pt x="74" y="37"/>
                    <a:pt x="74" y="40"/>
                  </a:cubicBezTo>
                  <a:cubicBezTo>
                    <a:pt x="74" y="43"/>
                    <a:pt x="74" y="45"/>
                    <a:pt x="74" y="48"/>
                  </a:cubicBezTo>
                  <a:cubicBezTo>
                    <a:pt x="74" y="51"/>
                    <a:pt x="74" y="54"/>
                    <a:pt x="74" y="57"/>
                  </a:cubicBezTo>
                  <a:cubicBezTo>
                    <a:pt x="74" y="61"/>
                    <a:pt x="74" y="62"/>
                    <a:pt x="70" y="62"/>
                  </a:cubicBezTo>
                  <a:cubicBezTo>
                    <a:pt x="68" y="62"/>
                    <a:pt x="65" y="62"/>
                    <a:pt x="63" y="62"/>
                  </a:cubicBezTo>
                  <a:cubicBezTo>
                    <a:pt x="63" y="64"/>
                    <a:pt x="63" y="66"/>
                    <a:pt x="63" y="69"/>
                  </a:cubicBezTo>
                  <a:cubicBezTo>
                    <a:pt x="65" y="70"/>
                    <a:pt x="64" y="75"/>
                    <a:pt x="64" y="77"/>
                  </a:cubicBezTo>
                  <a:cubicBezTo>
                    <a:pt x="64" y="80"/>
                    <a:pt x="57" y="79"/>
                    <a:pt x="55" y="79"/>
                  </a:cubicBezTo>
                  <a:cubicBezTo>
                    <a:pt x="55" y="79"/>
                    <a:pt x="57" y="81"/>
                    <a:pt x="56" y="82"/>
                  </a:cubicBezTo>
                  <a:cubicBezTo>
                    <a:pt x="55" y="82"/>
                    <a:pt x="55" y="84"/>
                    <a:pt x="54" y="82"/>
                  </a:cubicBezTo>
                  <a:cubicBezTo>
                    <a:pt x="54" y="83"/>
                    <a:pt x="54" y="87"/>
                    <a:pt x="51" y="87"/>
                  </a:cubicBezTo>
                  <a:cubicBezTo>
                    <a:pt x="50" y="87"/>
                    <a:pt x="50" y="87"/>
                    <a:pt x="50" y="87"/>
                  </a:cubicBezTo>
                  <a:cubicBezTo>
                    <a:pt x="49" y="88"/>
                    <a:pt x="48" y="88"/>
                    <a:pt x="47" y="88"/>
                  </a:cubicBezTo>
                  <a:cubicBezTo>
                    <a:pt x="45" y="86"/>
                    <a:pt x="44" y="86"/>
                    <a:pt x="42" y="88"/>
                  </a:cubicBezTo>
                  <a:cubicBezTo>
                    <a:pt x="41" y="88"/>
                    <a:pt x="41" y="88"/>
                    <a:pt x="41" y="88"/>
                  </a:cubicBezTo>
                  <a:cubicBezTo>
                    <a:pt x="40" y="87"/>
                    <a:pt x="40" y="86"/>
                    <a:pt x="40" y="85"/>
                  </a:cubicBezTo>
                  <a:cubicBezTo>
                    <a:pt x="39" y="85"/>
                    <a:pt x="38" y="87"/>
                    <a:pt x="38" y="87"/>
                  </a:cubicBezTo>
                  <a:cubicBezTo>
                    <a:pt x="36" y="86"/>
                    <a:pt x="35" y="88"/>
                    <a:pt x="33" y="87"/>
                  </a:cubicBezTo>
                  <a:cubicBezTo>
                    <a:pt x="31" y="87"/>
                    <a:pt x="29" y="84"/>
                    <a:pt x="31" y="82"/>
                  </a:cubicBezTo>
                  <a:cubicBezTo>
                    <a:pt x="33" y="81"/>
                    <a:pt x="30" y="79"/>
                    <a:pt x="29" y="78"/>
                  </a:cubicBezTo>
                  <a:cubicBezTo>
                    <a:pt x="27" y="77"/>
                    <a:pt x="26" y="74"/>
                    <a:pt x="26" y="73"/>
                  </a:cubicBezTo>
                  <a:cubicBezTo>
                    <a:pt x="25" y="70"/>
                    <a:pt x="24" y="69"/>
                    <a:pt x="23" y="67"/>
                  </a:cubicBezTo>
                  <a:cubicBezTo>
                    <a:pt x="23" y="66"/>
                    <a:pt x="22" y="67"/>
                    <a:pt x="22" y="66"/>
                  </a:cubicBezTo>
                  <a:cubicBezTo>
                    <a:pt x="22" y="66"/>
                    <a:pt x="23" y="65"/>
                    <a:pt x="23" y="64"/>
                  </a:cubicBezTo>
                  <a:cubicBezTo>
                    <a:pt x="24" y="63"/>
                    <a:pt x="22" y="61"/>
                    <a:pt x="21" y="60"/>
                  </a:cubicBezTo>
                  <a:cubicBezTo>
                    <a:pt x="19" y="58"/>
                    <a:pt x="18" y="59"/>
                    <a:pt x="17" y="61"/>
                  </a:cubicBezTo>
                  <a:cubicBezTo>
                    <a:pt x="16" y="62"/>
                    <a:pt x="9" y="65"/>
                    <a:pt x="8" y="65"/>
                  </a:cubicBezTo>
                  <a:cubicBezTo>
                    <a:pt x="6" y="65"/>
                    <a:pt x="7" y="67"/>
                    <a:pt x="6" y="67"/>
                  </a:cubicBezTo>
                  <a:cubicBezTo>
                    <a:pt x="6" y="68"/>
                    <a:pt x="5" y="68"/>
                    <a:pt x="4" y="67"/>
                  </a:cubicBezTo>
                  <a:cubicBezTo>
                    <a:pt x="1" y="68"/>
                    <a:pt x="3" y="65"/>
                    <a:pt x="2" y="64"/>
                  </a:cubicBezTo>
                  <a:cubicBezTo>
                    <a:pt x="2" y="64"/>
                    <a:pt x="0" y="63"/>
                    <a:pt x="0" y="62"/>
                  </a:cubicBezTo>
                  <a:cubicBezTo>
                    <a:pt x="0" y="55"/>
                    <a:pt x="0" y="47"/>
                    <a:pt x="0" y="40"/>
                  </a:cubicBezTo>
                  <a:cubicBezTo>
                    <a:pt x="0" y="27"/>
                    <a:pt x="0" y="13"/>
                    <a:pt x="0" y="0"/>
                  </a:cubicBezTo>
                  <a:cubicBezTo>
                    <a:pt x="18" y="0"/>
                    <a:pt x="35" y="0"/>
                    <a:pt x="52" y="0"/>
                  </a:cubicBezTo>
                  <a:cubicBezTo>
                    <a:pt x="62" y="0"/>
                    <a:pt x="72" y="0"/>
                    <a:pt x="81" y="0"/>
                  </a:cubicBezTo>
                  <a:cubicBezTo>
                    <a:pt x="81" y="0"/>
                    <a:pt x="81" y="0"/>
                    <a:pt x="81" y="0"/>
                  </a:cubicBezTo>
                  <a:cubicBezTo>
                    <a:pt x="81" y="0"/>
                    <a:pt x="81" y="0"/>
                    <a:pt x="81" y="0"/>
                  </a:cubicBezTo>
                </a:path>
              </a:pathLst>
            </a:custGeom>
            <a:solidFill>
              <a:schemeClr val="tx2">
                <a:lumMod val="75000"/>
              </a:schemeClr>
            </a:solidFill>
            <a:ln w="9525">
              <a:solidFill>
                <a:schemeClr val="bg1"/>
              </a:solidFill>
              <a:round/>
              <a:headEnd/>
              <a:tailEnd/>
            </a:ln>
          </p:spPr>
          <p:txBody>
            <a:bodyPr/>
            <a:lstStyle/>
            <a:p>
              <a:endParaRPr lang="de-DE"/>
            </a:p>
          </p:txBody>
        </p:sp>
        <p:sp>
          <p:nvSpPr>
            <p:cNvPr id="142" name="Freeform 2343"/>
            <p:cNvSpPr>
              <a:spLocks/>
            </p:cNvSpPr>
            <p:nvPr/>
          </p:nvSpPr>
          <p:spPr bwMode="auto">
            <a:xfrm>
              <a:off x="1224" y="1218"/>
              <a:ext cx="771" cy="372"/>
            </a:xfrm>
            <a:custGeom>
              <a:avLst/>
              <a:gdLst>
                <a:gd name="T0" fmla="*/ 764 w 116"/>
                <a:gd name="T1" fmla="*/ 0 h 56"/>
                <a:gd name="T2" fmla="*/ 764 w 116"/>
                <a:gd name="T3" fmla="*/ 47 h 56"/>
                <a:gd name="T4" fmla="*/ 764 w 116"/>
                <a:gd name="T5" fmla="*/ 140 h 56"/>
                <a:gd name="T6" fmla="*/ 764 w 116"/>
                <a:gd name="T7" fmla="*/ 233 h 56"/>
                <a:gd name="T8" fmla="*/ 764 w 116"/>
                <a:gd name="T9" fmla="*/ 279 h 56"/>
                <a:gd name="T10" fmla="*/ 758 w 116"/>
                <a:gd name="T11" fmla="*/ 279 h 56"/>
                <a:gd name="T12" fmla="*/ 751 w 116"/>
                <a:gd name="T13" fmla="*/ 272 h 56"/>
                <a:gd name="T14" fmla="*/ 618 w 116"/>
                <a:gd name="T15" fmla="*/ 272 h 56"/>
                <a:gd name="T16" fmla="*/ 605 w 116"/>
                <a:gd name="T17" fmla="*/ 365 h 56"/>
                <a:gd name="T18" fmla="*/ 419 w 116"/>
                <a:gd name="T19" fmla="*/ 365 h 56"/>
                <a:gd name="T20" fmla="*/ 339 w 116"/>
                <a:gd name="T21" fmla="*/ 365 h 56"/>
                <a:gd name="T22" fmla="*/ 292 w 116"/>
                <a:gd name="T23" fmla="*/ 365 h 56"/>
                <a:gd name="T24" fmla="*/ 279 w 116"/>
                <a:gd name="T25" fmla="*/ 345 h 56"/>
                <a:gd name="T26" fmla="*/ 292 w 116"/>
                <a:gd name="T27" fmla="*/ 306 h 56"/>
                <a:gd name="T28" fmla="*/ 246 w 116"/>
                <a:gd name="T29" fmla="*/ 299 h 56"/>
                <a:gd name="T30" fmla="*/ 233 w 116"/>
                <a:gd name="T31" fmla="*/ 239 h 56"/>
                <a:gd name="T32" fmla="*/ 219 w 116"/>
                <a:gd name="T33" fmla="*/ 226 h 56"/>
                <a:gd name="T34" fmla="*/ 213 w 116"/>
                <a:gd name="T35" fmla="*/ 219 h 56"/>
                <a:gd name="T36" fmla="*/ 199 w 116"/>
                <a:gd name="T37" fmla="*/ 219 h 56"/>
                <a:gd name="T38" fmla="*/ 186 w 116"/>
                <a:gd name="T39" fmla="*/ 219 h 56"/>
                <a:gd name="T40" fmla="*/ 166 w 116"/>
                <a:gd name="T41" fmla="*/ 219 h 56"/>
                <a:gd name="T42" fmla="*/ 133 w 116"/>
                <a:gd name="T43" fmla="*/ 193 h 56"/>
                <a:gd name="T44" fmla="*/ 140 w 116"/>
                <a:gd name="T45" fmla="*/ 173 h 56"/>
                <a:gd name="T46" fmla="*/ 140 w 116"/>
                <a:gd name="T47" fmla="*/ 166 h 56"/>
                <a:gd name="T48" fmla="*/ 146 w 116"/>
                <a:gd name="T49" fmla="*/ 159 h 56"/>
                <a:gd name="T50" fmla="*/ 126 w 116"/>
                <a:gd name="T51" fmla="*/ 120 h 56"/>
                <a:gd name="T52" fmla="*/ 106 w 116"/>
                <a:gd name="T53" fmla="*/ 86 h 56"/>
                <a:gd name="T54" fmla="*/ 80 w 116"/>
                <a:gd name="T55" fmla="*/ 86 h 56"/>
                <a:gd name="T56" fmla="*/ 60 w 116"/>
                <a:gd name="T57" fmla="*/ 93 h 56"/>
                <a:gd name="T58" fmla="*/ 40 w 116"/>
                <a:gd name="T59" fmla="*/ 93 h 56"/>
                <a:gd name="T60" fmla="*/ 27 w 116"/>
                <a:gd name="T61" fmla="*/ 93 h 56"/>
                <a:gd name="T62" fmla="*/ 27 w 116"/>
                <a:gd name="T63" fmla="*/ 73 h 56"/>
                <a:gd name="T64" fmla="*/ 20 w 116"/>
                <a:gd name="T65" fmla="*/ 53 h 56"/>
                <a:gd name="T66" fmla="*/ 20 w 116"/>
                <a:gd name="T67" fmla="*/ 20 h 56"/>
                <a:gd name="T68" fmla="*/ 0 w 116"/>
                <a:gd name="T69" fmla="*/ 0 h 56"/>
                <a:gd name="T70" fmla="*/ 179 w 116"/>
                <a:gd name="T71" fmla="*/ 0 h 56"/>
                <a:gd name="T72" fmla="*/ 186 w 116"/>
                <a:gd name="T73" fmla="*/ 0 h 56"/>
                <a:gd name="T74" fmla="*/ 764 w 116"/>
                <a:gd name="T75" fmla="*/ 0 h 56"/>
                <a:gd name="T76" fmla="*/ 764 w 116"/>
                <a:gd name="T77" fmla="*/ 0 h 56"/>
                <a:gd name="T78" fmla="*/ 764 w 116"/>
                <a:gd name="T79" fmla="*/ 0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
                <a:gd name="T121" fmla="*/ 0 h 56"/>
                <a:gd name="T122" fmla="*/ 116 w 11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 h="56">
                  <a:moveTo>
                    <a:pt x="115" y="0"/>
                  </a:moveTo>
                  <a:cubicBezTo>
                    <a:pt x="115" y="2"/>
                    <a:pt x="115" y="5"/>
                    <a:pt x="115" y="7"/>
                  </a:cubicBezTo>
                  <a:cubicBezTo>
                    <a:pt x="116" y="8"/>
                    <a:pt x="115" y="18"/>
                    <a:pt x="115" y="21"/>
                  </a:cubicBezTo>
                  <a:cubicBezTo>
                    <a:pt x="115" y="25"/>
                    <a:pt x="115" y="30"/>
                    <a:pt x="115" y="35"/>
                  </a:cubicBezTo>
                  <a:cubicBezTo>
                    <a:pt x="116" y="36"/>
                    <a:pt x="115" y="40"/>
                    <a:pt x="115" y="42"/>
                  </a:cubicBezTo>
                  <a:cubicBezTo>
                    <a:pt x="115" y="42"/>
                    <a:pt x="115" y="42"/>
                    <a:pt x="114" y="42"/>
                  </a:cubicBezTo>
                  <a:cubicBezTo>
                    <a:pt x="114" y="42"/>
                    <a:pt x="113" y="41"/>
                    <a:pt x="113" y="41"/>
                  </a:cubicBezTo>
                  <a:cubicBezTo>
                    <a:pt x="106" y="41"/>
                    <a:pt x="99" y="41"/>
                    <a:pt x="93" y="41"/>
                  </a:cubicBezTo>
                  <a:cubicBezTo>
                    <a:pt x="88" y="41"/>
                    <a:pt x="94" y="54"/>
                    <a:pt x="91" y="55"/>
                  </a:cubicBezTo>
                  <a:cubicBezTo>
                    <a:pt x="81" y="55"/>
                    <a:pt x="72" y="55"/>
                    <a:pt x="63" y="55"/>
                  </a:cubicBezTo>
                  <a:cubicBezTo>
                    <a:pt x="59" y="55"/>
                    <a:pt x="54" y="55"/>
                    <a:pt x="51" y="55"/>
                  </a:cubicBezTo>
                  <a:cubicBezTo>
                    <a:pt x="50" y="55"/>
                    <a:pt x="44" y="56"/>
                    <a:pt x="44" y="55"/>
                  </a:cubicBezTo>
                  <a:cubicBezTo>
                    <a:pt x="43" y="54"/>
                    <a:pt x="43" y="53"/>
                    <a:pt x="42" y="52"/>
                  </a:cubicBezTo>
                  <a:cubicBezTo>
                    <a:pt x="45" y="51"/>
                    <a:pt x="46" y="49"/>
                    <a:pt x="44" y="46"/>
                  </a:cubicBezTo>
                  <a:cubicBezTo>
                    <a:pt x="44" y="46"/>
                    <a:pt x="38" y="46"/>
                    <a:pt x="37" y="45"/>
                  </a:cubicBezTo>
                  <a:cubicBezTo>
                    <a:pt x="36" y="43"/>
                    <a:pt x="38" y="35"/>
                    <a:pt x="35" y="36"/>
                  </a:cubicBezTo>
                  <a:cubicBezTo>
                    <a:pt x="35" y="35"/>
                    <a:pt x="34" y="34"/>
                    <a:pt x="33" y="34"/>
                  </a:cubicBezTo>
                  <a:cubicBezTo>
                    <a:pt x="33" y="34"/>
                    <a:pt x="32" y="33"/>
                    <a:pt x="32" y="33"/>
                  </a:cubicBezTo>
                  <a:cubicBezTo>
                    <a:pt x="31" y="33"/>
                    <a:pt x="31" y="34"/>
                    <a:pt x="30" y="33"/>
                  </a:cubicBezTo>
                  <a:cubicBezTo>
                    <a:pt x="29" y="33"/>
                    <a:pt x="29" y="35"/>
                    <a:pt x="28" y="33"/>
                  </a:cubicBezTo>
                  <a:cubicBezTo>
                    <a:pt x="27" y="32"/>
                    <a:pt x="26" y="32"/>
                    <a:pt x="25" y="33"/>
                  </a:cubicBezTo>
                  <a:cubicBezTo>
                    <a:pt x="24" y="32"/>
                    <a:pt x="19" y="33"/>
                    <a:pt x="20" y="29"/>
                  </a:cubicBezTo>
                  <a:cubicBezTo>
                    <a:pt x="20" y="29"/>
                    <a:pt x="21" y="27"/>
                    <a:pt x="21" y="26"/>
                  </a:cubicBezTo>
                  <a:cubicBezTo>
                    <a:pt x="21" y="26"/>
                    <a:pt x="20" y="25"/>
                    <a:pt x="21" y="25"/>
                  </a:cubicBezTo>
                  <a:cubicBezTo>
                    <a:pt x="21" y="24"/>
                    <a:pt x="22" y="24"/>
                    <a:pt x="22" y="24"/>
                  </a:cubicBezTo>
                  <a:cubicBezTo>
                    <a:pt x="23" y="21"/>
                    <a:pt x="21" y="20"/>
                    <a:pt x="19" y="18"/>
                  </a:cubicBezTo>
                  <a:cubicBezTo>
                    <a:pt x="18" y="17"/>
                    <a:pt x="19" y="11"/>
                    <a:pt x="16" y="13"/>
                  </a:cubicBezTo>
                  <a:cubicBezTo>
                    <a:pt x="15" y="11"/>
                    <a:pt x="13" y="11"/>
                    <a:pt x="12" y="13"/>
                  </a:cubicBezTo>
                  <a:cubicBezTo>
                    <a:pt x="11" y="11"/>
                    <a:pt x="9" y="13"/>
                    <a:pt x="9" y="14"/>
                  </a:cubicBezTo>
                  <a:cubicBezTo>
                    <a:pt x="8" y="14"/>
                    <a:pt x="7" y="15"/>
                    <a:pt x="6" y="14"/>
                  </a:cubicBezTo>
                  <a:cubicBezTo>
                    <a:pt x="6" y="15"/>
                    <a:pt x="5" y="14"/>
                    <a:pt x="4" y="14"/>
                  </a:cubicBezTo>
                  <a:cubicBezTo>
                    <a:pt x="6" y="13"/>
                    <a:pt x="6" y="11"/>
                    <a:pt x="4" y="11"/>
                  </a:cubicBezTo>
                  <a:cubicBezTo>
                    <a:pt x="1" y="10"/>
                    <a:pt x="3" y="9"/>
                    <a:pt x="3" y="8"/>
                  </a:cubicBezTo>
                  <a:cubicBezTo>
                    <a:pt x="4" y="5"/>
                    <a:pt x="0" y="6"/>
                    <a:pt x="3" y="3"/>
                  </a:cubicBezTo>
                  <a:cubicBezTo>
                    <a:pt x="1" y="3"/>
                    <a:pt x="1" y="1"/>
                    <a:pt x="0" y="0"/>
                  </a:cubicBezTo>
                  <a:cubicBezTo>
                    <a:pt x="9" y="0"/>
                    <a:pt x="18" y="0"/>
                    <a:pt x="27" y="0"/>
                  </a:cubicBezTo>
                  <a:cubicBezTo>
                    <a:pt x="27" y="0"/>
                    <a:pt x="27" y="0"/>
                    <a:pt x="28" y="0"/>
                  </a:cubicBezTo>
                  <a:cubicBezTo>
                    <a:pt x="57" y="0"/>
                    <a:pt x="86" y="0"/>
                    <a:pt x="115" y="0"/>
                  </a:cubicBezTo>
                  <a:cubicBezTo>
                    <a:pt x="115" y="0"/>
                    <a:pt x="115" y="0"/>
                    <a:pt x="115" y="0"/>
                  </a:cubicBezTo>
                  <a:cubicBezTo>
                    <a:pt x="115" y="0"/>
                    <a:pt x="115" y="0"/>
                    <a:pt x="115"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3" name="Freeform 2344"/>
            <p:cNvSpPr>
              <a:spLocks/>
            </p:cNvSpPr>
            <p:nvPr/>
          </p:nvSpPr>
          <p:spPr bwMode="auto">
            <a:xfrm>
              <a:off x="2573" y="1218"/>
              <a:ext cx="532" cy="465"/>
            </a:xfrm>
            <a:custGeom>
              <a:avLst/>
              <a:gdLst>
                <a:gd name="T0" fmla="*/ 512 w 80"/>
                <a:gd name="T1" fmla="*/ 0 h 70"/>
                <a:gd name="T2" fmla="*/ 505 w 80"/>
                <a:gd name="T3" fmla="*/ 47 h 70"/>
                <a:gd name="T4" fmla="*/ 505 w 80"/>
                <a:gd name="T5" fmla="*/ 233 h 70"/>
                <a:gd name="T6" fmla="*/ 519 w 80"/>
                <a:gd name="T7" fmla="*/ 252 h 70"/>
                <a:gd name="T8" fmla="*/ 512 w 80"/>
                <a:gd name="T9" fmla="*/ 292 h 70"/>
                <a:gd name="T10" fmla="*/ 499 w 80"/>
                <a:gd name="T11" fmla="*/ 326 h 70"/>
                <a:gd name="T12" fmla="*/ 485 w 80"/>
                <a:gd name="T13" fmla="*/ 379 h 70"/>
                <a:gd name="T14" fmla="*/ 485 w 80"/>
                <a:gd name="T15" fmla="*/ 412 h 70"/>
                <a:gd name="T16" fmla="*/ 492 w 80"/>
                <a:gd name="T17" fmla="*/ 412 h 70"/>
                <a:gd name="T18" fmla="*/ 492 w 80"/>
                <a:gd name="T19" fmla="*/ 452 h 70"/>
                <a:gd name="T20" fmla="*/ 466 w 80"/>
                <a:gd name="T21" fmla="*/ 458 h 70"/>
                <a:gd name="T22" fmla="*/ 412 w 80"/>
                <a:gd name="T23" fmla="*/ 458 h 70"/>
                <a:gd name="T24" fmla="*/ 412 w 80"/>
                <a:gd name="T25" fmla="*/ 412 h 70"/>
                <a:gd name="T26" fmla="*/ 366 w 80"/>
                <a:gd name="T27" fmla="*/ 412 h 70"/>
                <a:gd name="T28" fmla="*/ 359 w 80"/>
                <a:gd name="T29" fmla="*/ 365 h 70"/>
                <a:gd name="T30" fmla="*/ 279 w 80"/>
                <a:gd name="T31" fmla="*/ 365 h 70"/>
                <a:gd name="T32" fmla="*/ 140 w 80"/>
                <a:gd name="T33" fmla="*/ 365 h 70"/>
                <a:gd name="T34" fmla="*/ 60 w 80"/>
                <a:gd name="T35" fmla="*/ 365 h 70"/>
                <a:gd name="T36" fmla="*/ 53 w 80"/>
                <a:gd name="T37" fmla="*/ 412 h 70"/>
                <a:gd name="T38" fmla="*/ 0 w 80"/>
                <a:gd name="T39" fmla="*/ 412 h 70"/>
                <a:gd name="T40" fmla="*/ 0 w 80"/>
                <a:gd name="T41" fmla="*/ 352 h 70"/>
                <a:gd name="T42" fmla="*/ 0 w 80"/>
                <a:gd name="T43" fmla="*/ 233 h 70"/>
                <a:gd name="T44" fmla="*/ 0 w 80"/>
                <a:gd name="T45" fmla="*/ 146 h 70"/>
                <a:gd name="T46" fmla="*/ 0 w 80"/>
                <a:gd name="T47" fmla="*/ 47 h 70"/>
                <a:gd name="T48" fmla="*/ 7 w 80"/>
                <a:gd name="T49" fmla="*/ 0 h 70"/>
                <a:gd name="T50" fmla="*/ 512 w 80"/>
                <a:gd name="T51" fmla="*/ 0 h 70"/>
                <a:gd name="T52" fmla="*/ 512 w 80"/>
                <a:gd name="T53" fmla="*/ 0 h 70"/>
                <a:gd name="T54" fmla="*/ 512 w 80"/>
                <a:gd name="T55" fmla="*/ 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70"/>
                <a:gd name="T86" fmla="*/ 80 w 80"/>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70">
                  <a:moveTo>
                    <a:pt x="77" y="0"/>
                  </a:moveTo>
                  <a:cubicBezTo>
                    <a:pt x="77" y="2"/>
                    <a:pt x="78" y="7"/>
                    <a:pt x="76" y="7"/>
                  </a:cubicBezTo>
                  <a:cubicBezTo>
                    <a:pt x="76" y="16"/>
                    <a:pt x="76" y="25"/>
                    <a:pt x="76" y="35"/>
                  </a:cubicBezTo>
                  <a:cubicBezTo>
                    <a:pt x="77" y="36"/>
                    <a:pt x="75" y="39"/>
                    <a:pt x="78" y="38"/>
                  </a:cubicBezTo>
                  <a:cubicBezTo>
                    <a:pt x="78" y="40"/>
                    <a:pt x="80" y="44"/>
                    <a:pt x="77" y="44"/>
                  </a:cubicBezTo>
                  <a:cubicBezTo>
                    <a:pt x="75" y="44"/>
                    <a:pt x="78" y="49"/>
                    <a:pt x="75" y="49"/>
                  </a:cubicBezTo>
                  <a:cubicBezTo>
                    <a:pt x="75" y="51"/>
                    <a:pt x="76" y="58"/>
                    <a:pt x="73" y="57"/>
                  </a:cubicBezTo>
                  <a:cubicBezTo>
                    <a:pt x="73" y="58"/>
                    <a:pt x="73" y="60"/>
                    <a:pt x="73" y="62"/>
                  </a:cubicBezTo>
                  <a:cubicBezTo>
                    <a:pt x="73" y="62"/>
                    <a:pt x="74" y="62"/>
                    <a:pt x="74" y="62"/>
                  </a:cubicBezTo>
                  <a:cubicBezTo>
                    <a:pt x="74" y="64"/>
                    <a:pt x="74" y="66"/>
                    <a:pt x="74" y="68"/>
                  </a:cubicBezTo>
                  <a:cubicBezTo>
                    <a:pt x="74" y="70"/>
                    <a:pt x="71" y="69"/>
                    <a:pt x="70" y="69"/>
                  </a:cubicBezTo>
                  <a:cubicBezTo>
                    <a:pt x="68" y="70"/>
                    <a:pt x="65" y="69"/>
                    <a:pt x="62" y="69"/>
                  </a:cubicBezTo>
                  <a:cubicBezTo>
                    <a:pt x="62" y="67"/>
                    <a:pt x="62" y="65"/>
                    <a:pt x="62" y="62"/>
                  </a:cubicBezTo>
                  <a:cubicBezTo>
                    <a:pt x="60" y="62"/>
                    <a:pt x="58" y="62"/>
                    <a:pt x="55" y="62"/>
                  </a:cubicBezTo>
                  <a:cubicBezTo>
                    <a:pt x="55" y="61"/>
                    <a:pt x="56" y="55"/>
                    <a:pt x="54" y="55"/>
                  </a:cubicBezTo>
                  <a:cubicBezTo>
                    <a:pt x="50" y="55"/>
                    <a:pt x="46" y="55"/>
                    <a:pt x="42" y="55"/>
                  </a:cubicBezTo>
                  <a:cubicBezTo>
                    <a:pt x="35" y="55"/>
                    <a:pt x="28" y="55"/>
                    <a:pt x="21" y="55"/>
                  </a:cubicBezTo>
                  <a:cubicBezTo>
                    <a:pt x="17" y="55"/>
                    <a:pt x="13" y="55"/>
                    <a:pt x="9" y="55"/>
                  </a:cubicBezTo>
                  <a:cubicBezTo>
                    <a:pt x="6" y="55"/>
                    <a:pt x="8" y="60"/>
                    <a:pt x="8" y="62"/>
                  </a:cubicBezTo>
                  <a:cubicBezTo>
                    <a:pt x="6" y="62"/>
                    <a:pt x="0" y="63"/>
                    <a:pt x="0" y="62"/>
                  </a:cubicBezTo>
                  <a:cubicBezTo>
                    <a:pt x="0" y="59"/>
                    <a:pt x="0" y="56"/>
                    <a:pt x="0" y="53"/>
                  </a:cubicBezTo>
                  <a:cubicBezTo>
                    <a:pt x="0" y="47"/>
                    <a:pt x="0" y="41"/>
                    <a:pt x="0" y="35"/>
                  </a:cubicBezTo>
                  <a:cubicBezTo>
                    <a:pt x="1" y="33"/>
                    <a:pt x="0" y="24"/>
                    <a:pt x="0" y="22"/>
                  </a:cubicBezTo>
                  <a:cubicBezTo>
                    <a:pt x="0" y="17"/>
                    <a:pt x="0" y="12"/>
                    <a:pt x="0" y="7"/>
                  </a:cubicBezTo>
                  <a:cubicBezTo>
                    <a:pt x="1" y="6"/>
                    <a:pt x="1" y="2"/>
                    <a:pt x="1" y="0"/>
                  </a:cubicBezTo>
                  <a:cubicBezTo>
                    <a:pt x="26" y="0"/>
                    <a:pt x="51" y="0"/>
                    <a:pt x="77" y="0"/>
                  </a:cubicBezTo>
                  <a:cubicBezTo>
                    <a:pt x="77" y="0"/>
                    <a:pt x="77" y="0"/>
                    <a:pt x="77" y="0"/>
                  </a:cubicBezTo>
                  <a:cubicBezTo>
                    <a:pt x="77" y="0"/>
                    <a:pt x="77" y="0"/>
                    <a:pt x="77" y="0"/>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4" name="Freeform 2345"/>
            <p:cNvSpPr>
              <a:spLocks/>
            </p:cNvSpPr>
            <p:nvPr/>
          </p:nvSpPr>
          <p:spPr bwMode="auto">
            <a:xfrm>
              <a:off x="3051" y="1218"/>
              <a:ext cx="539" cy="678"/>
            </a:xfrm>
            <a:custGeom>
              <a:avLst/>
              <a:gdLst>
                <a:gd name="T0" fmla="*/ 539 w 81"/>
                <a:gd name="T1" fmla="*/ 0 h 102"/>
                <a:gd name="T2" fmla="*/ 539 w 81"/>
                <a:gd name="T3" fmla="*/ 47 h 102"/>
                <a:gd name="T4" fmla="*/ 532 w 81"/>
                <a:gd name="T5" fmla="*/ 47 h 102"/>
                <a:gd name="T6" fmla="*/ 532 w 81"/>
                <a:gd name="T7" fmla="*/ 73 h 102"/>
                <a:gd name="T8" fmla="*/ 532 w 81"/>
                <a:gd name="T9" fmla="*/ 133 h 102"/>
                <a:gd name="T10" fmla="*/ 506 w 81"/>
                <a:gd name="T11" fmla="*/ 140 h 102"/>
                <a:gd name="T12" fmla="*/ 506 w 81"/>
                <a:gd name="T13" fmla="*/ 233 h 102"/>
                <a:gd name="T14" fmla="*/ 499 w 81"/>
                <a:gd name="T15" fmla="*/ 306 h 102"/>
                <a:gd name="T16" fmla="*/ 472 w 81"/>
                <a:gd name="T17" fmla="*/ 292 h 102"/>
                <a:gd name="T18" fmla="*/ 472 w 81"/>
                <a:gd name="T19" fmla="*/ 405 h 102"/>
                <a:gd name="T20" fmla="*/ 459 w 81"/>
                <a:gd name="T21" fmla="*/ 432 h 102"/>
                <a:gd name="T22" fmla="*/ 459 w 81"/>
                <a:gd name="T23" fmla="*/ 499 h 102"/>
                <a:gd name="T24" fmla="*/ 459 w 81"/>
                <a:gd name="T25" fmla="*/ 538 h 102"/>
                <a:gd name="T26" fmla="*/ 413 w 81"/>
                <a:gd name="T27" fmla="*/ 538 h 102"/>
                <a:gd name="T28" fmla="*/ 393 w 81"/>
                <a:gd name="T29" fmla="*/ 538 h 102"/>
                <a:gd name="T30" fmla="*/ 379 w 81"/>
                <a:gd name="T31" fmla="*/ 572 h 102"/>
                <a:gd name="T32" fmla="*/ 333 w 81"/>
                <a:gd name="T33" fmla="*/ 572 h 102"/>
                <a:gd name="T34" fmla="*/ 279 w 81"/>
                <a:gd name="T35" fmla="*/ 585 h 102"/>
                <a:gd name="T36" fmla="*/ 273 w 81"/>
                <a:gd name="T37" fmla="*/ 671 h 102"/>
                <a:gd name="T38" fmla="*/ 253 w 81"/>
                <a:gd name="T39" fmla="*/ 671 h 102"/>
                <a:gd name="T40" fmla="*/ 260 w 81"/>
                <a:gd name="T41" fmla="*/ 665 h 102"/>
                <a:gd name="T42" fmla="*/ 253 w 81"/>
                <a:gd name="T43" fmla="*/ 651 h 102"/>
                <a:gd name="T44" fmla="*/ 246 w 81"/>
                <a:gd name="T45" fmla="*/ 638 h 102"/>
                <a:gd name="T46" fmla="*/ 206 w 81"/>
                <a:gd name="T47" fmla="*/ 638 h 102"/>
                <a:gd name="T48" fmla="*/ 160 w 81"/>
                <a:gd name="T49" fmla="*/ 645 h 102"/>
                <a:gd name="T50" fmla="*/ 120 w 81"/>
                <a:gd name="T51" fmla="*/ 638 h 102"/>
                <a:gd name="T52" fmla="*/ 106 w 81"/>
                <a:gd name="T53" fmla="*/ 651 h 102"/>
                <a:gd name="T54" fmla="*/ 87 w 81"/>
                <a:gd name="T55" fmla="*/ 665 h 102"/>
                <a:gd name="T56" fmla="*/ 47 w 81"/>
                <a:gd name="T57" fmla="*/ 678 h 102"/>
                <a:gd name="T58" fmla="*/ 13 w 81"/>
                <a:gd name="T59" fmla="*/ 671 h 102"/>
                <a:gd name="T60" fmla="*/ 13 w 81"/>
                <a:gd name="T61" fmla="*/ 412 h 102"/>
                <a:gd name="T62" fmla="*/ 7 w 81"/>
                <a:gd name="T63" fmla="*/ 379 h 102"/>
                <a:gd name="T64" fmla="*/ 20 w 81"/>
                <a:gd name="T65" fmla="*/ 326 h 102"/>
                <a:gd name="T66" fmla="*/ 27 w 81"/>
                <a:gd name="T67" fmla="*/ 319 h 102"/>
                <a:gd name="T68" fmla="*/ 27 w 81"/>
                <a:gd name="T69" fmla="*/ 292 h 102"/>
                <a:gd name="T70" fmla="*/ 47 w 81"/>
                <a:gd name="T71" fmla="*/ 286 h 102"/>
                <a:gd name="T72" fmla="*/ 40 w 81"/>
                <a:gd name="T73" fmla="*/ 253 h 102"/>
                <a:gd name="T74" fmla="*/ 27 w 81"/>
                <a:gd name="T75" fmla="*/ 173 h 102"/>
                <a:gd name="T76" fmla="*/ 27 w 81"/>
                <a:gd name="T77" fmla="*/ 47 h 102"/>
                <a:gd name="T78" fmla="*/ 33 w 81"/>
                <a:gd name="T79" fmla="*/ 0 h 102"/>
                <a:gd name="T80" fmla="*/ 67 w 81"/>
                <a:gd name="T81" fmla="*/ 0 h 102"/>
                <a:gd name="T82" fmla="*/ 246 w 81"/>
                <a:gd name="T83" fmla="*/ 0 h 102"/>
                <a:gd name="T84" fmla="*/ 539 w 81"/>
                <a:gd name="T85" fmla="*/ 0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102"/>
                <a:gd name="T131" fmla="*/ 81 w 8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102">
                  <a:moveTo>
                    <a:pt x="81" y="0"/>
                  </a:moveTo>
                  <a:cubicBezTo>
                    <a:pt x="81" y="2"/>
                    <a:pt x="81" y="4"/>
                    <a:pt x="81" y="7"/>
                  </a:cubicBezTo>
                  <a:cubicBezTo>
                    <a:pt x="81" y="7"/>
                    <a:pt x="80" y="6"/>
                    <a:pt x="80" y="7"/>
                  </a:cubicBezTo>
                  <a:cubicBezTo>
                    <a:pt x="80" y="9"/>
                    <a:pt x="80" y="10"/>
                    <a:pt x="80" y="11"/>
                  </a:cubicBezTo>
                  <a:cubicBezTo>
                    <a:pt x="80" y="14"/>
                    <a:pt x="80" y="17"/>
                    <a:pt x="80" y="20"/>
                  </a:cubicBezTo>
                  <a:cubicBezTo>
                    <a:pt x="80" y="21"/>
                    <a:pt x="77" y="21"/>
                    <a:pt x="76" y="21"/>
                  </a:cubicBezTo>
                  <a:cubicBezTo>
                    <a:pt x="76" y="25"/>
                    <a:pt x="76" y="30"/>
                    <a:pt x="76" y="35"/>
                  </a:cubicBezTo>
                  <a:cubicBezTo>
                    <a:pt x="73" y="34"/>
                    <a:pt x="75" y="43"/>
                    <a:pt x="75" y="46"/>
                  </a:cubicBezTo>
                  <a:cubicBezTo>
                    <a:pt x="73" y="45"/>
                    <a:pt x="72" y="44"/>
                    <a:pt x="71" y="44"/>
                  </a:cubicBezTo>
                  <a:cubicBezTo>
                    <a:pt x="71" y="50"/>
                    <a:pt x="71" y="55"/>
                    <a:pt x="71" y="61"/>
                  </a:cubicBezTo>
                  <a:cubicBezTo>
                    <a:pt x="71" y="63"/>
                    <a:pt x="69" y="62"/>
                    <a:pt x="69" y="65"/>
                  </a:cubicBezTo>
                  <a:cubicBezTo>
                    <a:pt x="69" y="68"/>
                    <a:pt x="69" y="72"/>
                    <a:pt x="69" y="75"/>
                  </a:cubicBezTo>
                  <a:cubicBezTo>
                    <a:pt x="69" y="77"/>
                    <a:pt x="69" y="79"/>
                    <a:pt x="69" y="81"/>
                  </a:cubicBezTo>
                  <a:cubicBezTo>
                    <a:pt x="69" y="82"/>
                    <a:pt x="63" y="81"/>
                    <a:pt x="62" y="81"/>
                  </a:cubicBezTo>
                  <a:cubicBezTo>
                    <a:pt x="61" y="81"/>
                    <a:pt x="59" y="80"/>
                    <a:pt x="59" y="81"/>
                  </a:cubicBezTo>
                  <a:cubicBezTo>
                    <a:pt x="58" y="81"/>
                    <a:pt x="58" y="85"/>
                    <a:pt x="57" y="86"/>
                  </a:cubicBezTo>
                  <a:cubicBezTo>
                    <a:pt x="55" y="86"/>
                    <a:pt x="53" y="86"/>
                    <a:pt x="50" y="86"/>
                  </a:cubicBezTo>
                  <a:cubicBezTo>
                    <a:pt x="48" y="86"/>
                    <a:pt x="42" y="85"/>
                    <a:pt x="42" y="88"/>
                  </a:cubicBezTo>
                  <a:cubicBezTo>
                    <a:pt x="42" y="92"/>
                    <a:pt x="41" y="96"/>
                    <a:pt x="41" y="101"/>
                  </a:cubicBezTo>
                  <a:cubicBezTo>
                    <a:pt x="40" y="101"/>
                    <a:pt x="39" y="101"/>
                    <a:pt x="38" y="101"/>
                  </a:cubicBezTo>
                  <a:cubicBezTo>
                    <a:pt x="38" y="100"/>
                    <a:pt x="39" y="100"/>
                    <a:pt x="39" y="100"/>
                  </a:cubicBezTo>
                  <a:cubicBezTo>
                    <a:pt x="40" y="98"/>
                    <a:pt x="38" y="99"/>
                    <a:pt x="38" y="98"/>
                  </a:cubicBezTo>
                  <a:cubicBezTo>
                    <a:pt x="38" y="96"/>
                    <a:pt x="39" y="97"/>
                    <a:pt x="37" y="96"/>
                  </a:cubicBezTo>
                  <a:cubicBezTo>
                    <a:pt x="35" y="95"/>
                    <a:pt x="33" y="97"/>
                    <a:pt x="31" y="96"/>
                  </a:cubicBezTo>
                  <a:cubicBezTo>
                    <a:pt x="29" y="95"/>
                    <a:pt x="26" y="98"/>
                    <a:pt x="24" y="97"/>
                  </a:cubicBezTo>
                  <a:cubicBezTo>
                    <a:pt x="23" y="96"/>
                    <a:pt x="19" y="96"/>
                    <a:pt x="18" y="96"/>
                  </a:cubicBezTo>
                  <a:cubicBezTo>
                    <a:pt x="18" y="97"/>
                    <a:pt x="17" y="98"/>
                    <a:pt x="16" y="98"/>
                  </a:cubicBezTo>
                  <a:cubicBezTo>
                    <a:pt x="15" y="100"/>
                    <a:pt x="15" y="99"/>
                    <a:pt x="13" y="100"/>
                  </a:cubicBezTo>
                  <a:cubicBezTo>
                    <a:pt x="11" y="101"/>
                    <a:pt x="10" y="102"/>
                    <a:pt x="7" y="102"/>
                  </a:cubicBezTo>
                  <a:cubicBezTo>
                    <a:pt x="5" y="101"/>
                    <a:pt x="3" y="100"/>
                    <a:pt x="2" y="101"/>
                  </a:cubicBezTo>
                  <a:cubicBezTo>
                    <a:pt x="2" y="88"/>
                    <a:pt x="2" y="75"/>
                    <a:pt x="2" y="62"/>
                  </a:cubicBezTo>
                  <a:cubicBezTo>
                    <a:pt x="0" y="63"/>
                    <a:pt x="1" y="57"/>
                    <a:pt x="1" y="57"/>
                  </a:cubicBezTo>
                  <a:cubicBezTo>
                    <a:pt x="4" y="57"/>
                    <a:pt x="3" y="52"/>
                    <a:pt x="3" y="49"/>
                  </a:cubicBezTo>
                  <a:cubicBezTo>
                    <a:pt x="3" y="48"/>
                    <a:pt x="4" y="49"/>
                    <a:pt x="4" y="48"/>
                  </a:cubicBezTo>
                  <a:cubicBezTo>
                    <a:pt x="4" y="47"/>
                    <a:pt x="4" y="45"/>
                    <a:pt x="4" y="44"/>
                  </a:cubicBezTo>
                  <a:cubicBezTo>
                    <a:pt x="5" y="43"/>
                    <a:pt x="7" y="45"/>
                    <a:pt x="7" y="43"/>
                  </a:cubicBezTo>
                  <a:cubicBezTo>
                    <a:pt x="6" y="41"/>
                    <a:pt x="6" y="40"/>
                    <a:pt x="6" y="38"/>
                  </a:cubicBezTo>
                  <a:cubicBezTo>
                    <a:pt x="3" y="39"/>
                    <a:pt x="4" y="29"/>
                    <a:pt x="4" y="26"/>
                  </a:cubicBezTo>
                  <a:cubicBezTo>
                    <a:pt x="4" y="20"/>
                    <a:pt x="4" y="13"/>
                    <a:pt x="4" y="7"/>
                  </a:cubicBezTo>
                  <a:cubicBezTo>
                    <a:pt x="6" y="7"/>
                    <a:pt x="4" y="0"/>
                    <a:pt x="5" y="0"/>
                  </a:cubicBezTo>
                  <a:cubicBezTo>
                    <a:pt x="7" y="0"/>
                    <a:pt x="8" y="0"/>
                    <a:pt x="10" y="0"/>
                  </a:cubicBezTo>
                  <a:cubicBezTo>
                    <a:pt x="19" y="0"/>
                    <a:pt x="28" y="0"/>
                    <a:pt x="37" y="0"/>
                  </a:cubicBezTo>
                  <a:cubicBezTo>
                    <a:pt x="52" y="0"/>
                    <a:pt x="67" y="0"/>
                    <a:pt x="81"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5" name="Freeform 2346"/>
            <p:cNvSpPr>
              <a:spLocks/>
            </p:cNvSpPr>
            <p:nvPr/>
          </p:nvSpPr>
          <p:spPr bwMode="auto">
            <a:xfrm>
              <a:off x="4433" y="1218"/>
              <a:ext cx="485" cy="232"/>
            </a:xfrm>
            <a:custGeom>
              <a:avLst/>
              <a:gdLst>
                <a:gd name="T0" fmla="*/ 452 w 73"/>
                <a:gd name="T1" fmla="*/ 0 h 35"/>
                <a:gd name="T2" fmla="*/ 445 w 73"/>
                <a:gd name="T3" fmla="*/ 46 h 35"/>
                <a:gd name="T4" fmla="*/ 458 w 73"/>
                <a:gd name="T5" fmla="*/ 46 h 35"/>
                <a:gd name="T6" fmla="*/ 458 w 73"/>
                <a:gd name="T7" fmla="*/ 186 h 35"/>
                <a:gd name="T8" fmla="*/ 485 w 73"/>
                <a:gd name="T9" fmla="*/ 186 h 35"/>
                <a:gd name="T10" fmla="*/ 485 w 73"/>
                <a:gd name="T11" fmla="*/ 232 h 35"/>
                <a:gd name="T12" fmla="*/ 60 w 73"/>
                <a:gd name="T13" fmla="*/ 232 h 35"/>
                <a:gd name="T14" fmla="*/ 60 w 73"/>
                <a:gd name="T15" fmla="*/ 139 h 35"/>
                <a:gd name="T16" fmla="*/ 60 w 73"/>
                <a:gd name="T17" fmla="*/ 93 h 35"/>
                <a:gd name="T18" fmla="*/ 7 w 73"/>
                <a:gd name="T19" fmla="*/ 93 h 35"/>
                <a:gd name="T20" fmla="*/ 7 w 73"/>
                <a:gd name="T21" fmla="*/ 66 h 35"/>
                <a:gd name="T22" fmla="*/ 20 w 73"/>
                <a:gd name="T23" fmla="*/ 46 h 35"/>
                <a:gd name="T24" fmla="*/ 27 w 73"/>
                <a:gd name="T25" fmla="*/ 0 h 35"/>
                <a:gd name="T26" fmla="*/ 146 w 73"/>
                <a:gd name="T27" fmla="*/ 0 h 35"/>
                <a:gd name="T28" fmla="*/ 452 w 73"/>
                <a:gd name="T29" fmla="*/ 0 h 35"/>
                <a:gd name="T30" fmla="*/ 452 w 73"/>
                <a:gd name="T31" fmla="*/ 0 h 35"/>
                <a:gd name="T32" fmla="*/ 452 w 7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35"/>
                <a:gd name="T53" fmla="*/ 73 w 7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35">
                  <a:moveTo>
                    <a:pt x="68" y="0"/>
                  </a:moveTo>
                  <a:cubicBezTo>
                    <a:pt x="67" y="2"/>
                    <a:pt x="67" y="5"/>
                    <a:pt x="67" y="7"/>
                  </a:cubicBezTo>
                  <a:cubicBezTo>
                    <a:pt x="68" y="7"/>
                    <a:pt x="68" y="7"/>
                    <a:pt x="69" y="7"/>
                  </a:cubicBezTo>
                  <a:cubicBezTo>
                    <a:pt x="69" y="14"/>
                    <a:pt x="68" y="21"/>
                    <a:pt x="69" y="28"/>
                  </a:cubicBezTo>
                  <a:cubicBezTo>
                    <a:pt x="70" y="28"/>
                    <a:pt x="71" y="28"/>
                    <a:pt x="73" y="28"/>
                  </a:cubicBezTo>
                  <a:cubicBezTo>
                    <a:pt x="73" y="30"/>
                    <a:pt x="73" y="33"/>
                    <a:pt x="73" y="35"/>
                  </a:cubicBezTo>
                  <a:cubicBezTo>
                    <a:pt x="51" y="34"/>
                    <a:pt x="30" y="35"/>
                    <a:pt x="9" y="35"/>
                  </a:cubicBezTo>
                  <a:cubicBezTo>
                    <a:pt x="9" y="30"/>
                    <a:pt x="9" y="26"/>
                    <a:pt x="9" y="21"/>
                  </a:cubicBezTo>
                  <a:cubicBezTo>
                    <a:pt x="9" y="20"/>
                    <a:pt x="9" y="15"/>
                    <a:pt x="9" y="14"/>
                  </a:cubicBezTo>
                  <a:cubicBezTo>
                    <a:pt x="8" y="13"/>
                    <a:pt x="2" y="14"/>
                    <a:pt x="1" y="14"/>
                  </a:cubicBezTo>
                  <a:cubicBezTo>
                    <a:pt x="1" y="13"/>
                    <a:pt x="1" y="11"/>
                    <a:pt x="1" y="10"/>
                  </a:cubicBezTo>
                  <a:cubicBezTo>
                    <a:pt x="1" y="7"/>
                    <a:pt x="0" y="7"/>
                    <a:pt x="3" y="7"/>
                  </a:cubicBezTo>
                  <a:cubicBezTo>
                    <a:pt x="4" y="7"/>
                    <a:pt x="2" y="0"/>
                    <a:pt x="4" y="0"/>
                  </a:cubicBezTo>
                  <a:cubicBezTo>
                    <a:pt x="10" y="0"/>
                    <a:pt x="16" y="0"/>
                    <a:pt x="22" y="0"/>
                  </a:cubicBezTo>
                  <a:cubicBezTo>
                    <a:pt x="37" y="0"/>
                    <a:pt x="52" y="0"/>
                    <a:pt x="68" y="0"/>
                  </a:cubicBezTo>
                  <a:cubicBezTo>
                    <a:pt x="68" y="0"/>
                    <a:pt x="68" y="0"/>
                    <a:pt x="68" y="0"/>
                  </a:cubicBezTo>
                  <a:cubicBezTo>
                    <a:pt x="68" y="0"/>
                    <a:pt x="68" y="0"/>
                    <a:pt x="68"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6" name="Freeform 2347"/>
            <p:cNvSpPr>
              <a:spLocks/>
            </p:cNvSpPr>
            <p:nvPr/>
          </p:nvSpPr>
          <p:spPr bwMode="auto">
            <a:xfrm>
              <a:off x="2307" y="1218"/>
              <a:ext cx="273" cy="458"/>
            </a:xfrm>
            <a:custGeom>
              <a:avLst/>
              <a:gdLst>
                <a:gd name="T0" fmla="*/ 273 w 41"/>
                <a:gd name="T1" fmla="*/ 0 h 69"/>
                <a:gd name="T2" fmla="*/ 266 w 41"/>
                <a:gd name="T3" fmla="*/ 46 h 69"/>
                <a:gd name="T4" fmla="*/ 266 w 41"/>
                <a:gd name="T5" fmla="*/ 146 h 69"/>
                <a:gd name="T6" fmla="*/ 266 w 41"/>
                <a:gd name="T7" fmla="*/ 232 h 69"/>
                <a:gd name="T8" fmla="*/ 266 w 41"/>
                <a:gd name="T9" fmla="*/ 339 h 69"/>
                <a:gd name="T10" fmla="*/ 266 w 41"/>
                <a:gd name="T11" fmla="*/ 398 h 69"/>
                <a:gd name="T12" fmla="*/ 233 w 41"/>
                <a:gd name="T13" fmla="*/ 412 h 69"/>
                <a:gd name="T14" fmla="*/ 233 w 41"/>
                <a:gd name="T15" fmla="*/ 458 h 69"/>
                <a:gd name="T16" fmla="*/ 100 w 41"/>
                <a:gd name="T17" fmla="*/ 458 h 69"/>
                <a:gd name="T18" fmla="*/ 0 w 41"/>
                <a:gd name="T19" fmla="*/ 458 h 69"/>
                <a:gd name="T20" fmla="*/ 0 w 41"/>
                <a:gd name="T21" fmla="*/ 425 h 69"/>
                <a:gd name="T22" fmla="*/ 13 w 41"/>
                <a:gd name="T23" fmla="*/ 412 h 69"/>
                <a:gd name="T24" fmla="*/ 53 w 41"/>
                <a:gd name="T25" fmla="*/ 412 h 69"/>
                <a:gd name="T26" fmla="*/ 53 w 41"/>
                <a:gd name="T27" fmla="*/ 378 h 69"/>
                <a:gd name="T28" fmla="*/ 53 w 41"/>
                <a:gd name="T29" fmla="*/ 259 h 69"/>
                <a:gd name="T30" fmla="*/ 53 w 41"/>
                <a:gd name="T31" fmla="*/ 0 h 69"/>
                <a:gd name="T32" fmla="*/ 273 w 41"/>
                <a:gd name="T33" fmla="*/ 0 h 69"/>
                <a:gd name="T34" fmla="*/ 273 w 41"/>
                <a:gd name="T35" fmla="*/ 0 h 69"/>
                <a:gd name="T36" fmla="*/ 273 w 41"/>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69"/>
                <a:gd name="T59" fmla="*/ 41 w 41"/>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69">
                  <a:moveTo>
                    <a:pt x="41" y="0"/>
                  </a:moveTo>
                  <a:cubicBezTo>
                    <a:pt x="41" y="2"/>
                    <a:pt x="41" y="6"/>
                    <a:pt x="40" y="7"/>
                  </a:cubicBezTo>
                  <a:cubicBezTo>
                    <a:pt x="40" y="12"/>
                    <a:pt x="40" y="17"/>
                    <a:pt x="40" y="22"/>
                  </a:cubicBezTo>
                  <a:cubicBezTo>
                    <a:pt x="40" y="24"/>
                    <a:pt x="41" y="33"/>
                    <a:pt x="40" y="35"/>
                  </a:cubicBezTo>
                  <a:cubicBezTo>
                    <a:pt x="40" y="40"/>
                    <a:pt x="40" y="46"/>
                    <a:pt x="40" y="51"/>
                  </a:cubicBezTo>
                  <a:cubicBezTo>
                    <a:pt x="40" y="54"/>
                    <a:pt x="40" y="57"/>
                    <a:pt x="40" y="60"/>
                  </a:cubicBezTo>
                  <a:cubicBezTo>
                    <a:pt x="40" y="63"/>
                    <a:pt x="38" y="62"/>
                    <a:pt x="35" y="62"/>
                  </a:cubicBezTo>
                  <a:cubicBezTo>
                    <a:pt x="35" y="65"/>
                    <a:pt x="35" y="67"/>
                    <a:pt x="35" y="69"/>
                  </a:cubicBezTo>
                  <a:cubicBezTo>
                    <a:pt x="29" y="69"/>
                    <a:pt x="22" y="69"/>
                    <a:pt x="15" y="69"/>
                  </a:cubicBezTo>
                  <a:cubicBezTo>
                    <a:pt x="10" y="69"/>
                    <a:pt x="5" y="69"/>
                    <a:pt x="0" y="69"/>
                  </a:cubicBezTo>
                  <a:cubicBezTo>
                    <a:pt x="0" y="68"/>
                    <a:pt x="0" y="66"/>
                    <a:pt x="0" y="64"/>
                  </a:cubicBezTo>
                  <a:cubicBezTo>
                    <a:pt x="0" y="62"/>
                    <a:pt x="0" y="62"/>
                    <a:pt x="2" y="62"/>
                  </a:cubicBezTo>
                  <a:cubicBezTo>
                    <a:pt x="3" y="62"/>
                    <a:pt x="7" y="63"/>
                    <a:pt x="8" y="62"/>
                  </a:cubicBezTo>
                  <a:cubicBezTo>
                    <a:pt x="8" y="62"/>
                    <a:pt x="8" y="58"/>
                    <a:pt x="8" y="57"/>
                  </a:cubicBezTo>
                  <a:cubicBezTo>
                    <a:pt x="8" y="51"/>
                    <a:pt x="8" y="45"/>
                    <a:pt x="8" y="39"/>
                  </a:cubicBezTo>
                  <a:cubicBezTo>
                    <a:pt x="8" y="26"/>
                    <a:pt x="7" y="13"/>
                    <a:pt x="8" y="0"/>
                  </a:cubicBezTo>
                  <a:cubicBezTo>
                    <a:pt x="19" y="0"/>
                    <a:pt x="30" y="0"/>
                    <a:pt x="41" y="0"/>
                  </a:cubicBezTo>
                  <a:cubicBezTo>
                    <a:pt x="41" y="0"/>
                    <a:pt x="41" y="0"/>
                    <a:pt x="41" y="0"/>
                  </a:cubicBezTo>
                  <a:cubicBezTo>
                    <a:pt x="41" y="0"/>
                    <a:pt x="41" y="0"/>
                    <a:pt x="41" y="0"/>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7" name="Freeform 2348"/>
            <p:cNvSpPr>
              <a:spLocks/>
            </p:cNvSpPr>
            <p:nvPr/>
          </p:nvSpPr>
          <p:spPr bwMode="auto">
            <a:xfrm>
              <a:off x="1988" y="1211"/>
              <a:ext cx="379" cy="425"/>
            </a:xfrm>
            <a:custGeom>
              <a:avLst/>
              <a:gdLst>
                <a:gd name="T0" fmla="*/ 372 w 57"/>
                <a:gd name="T1" fmla="*/ 7 h 64"/>
                <a:gd name="T2" fmla="*/ 372 w 57"/>
                <a:gd name="T3" fmla="*/ 305 h 64"/>
                <a:gd name="T4" fmla="*/ 366 w 57"/>
                <a:gd name="T5" fmla="*/ 418 h 64"/>
                <a:gd name="T6" fmla="*/ 213 w 57"/>
                <a:gd name="T7" fmla="*/ 418 h 64"/>
                <a:gd name="T8" fmla="*/ 213 w 57"/>
                <a:gd name="T9" fmla="*/ 352 h 64"/>
                <a:gd name="T10" fmla="*/ 173 w 57"/>
                <a:gd name="T11" fmla="*/ 352 h 64"/>
                <a:gd name="T12" fmla="*/ 160 w 57"/>
                <a:gd name="T13" fmla="*/ 332 h 64"/>
                <a:gd name="T14" fmla="*/ 93 w 57"/>
                <a:gd name="T15" fmla="*/ 332 h 64"/>
                <a:gd name="T16" fmla="*/ 73 w 57"/>
                <a:gd name="T17" fmla="*/ 299 h 64"/>
                <a:gd name="T18" fmla="*/ 47 w 57"/>
                <a:gd name="T19" fmla="*/ 305 h 64"/>
                <a:gd name="T20" fmla="*/ 33 w 57"/>
                <a:gd name="T21" fmla="*/ 299 h 64"/>
                <a:gd name="T22" fmla="*/ 0 w 57"/>
                <a:gd name="T23" fmla="*/ 272 h 64"/>
                <a:gd name="T24" fmla="*/ 0 w 57"/>
                <a:gd name="T25" fmla="*/ 193 h 64"/>
                <a:gd name="T26" fmla="*/ 0 w 57"/>
                <a:gd name="T27" fmla="*/ 7 h 64"/>
                <a:gd name="T28" fmla="*/ 372 w 57"/>
                <a:gd name="T29" fmla="*/ 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64"/>
                <a:gd name="T47" fmla="*/ 57 w 5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64">
                  <a:moveTo>
                    <a:pt x="56" y="1"/>
                  </a:moveTo>
                  <a:cubicBezTo>
                    <a:pt x="55" y="16"/>
                    <a:pt x="56" y="31"/>
                    <a:pt x="56" y="46"/>
                  </a:cubicBezTo>
                  <a:cubicBezTo>
                    <a:pt x="56" y="48"/>
                    <a:pt x="57" y="63"/>
                    <a:pt x="55" y="63"/>
                  </a:cubicBezTo>
                  <a:cubicBezTo>
                    <a:pt x="47" y="64"/>
                    <a:pt x="40" y="63"/>
                    <a:pt x="32" y="63"/>
                  </a:cubicBezTo>
                  <a:cubicBezTo>
                    <a:pt x="32" y="60"/>
                    <a:pt x="32" y="57"/>
                    <a:pt x="32" y="53"/>
                  </a:cubicBezTo>
                  <a:cubicBezTo>
                    <a:pt x="30" y="53"/>
                    <a:pt x="28" y="53"/>
                    <a:pt x="26" y="53"/>
                  </a:cubicBezTo>
                  <a:cubicBezTo>
                    <a:pt x="23" y="53"/>
                    <a:pt x="24" y="53"/>
                    <a:pt x="24" y="50"/>
                  </a:cubicBezTo>
                  <a:cubicBezTo>
                    <a:pt x="24" y="49"/>
                    <a:pt x="15" y="50"/>
                    <a:pt x="14" y="50"/>
                  </a:cubicBezTo>
                  <a:cubicBezTo>
                    <a:pt x="11" y="50"/>
                    <a:pt x="13" y="46"/>
                    <a:pt x="11" y="45"/>
                  </a:cubicBezTo>
                  <a:cubicBezTo>
                    <a:pt x="10" y="45"/>
                    <a:pt x="8" y="45"/>
                    <a:pt x="7" y="46"/>
                  </a:cubicBezTo>
                  <a:cubicBezTo>
                    <a:pt x="6" y="46"/>
                    <a:pt x="6" y="46"/>
                    <a:pt x="5" y="45"/>
                  </a:cubicBezTo>
                  <a:cubicBezTo>
                    <a:pt x="4" y="45"/>
                    <a:pt x="0" y="43"/>
                    <a:pt x="0" y="41"/>
                  </a:cubicBezTo>
                  <a:cubicBezTo>
                    <a:pt x="0" y="37"/>
                    <a:pt x="0" y="33"/>
                    <a:pt x="0" y="29"/>
                  </a:cubicBezTo>
                  <a:cubicBezTo>
                    <a:pt x="0" y="19"/>
                    <a:pt x="0" y="10"/>
                    <a:pt x="0" y="1"/>
                  </a:cubicBezTo>
                  <a:cubicBezTo>
                    <a:pt x="0" y="0"/>
                    <a:pt x="51" y="1"/>
                    <a:pt x="56" y="1"/>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8" name="Freeform 2349"/>
            <p:cNvSpPr>
              <a:spLocks/>
            </p:cNvSpPr>
            <p:nvPr/>
          </p:nvSpPr>
          <p:spPr bwMode="auto">
            <a:xfrm>
              <a:off x="4879" y="1218"/>
              <a:ext cx="412" cy="325"/>
            </a:xfrm>
            <a:custGeom>
              <a:avLst/>
              <a:gdLst>
                <a:gd name="T0" fmla="*/ 412 w 62"/>
                <a:gd name="T1" fmla="*/ 0 h 49"/>
                <a:gd name="T2" fmla="*/ 412 w 62"/>
                <a:gd name="T3" fmla="*/ 325 h 49"/>
                <a:gd name="T4" fmla="*/ 213 w 62"/>
                <a:gd name="T5" fmla="*/ 325 h 49"/>
                <a:gd name="T6" fmla="*/ 179 w 62"/>
                <a:gd name="T7" fmla="*/ 325 h 49"/>
                <a:gd name="T8" fmla="*/ 179 w 62"/>
                <a:gd name="T9" fmla="*/ 279 h 49"/>
                <a:gd name="T10" fmla="*/ 126 w 62"/>
                <a:gd name="T11" fmla="*/ 279 h 49"/>
                <a:gd name="T12" fmla="*/ 126 w 62"/>
                <a:gd name="T13" fmla="*/ 232 h 49"/>
                <a:gd name="T14" fmla="*/ 80 w 62"/>
                <a:gd name="T15" fmla="*/ 232 h 49"/>
                <a:gd name="T16" fmla="*/ 40 w 62"/>
                <a:gd name="T17" fmla="*/ 232 h 49"/>
                <a:gd name="T18" fmla="*/ 40 w 62"/>
                <a:gd name="T19" fmla="*/ 186 h 49"/>
                <a:gd name="T20" fmla="*/ 13 w 62"/>
                <a:gd name="T21" fmla="*/ 186 h 49"/>
                <a:gd name="T22" fmla="*/ 13 w 62"/>
                <a:gd name="T23" fmla="*/ 46 h 49"/>
                <a:gd name="T24" fmla="*/ 0 w 62"/>
                <a:gd name="T25" fmla="*/ 46 h 49"/>
                <a:gd name="T26" fmla="*/ 7 w 62"/>
                <a:gd name="T27" fmla="*/ 0 h 49"/>
                <a:gd name="T28" fmla="*/ 33 w 62"/>
                <a:gd name="T29" fmla="*/ 0 h 49"/>
                <a:gd name="T30" fmla="*/ 166 w 62"/>
                <a:gd name="T31" fmla="*/ 0 h 49"/>
                <a:gd name="T32" fmla="*/ 412 w 62"/>
                <a:gd name="T33" fmla="*/ 0 h 49"/>
                <a:gd name="T34" fmla="*/ 412 w 62"/>
                <a:gd name="T35" fmla="*/ 0 h 49"/>
                <a:gd name="T36" fmla="*/ 412 w 62"/>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9"/>
                <a:gd name="T59" fmla="*/ 62 w 62"/>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9">
                  <a:moveTo>
                    <a:pt x="62" y="0"/>
                  </a:moveTo>
                  <a:cubicBezTo>
                    <a:pt x="62" y="16"/>
                    <a:pt x="62" y="32"/>
                    <a:pt x="62" y="49"/>
                  </a:cubicBezTo>
                  <a:cubicBezTo>
                    <a:pt x="52" y="49"/>
                    <a:pt x="42" y="49"/>
                    <a:pt x="32" y="49"/>
                  </a:cubicBezTo>
                  <a:cubicBezTo>
                    <a:pt x="30" y="49"/>
                    <a:pt x="29" y="49"/>
                    <a:pt x="27" y="49"/>
                  </a:cubicBezTo>
                  <a:cubicBezTo>
                    <a:pt x="27" y="46"/>
                    <a:pt x="27" y="44"/>
                    <a:pt x="27" y="42"/>
                  </a:cubicBezTo>
                  <a:cubicBezTo>
                    <a:pt x="24" y="42"/>
                    <a:pt x="22" y="42"/>
                    <a:pt x="19" y="42"/>
                  </a:cubicBezTo>
                  <a:cubicBezTo>
                    <a:pt x="19" y="40"/>
                    <a:pt x="19" y="37"/>
                    <a:pt x="19" y="35"/>
                  </a:cubicBezTo>
                  <a:cubicBezTo>
                    <a:pt x="19" y="35"/>
                    <a:pt x="13" y="35"/>
                    <a:pt x="12" y="35"/>
                  </a:cubicBezTo>
                  <a:cubicBezTo>
                    <a:pt x="11" y="35"/>
                    <a:pt x="6" y="36"/>
                    <a:pt x="6" y="35"/>
                  </a:cubicBezTo>
                  <a:cubicBezTo>
                    <a:pt x="5" y="34"/>
                    <a:pt x="6" y="29"/>
                    <a:pt x="6" y="28"/>
                  </a:cubicBezTo>
                  <a:cubicBezTo>
                    <a:pt x="4" y="28"/>
                    <a:pt x="3" y="28"/>
                    <a:pt x="2" y="28"/>
                  </a:cubicBezTo>
                  <a:cubicBezTo>
                    <a:pt x="1" y="21"/>
                    <a:pt x="2" y="14"/>
                    <a:pt x="2" y="7"/>
                  </a:cubicBezTo>
                  <a:cubicBezTo>
                    <a:pt x="1" y="7"/>
                    <a:pt x="1" y="7"/>
                    <a:pt x="0" y="7"/>
                  </a:cubicBezTo>
                  <a:cubicBezTo>
                    <a:pt x="0" y="6"/>
                    <a:pt x="0" y="0"/>
                    <a:pt x="1" y="0"/>
                  </a:cubicBezTo>
                  <a:cubicBezTo>
                    <a:pt x="2" y="0"/>
                    <a:pt x="3" y="0"/>
                    <a:pt x="5" y="0"/>
                  </a:cubicBezTo>
                  <a:cubicBezTo>
                    <a:pt x="11" y="0"/>
                    <a:pt x="18" y="0"/>
                    <a:pt x="25" y="0"/>
                  </a:cubicBezTo>
                  <a:cubicBezTo>
                    <a:pt x="37" y="0"/>
                    <a:pt x="50" y="0"/>
                    <a:pt x="62" y="0"/>
                  </a:cubicBezTo>
                  <a:cubicBezTo>
                    <a:pt x="62" y="0"/>
                    <a:pt x="62" y="0"/>
                    <a:pt x="62" y="0"/>
                  </a:cubicBezTo>
                  <a:cubicBezTo>
                    <a:pt x="62" y="0"/>
                    <a:pt x="62" y="0"/>
                    <a:pt x="62" y="0"/>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49" name="Freeform 2350"/>
            <p:cNvSpPr>
              <a:spLocks/>
            </p:cNvSpPr>
            <p:nvPr/>
          </p:nvSpPr>
          <p:spPr bwMode="auto">
            <a:xfrm>
              <a:off x="4560" y="1444"/>
              <a:ext cx="737" cy="305"/>
            </a:xfrm>
            <a:custGeom>
              <a:avLst/>
              <a:gdLst>
                <a:gd name="T0" fmla="*/ 432 w 111"/>
                <a:gd name="T1" fmla="*/ 7 h 46"/>
                <a:gd name="T2" fmla="*/ 498 w 111"/>
                <a:gd name="T3" fmla="*/ 53 h 46"/>
                <a:gd name="T4" fmla="*/ 531 w 111"/>
                <a:gd name="T5" fmla="*/ 99 h 46"/>
                <a:gd name="T6" fmla="*/ 697 w 111"/>
                <a:gd name="T7" fmla="*/ 99 h 46"/>
                <a:gd name="T8" fmla="*/ 730 w 111"/>
                <a:gd name="T9" fmla="*/ 126 h 46"/>
                <a:gd name="T10" fmla="*/ 730 w 111"/>
                <a:gd name="T11" fmla="*/ 305 h 46"/>
                <a:gd name="T12" fmla="*/ 717 w 111"/>
                <a:gd name="T13" fmla="*/ 305 h 46"/>
                <a:gd name="T14" fmla="*/ 717 w 111"/>
                <a:gd name="T15" fmla="*/ 305 h 46"/>
                <a:gd name="T16" fmla="*/ 710 w 111"/>
                <a:gd name="T17" fmla="*/ 285 h 46"/>
                <a:gd name="T18" fmla="*/ 677 w 111"/>
                <a:gd name="T19" fmla="*/ 265 h 46"/>
                <a:gd name="T20" fmla="*/ 617 w 111"/>
                <a:gd name="T21" fmla="*/ 278 h 46"/>
                <a:gd name="T22" fmla="*/ 558 w 111"/>
                <a:gd name="T23" fmla="*/ 239 h 46"/>
                <a:gd name="T24" fmla="*/ 505 w 111"/>
                <a:gd name="T25" fmla="*/ 232 h 46"/>
                <a:gd name="T26" fmla="*/ 445 w 111"/>
                <a:gd name="T27" fmla="*/ 245 h 46"/>
                <a:gd name="T28" fmla="*/ 412 w 111"/>
                <a:gd name="T29" fmla="*/ 239 h 46"/>
                <a:gd name="T30" fmla="*/ 352 w 111"/>
                <a:gd name="T31" fmla="*/ 252 h 46"/>
                <a:gd name="T32" fmla="*/ 345 w 111"/>
                <a:gd name="T33" fmla="*/ 259 h 46"/>
                <a:gd name="T34" fmla="*/ 319 w 111"/>
                <a:gd name="T35" fmla="*/ 265 h 46"/>
                <a:gd name="T36" fmla="*/ 305 w 111"/>
                <a:gd name="T37" fmla="*/ 272 h 46"/>
                <a:gd name="T38" fmla="*/ 299 w 111"/>
                <a:gd name="T39" fmla="*/ 265 h 46"/>
                <a:gd name="T40" fmla="*/ 292 w 111"/>
                <a:gd name="T41" fmla="*/ 265 h 46"/>
                <a:gd name="T42" fmla="*/ 286 w 111"/>
                <a:gd name="T43" fmla="*/ 265 h 46"/>
                <a:gd name="T44" fmla="*/ 272 w 111"/>
                <a:gd name="T45" fmla="*/ 252 h 46"/>
                <a:gd name="T46" fmla="*/ 252 w 111"/>
                <a:gd name="T47" fmla="*/ 259 h 46"/>
                <a:gd name="T48" fmla="*/ 206 w 111"/>
                <a:gd name="T49" fmla="*/ 252 h 46"/>
                <a:gd name="T50" fmla="*/ 139 w 111"/>
                <a:gd name="T51" fmla="*/ 252 h 46"/>
                <a:gd name="T52" fmla="*/ 100 w 111"/>
                <a:gd name="T53" fmla="*/ 259 h 46"/>
                <a:gd name="T54" fmla="*/ 80 w 111"/>
                <a:gd name="T55" fmla="*/ 265 h 46"/>
                <a:gd name="T56" fmla="*/ 73 w 111"/>
                <a:gd name="T57" fmla="*/ 272 h 46"/>
                <a:gd name="T58" fmla="*/ 27 w 111"/>
                <a:gd name="T59" fmla="*/ 278 h 46"/>
                <a:gd name="T60" fmla="*/ 7 w 111"/>
                <a:gd name="T61" fmla="*/ 192 h 46"/>
                <a:gd name="T62" fmla="*/ 20 w 111"/>
                <a:gd name="T63" fmla="*/ 46 h 46"/>
                <a:gd name="T64" fmla="*/ 53 w 111"/>
                <a:gd name="T65" fmla="*/ 7 h 46"/>
                <a:gd name="T66" fmla="*/ 359 w 111"/>
                <a:gd name="T67" fmla="*/ 7 h 46"/>
                <a:gd name="T68" fmla="*/ 359 w 111"/>
                <a:gd name="T69" fmla="*/ 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
                <a:gd name="T106" fmla="*/ 0 h 46"/>
                <a:gd name="T107" fmla="*/ 111 w 111"/>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 h="46">
                  <a:moveTo>
                    <a:pt x="54" y="1"/>
                  </a:moveTo>
                  <a:cubicBezTo>
                    <a:pt x="58" y="1"/>
                    <a:pt x="61" y="1"/>
                    <a:pt x="65" y="1"/>
                  </a:cubicBezTo>
                  <a:cubicBezTo>
                    <a:pt x="68" y="1"/>
                    <a:pt x="67" y="5"/>
                    <a:pt x="67" y="8"/>
                  </a:cubicBezTo>
                  <a:cubicBezTo>
                    <a:pt x="70" y="8"/>
                    <a:pt x="72" y="8"/>
                    <a:pt x="75" y="8"/>
                  </a:cubicBezTo>
                  <a:cubicBezTo>
                    <a:pt x="75" y="10"/>
                    <a:pt x="75" y="12"/>
                    <a:pt x="75" y="15"/>
                  </a:cubicBezTo>
                  <a:cubicBezTo>
                    <a:pt x="77" y="15"/>
                    <a:pt x="78" y="15"/>
                    <a:pt x="80" y="15"/>
                  </a:cubicBezTo>
                  <a:cubicBezTo>
                    <a:pt x="85" y="15"/>
                    <a:pt x="90" y="15"/>
                    <a:pt x="95" y="15"/>
                  </a:cubicBezTo>
                  <a:cubicBezTo>
                    <a:pt x="98" y="15"/>
                    <a:pt x="101" y="15"/>
                    <a:pt x="105" y="15"/>
                  </a:cubicBezTo>
                  <a:cubicBezTo>
                    <a:pt x="106" y="15"/>
                    <a:pt x="110" y="14"/>
                    <a:pt x="110" y="15"/>
                  </a:cubicBezTo>
                  <a:cubicBezTo>
                    <a:pt x="111" y="15"/>
                    <a:pt x="110" y="19"/>
                    <a:pt x="110" y="19"/>
                  </a:cubicBezTo>
                  <a:cubicBezTo>
                    <a:pt x="110" y="23"/>
                    <a:pt x="110" y="27"/>
                    <a:pt x="110" y="30"/>
                  </a:cubicBezTo>
                  <a:cubicBezTo>
                    <a:pt x="110" y="35"/>
                    <a:pt x="110" y="41"/>
                    <a:pt x="110" y="46"/>
                  </a:cubicBezTo>
                  <a:cubicBezTo>
                    <a:pt x="110" y="46"/>
                    <a:pt x="110" y="46"/>
                    <a:pt x="109" y="46"/>
                  </a:cubicBezTo>
                  <a:cubicBezTo>
                    <a:pt x="109" y="46"/>
                    <a:pt x="109" y="46"/>
                    <a:pt x="108" y="46"/>
                  </a:cubicBezTo>
                  <a:cubicBezTo>
                    <a:pt x="108" y="46"/>
                    <a:pt x="108" y="46"/>
                    <a:pt x="108" y="46"/>
                  </a:cubicBezTo>
                  <a:cubicBezTo>
                    <a:pt x="108" y="46"/>
                    <a:pt x="108" y="46"/>
                    <a:pt x="108" y="46"/>
                  </a:cubicBezTo>
                  <a:cubicBezTo>
                    <a:pt x="108" y="46"/>
                    <a:pt x="107" y="46"/>
                    <a:pt x="107" y="46"/>
                  </a:cubicBezTo>
                  <a:cubicBezTo>
                    <a:pt x="107" y="45"/>
                    <a:pt x="107" y="44"/>
                    <a:pt x="107" y="43"/>
                  </a:cubicBezTo>
                  <a:cubicBezTo>
                    <a:pt x="105" y="44"/>
                    <a:pt x="105" y="41"/>
                    <a:pt x="104" y="42"/>
                  </a:cubicBezTo>
                  <a:cubicBezTo>
                    <a:pt x="102" y="43"/>
                    <a:pt x="101" y="43"/>
                    <a:pt x="102" y="40"/>
                  </a:cubicBezTo>
                  <a:cubicBezTo>
                    <a:pt x="99" y="40"/>
                    <a:pt x="102" y="43"/>
                    <a:pt x="99" y="43"/>
                  </a:cubicBezTo>
                  <a:cubicBezTo>
                    <a:pt x="97" y="44"/>
                    <a:pt x="96" y="41"/>
                    <a:pt x="93" y="42"/>
                  </a:cubicBezTo>
                  <a:cubicBezTo>
                    <a:pt x="91" y="43"/>
                    <a:pt x="92" y="39"/>
                    <a:pt x="89" y="40"/>
                  </a:cubicBezTo>
                  <a:cubicBezTo>
                    <a:pt x="87" y="39"/>
                    <a:pt x="85" y="36"/>
                    <a:pt x="84" y="36"/>
                  </a:cubicBezTo>
                  <a:cubicBezTo>
                    <a:pt x="82" y="38"/>
                    <a:pt x="81" y="35"/>
                    <a:pt x="79" y="36"/>
                  </a:cubicBezTo>
                  <a:cubicBezTo>
                    <a:pt x="76" y="38"/>
                    <a:pt x="78" y="36"/>
                    <a:pt x="76" y="35"/>
                  </a:cubicBezTo>
                  <a:cubicBezTo>
                    <a:pt x="75" y="37"/>
                    <a:pt x="74" y="37"/>
                    <a:pt x="72" y="37"/>
                  </a:cubicBezTo>
                  <a:cubicBezTo>
                    <a:pt x="70" y="36"/>
                    <a:pt x="69" y="37"/>
                    <a:pt x="67" y="37"/>
                  </a:cubicBezTo>
                  <a:cubicBezTo>
                    <a:pt x="67" y="37"/>
                    <a:pt x="67" y="35"/>
                    <a:pt x="66" y="35"/>
                  </a:cubicBezTo>
                  <a:cubicBezTo>
                    <a:pt x="65" y="36"/>
                    <a:pt x="63" y="36"/>
                    <a:pt x="62" y="36"/>
                  </a:cubicBezTo>
                  <a:cubicBezTo>
                    <a:pt x="60" y="36"/>
                    <a:pt x="59" y="32"/>
                    <a:pt x="57" y="35"/>
                  </a:cubicBezTo>
                  <a:cubicBezTo>
                    <a:pt x="56" y="36"/>
                    <a:pt x="57" y="40"/>
                    <a:pt x="53" y="38"/>
                  </a:cubicBezTo>
                  <a:cubicBezTo>
                    <a:pt x="53" y="39"/>
                    <a:pt x="53" y="42"/>
                    <a:pt x="52" y="39"/>
                  </a:cubicBezTo>
                  <a:cubicBezTo>
                    <a:pt x="52" y="39"/>
                    <a:pt x="52" y="39"/>
                    <a:pt x="52" y="39"/>
                  </a:cubicBezTo>
                  <a:cubicBezTo>
                    <a:pt x="51" y="41"/>
                    <a:pt x="50" y="41"/>
                    <a:pt x="49" y="42"/>
                  </a:cubicBezTo>
                  <a:cubicBezTo>
                    <a:pt x="49" y="41"/>
                    <a:pt x="49" y="40"/>
                    <a:pt x="48" y="40"/>
                  </a:cubicBezTo>
                  <a:cubicBezTo>
                    <a:pt x="48" y="40"/>
                    <a:pt x="48" y="40"/>
                    <a:pt x="48" y="40"/>
                  </a:cubicBezTo>
                  <a:cubicBezTo>
                    <a:pt x="47" y="40"/>
                    <a:pt x="47" y="41"/>
                    <a:pt x="46" y="41"/>
                  </a:cubicBezTo>
                  <a:cubicBezTo>
                    <a:pt x="45" y="41"/>
                    <a:pt x="45" y="41"/>
                    <a:pt x="45" y="41"/>
                  </a:cubicBezTo>
                  <a:cubicBezTo>
                    <a:pt x="45" y="41"/>
                    <a:pt x="46" y="40"/>
                    <a:pt x="45" y="40"/>
                  </a:cubicBezTo>
                  <a:cubicBezTo>
                    <a:pt x="44" y="40"/>
                    <a:pt x="44" y="40"/>
                    <a:pt x="44" y="40"/>
                  </a:cubicBezTo>
                  <a:cubicBezTo>
                    <a:pt x="44" y="40"/>
                    <a:pt x="44" y="40"/>
                    <a:pt x="44" y="40"/>
                  </a:cubicBezTo>
                  <a:cubicBezTo>
                    <a:pt x="44" y="40"/>
                    <a:pt x="44" y="40"/>
                    <a:pt x="43" y="40"/>
                  </a:cubicBezTo>
                  <a:cubicBezTo>
                    <a:pt x="43" y="40"/>
                    <a:pt x="43" y="40"/>
                    <a:pt x="43" y="40"/>
                  </a:cubicBezTo>
                  <a:cubicBezTo>
                    <a:pt x="43" y="40"/>
                    <a:pt x="43" y="40"/>
                    <a:pt x="43" y="40"/>
                  </a:cubicBezTo>
                  <a:cubicBezTo>
                    <a:pt x="41" y="40"/>
                    <a:pt x="42" y="38"/>
                    <a:pt x="41" y="38"/>
                  </a:cubicBezTo>
                  <a:cubicBezTo>
                    <a:pt x="41" y="39"/>
                    <a:pt x="41" y="41"/>
                    <a:pt x="39" y="41"/>
                  </a:cubicBezTo>
                  <a:cubicBezTo>
                    <a:pt x="38" y="40"/>
                    <a:pt x="39" y="39"/>
                    <a:pt x="38" y="39"/>
                  </a:cubicBezTo>
                  <a:cubicBezTo>
                    <a:pt x="37" y="38"/>
                    <a:pt x="36" y="39"/>
                    <a:pt x="34" y="39"/>
                  </a:cubicBezTo>
                  <a:cubicBezTo>
                    <a:pt x="33" y="40"/>
                    <a:pt x="32" y="39"/>
                    <a:pt x="31" y="38"/>
                  </a:cubicBezTo>
                  <a:cubicBezTo>
                    <a:pt x="29" y="38"/>
                    <a:pt x="26" y="39"/>
                    <a:pt x="24" y="39"/>
                  </a:cubicBezTo>
                  <a:cubicBezTo>
                    <a:pt x="24" y="39"/>
                    <a:pt x="22" y="38"/>
                    <a:pt x="21" y="38"/>
                  </a:cubicBezTo>
                  <a:cubicBezTo>
                    <a:pt x="20" y="39"/>
                    <a:pt x="20" y="40"/>
                    <a:pt x="19" y="41"/>
                  </a:cubicBezTo>
                  <a:cubicBezTo>
                    <a:pt x="18" y="41"/>
                    <a:pt x="17" y="39"/>
                    <a:pt x="15" y="39"/>
                  </a:cubicBezTo>
                  <a:cubicBezTo>
                    <a:pt x="14" y="40"/>
                    <a:pt x="14" y="40"/>
                    <a:pt x="12" y="40"/>
                  </a:cubicBezTo>
                  <a:cubicBezTo>
                    <a:pt x="12" y="40"/>
                    <a:pt x="12" y="40"/>
                    <a:pt x="12" y="40"/>
                  </a:cubicBezTo>
                  <a:cubicBezTo>
                    <a:pt x="13" y="41"/>
                    <a:pt x="13" y="41"/>
                    <a:pt x="13" y="42"/>
                  </a:cubicBezTo>
                  <a:cubicBezTo>
                    <a:pt x="12" y="43"/>
                    <a:pt x="11" y="41"/>
                    <a:pt x="11" y="41"/>
                  </a:cubicBezTo>
                  <a:cubicBezTo>
                    <a:pt x="10" y="42"/>
                    <a:pt x="9" y="43"/>
                    <a:pt x="7" y="43"/>
                  </a:cubicBezTo>
                  <a:cubicBezTo>
                    <a:pt x="6" y="44"/>
                    <a:pt x="5" y="43"/>
                    <a:pt x="4" y="42"/>
                  </a:cubicBezTo>
                  <a:cubicBezTo>
                    <a:pt x="5" y="45"/>
                    <a:pt x="2" y="43"/>
                    <a:pt x="0" y="45"/>
                  </a:cubicBezTo>
                  <a:cubicBezTo>
                    <a:pt x="1" y="40"/>
                    <a:pt x="1" y="34"/>
                    <a:pt x="1" y="29"/>
                  </a:cubicBezTo>
                  <a:cubicBezTo>
                    <a:pt x="5" y="30"/>
                    <a:pt x="3" y="23"/>
                    <a:pt x="3" y="20"/>
                  </a:cubicBezTo>
                  <a:cubicBezTo>
                    <a:pt x="3" y="16"/>
                    <a:pt x="3" y="12"/>
                    <a:pt x="3" y="7"/>
                  </a:cubicBezTo>
                  <a:cubicBezTo>
                    <a:pt x="3" y="5"/>
                    <a:pt x="3" y="3"/>
                    <a:pt x="3" y="1"/>
                  </a:cubicBezTo>
                  <a:cubicBezTo>
                    <a:pt x="3" y="0"/>
                    <a:pt x="7" y="1"/>
                    <a:pt x="8" y="1"/>
                  </a:cubicBezTo>
                  <a:cubicBezTo>
                    <a:pt x="12" y="1"/>
                    <a:pt x="17" y="1"/>
                    <a:pt x="22" y="1"/>
                  </a:cubicBezTo>
                  <a:cubicBezTo>
                    <a:pt x="32" y="1"/>
                    <a:pt x="43" y="1"/>
                    <a:pt x="54" y="1"/>
                  </a:cubicBezTo>
                  <a:cubicBezTo>
                    <a:pt x="54" y="1"/>
                    <a:pt x="54" y="1"/>
                    <a:pt x="54" y="1"/>
                  </a:cubicBezTo>
                  <a:cubicBezTo>
                    <a:pt x="54" y="1"/>
                    <a:pt x="54" y="1"/>
                    <a:pt x="54" y="1"/>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50" name="Freeform 2351"/>
            <p:cNvSpPr>
              <a:spLocks/>
            </p:cNvSpPr>
            <p:nvPr/>
          </p:nvSpPr>
          <p:spPr bwMode="auto">
            <a:xfrm>
              <a:off x="1517" y="1490"/>
              <a:ext cx="797" cy="273"/>
            </a:xfrm>
            <a:custGeom>
              <a:avLst/>
              <a:gdLst>
                <a:gd name="T0" fmla="*/ 472 w 120"/>
                <a:gd name="T1" fmla="*/ 7 h 41"/>
                <a:gd name="T2" fmla="*/ 478 w 120"/>
                <a:gd name="T3" fmla="*/ 7 h 41"/>
                <a:gd name="T4" fmla="*/ 505 w 120"/>
                <a:gd name="T5" fmla="*/ 20 h 41"/>
                <a:gd name="T6" fmla="*/ 518 w 120"/>
                <a:gd name="T7" fmla="*/ 27 h 41"/>
                <a:gd name="T8" fmla="*/ 531 w 120"/>
                <a:gd name="T9" fmla="*/ 20 h 41"/>
                <a:gd name="T10" fmla="*/ 545 w 120"/>
                <a:gd name="T11" fmla="*/ 20 h 41"/>
                <a:gd name="T12" fmla="*/ 545 w 120"/>
                <a:gd name="T13" fmla="*/ 27 h 41"/>
                <a:gd name="T14" fmla="*/ 551 w 120"/>
                <a:gd name="T15" fmla="*/ 53 h 41"/>
                <a:gd name="T16" fmla="*/ 631 w 120"/>
                <a:gd name="T17" fmla="*/ 53 h 41"/>
                <a:gd name="T18" fmla="*/ 638 w 120"/>
                <a:gd name="T19" fmla="*/ 73 h 41"/>
                <a:gd name="T20" fmla="*/ 684 w 120"/>
                <a:gd name="T21" fmla="*/ 73 h 41"/>
                <a:gd name="T22" fmla="*/ 684 w 120"/>
                <a:gd name="T23" fmla="*/ 140 h 41"/>
                <a:gd name="T24" fmla="*/ 790 w 120"/>
                <a:gd name="T25" fmla="*/ 146 h 41"/>
                <a:gd name="T26" fmla="*/ 790 w 120"/>
                <a:gd name="T27" fmla="*/ 206 h 41"/>
                <a:gd name="T28" fmla="*/ 790 w 120"/>
                <a:gd name="T29" fmla="*/ 266 h 41"/>
                <a:gd name="T30" fmla="*/ 751 w 120"/>
                <a:gd name="T31" fmla="*/ 266 h 41"/>
                <a:gd name="T32" fmla="*/ 671 w 120"/>
                <a:gd name="T33" fmla="*/ 266 h 41"/>
                <a:gd name="T34" fmla="*/ 558 w 120"/>
                <a:gd name="T35" fmla="*/ 266 h 41"/>
                <a:gd name="T36" fmla="*/ 558 w 120"/>
                <a:gd name="T37" fmla="*/ 233 h 41"/>
                <a:gd name="T38" fmla="*/ 531 w 120"/>
                <a:gd name="T39" fmla="*/ 233 h 41"/>
                <a:gd name="T40" fmla="*/ 491 w 120"/>
                <a:gd name="T41" fmla="*/ 213 h 41"/>
                <a:gd name="T42" fmla="*/ 478 w 120"/>
                <a:gd name="T43" fmla="*/ 206 h 41"/>
                <a:gd name="T44" fmla="*/ 465 w 120"/>
                <a:gd name="T45" fmla="*/ 186 h 41"/>
                <a:gd name="T46" fmla="*/ 352 w 120"/>
                <a:gd name="T47" fmla="*/ 186 h 41"/>
                <a:gd name="T48" fmla="*/ 213 w 120"/>
                <a:gd name="T49" fmla="*/ 186 h 41"/>
                <a:gd name="T50" fmla="*/ 126 w 120"/>
                <a:gd name="T51" fmla="*/ 193 h 41"/>
                <a:gd name="T52" fmla="*/ 120 w 120"/>
                <a:gd name="T53" fmla="*/ 193 h 41"/>
                <a:gd name="T54" fmla="*/ 113 w 120"/>
                <a:gd name="T55" fmla="*/ 180 h 41"/>
                <a:gd name="T56" fmla="*/ 106 w 120"/>
                <a:gd name="T57" fmla="*/ 186 h 41"/>
                <a:gd name="T58" fmla="*/ 80 w 120"/>
                <a:gd name="T59" fmla="*/ 180 h 41"/>
                <a:gd name="T60" fmla="*/ 46 w 120"/>
                <a:gd name="T61" fmla="*/ 166 h 41"/>
                <a:gd name="T62" fmla="*/ 53 w 120"/>
                <a:gd name="T63" fmla="*/ 133 h 41"/>
                <a:gd name="T64" fmla="*/ 7 w 120"/>
                <a:gd name="T65" fmla="*/ 93 h 41"/>
                <a:gd name="T66" fmla="*/ 0 w 120"/>
                <a:gd name="T67" fmla="*/ 93 h 41"/>
                <a:gd name="T68" fmla="*/ 312 w 120"/>
                <a:gd name="T69" fmla="*/ 93 h 41"/>
                <a:gd name="T70" fmla="*/ 319 w 120"/>
                <a:gd name="T71" fmla="*/ 0 h 41"/>
                <a:gd name="T72" fmla="*/ 458 w 120"/>
                <a:gd name="T73" fmla="*/ 0 h 41"/>
                <a:gd name="T74" fmla="*/ 465 w 120"/>
                <a:gd name="T75" fmla="*/ 7 h 41"/>
                <a:gd name="T76" fmla="*/ 472 w 120"/>
                <a:gd name="T77" fmla="*/ 7 h 41"/>
                <a:gd name="T78" fmla="*/ 472 w 120"/>
                <a:gd name="T79" fmla="*/ 7 h 41"/>
                <a:gd name="T80" fmla="*/ 472 w 120"/>
                <a:gd name="T81" fmla="*/ 7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41"/>
                <a:gd name="T125" fmla="*/ 120 w 120"/>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41">
                  <a:moveTo>
                    <a:pt x="71" y="1"/>
                  </a:moveTo>
                  <a:cubicBezTo>
                    <a:pt x="72" y="1"/>
                    <a:pt x="72" y="1"/>
                    <a:pt x="72" y="1"/>
                  </a:cubicBezTo>
                  <a:cubicBezTo>
                    <a:pt x="74" y="1"/>
                    <a:pt x="75" y="3"/>
                    <a:pt x="76" y="3"/>
                  </a:cubicBezTo>
                  <a:cubicBezTo>
                    <a:pt x="77" y="4"/>
                    <a:pt x="77" y="4"/>
                    <a:pt x="78" y="4"/>
                  </a:cubicBezTo>
                  <a:cubicBezTo>
                    <a:pt x="78" y="3"/>
                    <a:pt x="79" y="3"/>
                    <a:pt x="80" y="3"/>
                  </a:cubicBezTo>
                  <a:cubicBezTo>
                    <a:pt x="81" y="3"/>
                    <a:pt x="81" y="3"/>
                    <a:pt x="82" y="3"/>
                  </a:cubicBezTo>
                  <a:cubicBezTo>
                    <a:pt x="82" y="3"/>
                    <a:pt x="82" y="3"/>
                    <a:pt x="82" y="4"/>
                  </a:cubicBezTo>
                  <a:cubicBezTo>
                    <a:pt x="84" y="4"/>
                    <a:pt x="83" y="6"/>
                    <a:pt x="83" y="8"/>
                  </a:cubicBezTo>
                  <a:cubicBezTo>
                    <a:pt x="85" y="8"/>
                    <a:pt x="94" y="7"/>
                    <a:pt x="95" y="8"/>
                  </a:cubicBezTo>
                  <a:cubicBezTo>
                    <a:pt x="96" y="9"/>
                    <a:pt x="93" y="11"/>
                    <a:pt x="96" y="11"/>
                  </a:cubicBezTo>
                  <a:cubicBezTo>
                    <a:pt x="99" y="11"/>
                    <a:pt x="101" y="11"/>
                    <a:pt x="103" y="11"/>
                  </a:cubicBezTo>
                  <a:cubicBezTo>
                    <a:pt x="103" y="15"/>
                    <a:pt x="103" y="18"/>
                    <a:pt x="103" y="21"/>
                  </a:cubicBezTo>
                  <a:cubicBezTo>
                    <a:pt x="104" y="21"/>
                    <a:pt x="119" y="21"/>
                    <a:pt x="119" y="22"/>
                  </a:cubicBezTo>
                  <a:cubicBezTo>
                    <a:pt x="119" y="25"/>
                    <a:pt x="119" y="28"/>
                    <a:pt x="119" y="31"/>
                  </a:cubicBezTo>
                  <a:cubicBezTo>
                    <a:pt x="119" y="33"/>
                    <a:pt x="120" y="39"/>
                    <a:pt x="119" y="40"/>
                  </a:cubicBezTo>
                  <a:cubicBezTo>
                    <a:pt x="118" y="41"/>
                    <a:pt x="114" y="40"/>
                    <a:pt x="113" y="40"/>
                  </a:cubicBezTo>
                  <a:cubicBezTo>
                    <a:pt x="109" y="40"/>
                    <a:pt x="105" y="40"/>
                    <a:pt x="101" y="40"/>
                  </a:cubicBezTo>
                  <a:cubicBezTo>
                    <a:pt x="95" y="40"/>
                    <a:pt x="89" y="40"/>
                    <a:pt x="84" y="40"/>
                  </a:cubicBezTo>
                  <a:cubicBezTo>
                    <a:pt x="84" y="39"/>
                    <a:pt x="84" y="37"/>
                    <a:pt x="84" y="35"/>
                  </a:cubicBezTo>
                  <a:cubicBezTo>
                    <a:pt x="82" y="35"/>
                    <a:pt x="81" y="35"/>
                    <a:pt x="80" y="35"/>
                  </a:cubicBezTo>
                  <a:cubicBezTo>
                    <a:pt x="80" y="31"/>
                    <a:pt x="79" y="32"/>
                    <a:pt x="74" y="32"/>
                  </a:cubicBezTo>
                  <a:cubicBezTo>
                    <a:pt x="72" y="32"/>
                    <a:pt x="72" y="32"/>
                    <a:pt x="72" y="31"/>
                  </a:cubicBezTo>
                  <a:cubicBezTo>
                    <a:pt x="72" y="29"/>
                    <a:pt x="72" y="28"/>
                    <a:pt x="70" y="28"/>
                  </a:cubicBezTo>
                  <a:cubicBezTo>
                    <a:pt x="64" y="28"/>
                    <a:pt x="59" y="28"/>
                    <a:pt x="53" y="28"/>
                  </a:cubicBezTo>
                  <a:cubicBezTo>
                    <a:pt x="46" y="28"/>
                    <a:pt x="39" y="28"/>
                    <a:pt x="32" y="28"/>
                  </a:cubicBezTo>
                  <a:cubicBezTo>
                    <a:pt x="28" y="28"/>
                    <a:pt x="23" y="28"/>
                    <a:pt x="19" y="29"/>
                  </a:cubicBezTo>
                  <a:cubicBezTo>
                    <a:pt x="19" y="29"/>
                    <a:pt x="19" y="29"/>
                    <a:pt x="18" y="29"/>
                  </a:cubicBezTo>
                  <a:cubicBezTo>
                    <a:pt x="18" y="29"/>
                    <a:pt x="18" y="28"/>
                    <a:pt x="17" y="27"/>
                  </a:cubicBezTo>
                  <a:cubicBezTo>
                    <a:pt x="17" y="28"/>
                    <a:pt x="16" y="27"/>
                    <a:pt x="16" y="28"/>
                  </a:cubicBezTo>
                  <a:cubicBezTo>
                    <a:pt x="14" y="28"/>
                    <a:pt x="13" y="28"/>
                    <a:pt x="12" y="27"/>
                  </a:cubicBezTo>
                  <a:cubicBezTo>
                    <a:pt x="11" y="25"/>
                    <a:pt x="7" y="26"/>
                    <a:pt x="7" y="25"/>
                  </a:cubicBezTo>
                  <a:cubicBezTo>
                    <a:pt x="7" y="24"/>
                    <a:pt x="8" y="21"/>
                    <a:pt x="8" y="20"/>
                  </a:cubicBezTo>
                  <a:cubicBezTo>
                    <a:pt x="7" y="18"/>
                    <a:pt x="1" y="17"/>
                    <a:pt x="1" y="14"/>
                  </a:cubicBezTo>
                  <a:cubicBezTo>
                    <a:pt x="1" y="14"/>
                    <a:pt x="0" y="14"/>
                    <a:pt x="0" y="14"/>
                  </a:cubicBezTo>
                  <a:cubicBezTo>
                    <a:pt x="15" y="14"/>
                    <a:pt x="31" y="14"/>
                    <a:pt x="47" y="14"/>
                  </a:cubicBezTo>
                  <a:cubicBezTo>
                    <a:pt x="49" y="13"/>
                    <a:pt x="46" y="0"/>
                    <a:pt x="48" y="0"/>
                  </a:cubicBezTo>
                  <a:cubicBezTo>
                    <a:pt x="55" y="0"/>
                    <a:pt x="62" y="0"/>
                    <a:pt x="69" y="0"/>
                  </a:cubicBezTo>
                  <a:cubicBezTo>
                    <a:pt x="69" y="0"/>
                    <a:pt x="70" y="1"/>
                    <a:pt x="70" y="1"/>
                  </a:cubicBezTo>
                  <a:cubicBezTo>
                    <a:pt x="71" y="1"/>
                    <a:pt x="71" y="1"/>
                    <a:pt x="71" y="1"/>
                  </a:cubicBezTo>
                  <a:cubicBezTo>
                    <a:pt x="71" y="1"/>
                    <a:pt x="71" y="1"/>
                    <a:pt x="71" y="1"/>
                  </a:cubicBezTo>
                  <a:cubicBezTo>
                    <a:pt x="71" y="1"/>
                    <a:pt x="71" y="1"/>
                    <a:pt x="71" y="1"/>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51" name="Freeform 2352"/>
            <p:cNvSpPr>
              <a:spLocks/>
            </p:cNvSpPr>
            <p:nvPr/>
          </p:nvSpPr>
          <p:spPr bwMode="auto">
            <a:xfrm>
              <a:off x="2307" y="1583"/>
              <a:ext cx="764" cy="479"/>
            </a:xfrm>
            <a:custGeom>
              <a:avLst/>
              <a:gdLst>
                <a:gd name="T0" fmla="*/ 266 w 115"/>
                <a:gd name="T1" fmla="*/ 47 h 72"/>
                <a:gd name="T2" fmla="*/ 319 w 115"/>
                <a:gd name="T3" fmla="*/ 47 h 72"/>
                <a:gd name="T4" fmla="*/ 319 w 115"/>
                <a:gd name="T5" fmla="*/ 0 h 72"/>
                <a:gd name="T6" fmla="*/ 399 w 115"/>
                <a:gd name="T7" fmla="*/ 0 h 72"/>
                <a:gd name="T8" fmla="*/ 545 w 115"/>
                <a:gd name="T9" fmla="*/ 0 h 72"/>
                <a:gd name="T10" fmla="*/ 598 w 115"/>
                <a:gd name="T11" fmla="*/ 0 h 72"/>
                <a:gd name="T12" fmla="*/ 631 w 115"/>
                <a:gd name="T13" fmla="*/ 7 h 72"/>
                <a:gd name="T14" fmla="*/ 631 w 115"/>
                <a:gd name="T15" fmla="*/ 47 h 72"/>
                <a:gd name="T16" fmla="*/ 678 w 115"/>
                <a:gd name="T17" fmla="*/ 47 h 72"/>
                <a:gd name="T18" fmla="*/ 678 w 115"/>
                <a:gd name="T19" fmla="*/ 93 h 72"/>
                <a:gd name="T20" fmla="*/ 731 w 115"/>
                <a:gd name="T21" fmla="*/ 93 h 72"/>
                <a:gd name="T22" fmla="*/ 757 w 115"/>
                <a:gd name="T23" fmla="*/ 93 h 72"/>
                <a:gd name="T24" fmla="*/ 757 w 115"/>
                <a:gd name="T25" fmla="*/ 166 h 72"/>
                <a:gd name="T26" fmla="*/ 757 w 115"/>
                <a:gd name="T27" fmla="*/ 233 h 72"/>
                <a:gd name="T28" fmla="*/ 757 w 115"/>
                <a:gd name="T29" fmla="*/ 306 h 72"/>
                <a:gd name="T30" fmla="*/ 744 w 115"/>
                <a:gd name="T31" fmla="*/ 299 h 72"/>
                <a:gd name="T32" fmla="*/ 737 w 115"/>
                <a:gd name="T33" fmla="*/ 299 h 72"/>
                <a:gd name="T34" fmla="*/ 698 w 115"/>
                <a:gd name="T35" fmla="*/ 306 h 72"/>
                <a:gd name="T36" fmla="*/ 671 w 115"/>
                <a:gd name="T37" fmla="*/ 326 h 72"/>
                <a:gd name="T38" fmla="*/ 658 w 115"/>
                <a:gd name="T39" fmla="*/ 319 h 72"/>
                <a:gd name="T40" fmla="*/ 658 w 115"/>
                <a:gd name="T41" fmla="*/ 319 h 72"/>
                <a:gd name="T42" fmla="*/ 644 w 115"/>
                <a:gd name="T43" fmla="*/ 319 h 72"/>
                <a:gd name="T44" fmla="*/ 638 w 115"/>
                <a:gd name="T45" fmla="*/ 319 h 72"/>
                <a:gd name="T46" fmla="*/ 638 w 115"/>
                <a:gd name="T47" fmla="*/ 353 h 72"/>
                <a:gd name="T48" fmla="*/ 631 w 115"/>
                <a:gd name="T49" fmla="*/ 399 h 72"/>
                <a:gd name="T50" fmla="*/ 598 w 115"/>
                <a:gd name="T51" fmla="*/ 426 h 72"/>
                <a:gd name="T52" fmla="*/ 565 w 115"/>
                <a:gd name="T53" fmla="*/ 446 h 72"/>
                <a:gd name="T54" fmla="*/ 492 w 115"/>
                <a:gd name="T55" fmla="*/ 472 h 72"/>
                <a:gd name="T56" fmla="*/ 312 w 115"/>
                <a:gd name="T57" fmla="*/ 479 h 72"/>
                <a:gd name="T58" fmla="*/ 286 w 115"/>
                <a:gd name="T59" fmla="*/ 459 h 72"/>
                <a:gd name="T60" fmla="*/ 259 w 115"/>
                <a:gd name="T61" fmla="*/ 459 h 72"/>
                <a:gd name="T62" fmla="*/ 259 w 115"/>
                <a:gd name="T63" fmla="*/ 419 h 72"/>
                <a:gd name="T64" fmla="*/ 219 w 115"/>
                <a:gd name="T65" fmla="*/ 419 h 72"/>
                <a:gd name="T66" fmla="*/ 206 w 115"/>
                <a:gd name="T67" fmla="*/ 412 h 72"/>
                <a:gd name="T68" fmla="*/ 213 w 115"/>
                <a:gd name="T69" fmla="*/ 406 h 72"/>
                <a:gd name="T70" fmla="*/ 186 w 115"/>
                <a:gd name="T71" fmla="*/ 399 h 72"/>
                <a:gd name="T72" fmla="*/ 173 w 115"/>
                <a:gd name="T73" fmla="*/ 393 h 72"/>
                <a:gd name="T74" fmla="*/ 153 w 115"/>
                <a:gd name="T75" fmla="*/ 393 h 72"/>
                <a:gd name="T76" fmla="*/ 173 w 115"/>
                <a:gd name="T77" fmla="*/ 326 h 72"/>
                <a:gd name="T78" fmla="*/ 100 w 115"/>
                <a:gd name="T79" fmla="*/ 326 h 72"/>
                <a:gd name="T80" fmla="*/ 0 w 115"/>
                <a:gd name="T81" fmla="*/ 326 h 72"/>
                <a:gd name="T82" fmla="*/ 0 w 115"/>
                <a:gd name="T83" fmla="*/ 146 h 72"/>
                <a:gd name="T84" fmla="*/ 0 w 115"/>
                <a:gd name="T85" fmla="*/ 106 h 72"/>
                <a:gd name="T86" fmla="*/ 13 w 115"/>
                <a:gd name="T87" fmla="*/ 93 h 72"/>
                <a:gd name="T88" fmla="*/ 100 w 115"/>
                <a:gd name="T89" fmla="*/ 93 h 72"/>
                <a:gd name="T90" fmla="*/ 233 w 115"/>
                <a:gd name="T91" fmla="*/ 93 h 72"/>
                <a:gd name="T92" fmla="*/ 233 w 115"/>
                <a:gd name="T93" fmla="*/ 47 h 72"/>
                <a:gd name="T94" fmla="*/ 266 w 115"/>
                <a:gd name="T95" fmla="*/ 47 h 72"/>
                <a:gd name="T96" fmla="*/ 266 w 115"/>
                <a:gd name="T97" fmla="*/ 47 h 72"/>
                <a:gd name="T98" fmla="*/ 266 w 115"/>
                <a:gd name="T99" fmla="*/ 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72"/>
                <a:gd name="T152" fmla="*/ 115 w 11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72">
                  <a:moveTo>
                    <a:pt x="40" y="7"/>
                  </a:moveTo>
                  <a:cubicBezTo>
                    <a:pt x="42" y="7"/>
                    <a:pt x="45" y="7"/>
                    <a:pt x="48" y="7"/>
                  </a:cubicBezTo>
                  <a:cubicBezTo>
                    <a:pt x="48" y="6"/>
                    <a:pt x="47" y="0"/>
                    <a:pt x="48" y="0"/>
                  </a:cubicBezTo>
                  <a:cubicBezTo>
                    <a:pt x="52" y="0"/>
                    <a:pt x="56" y="0"/>
                    <a:pt x="60" y="0"/>
                  </a:cubicBezTo>
                  <a:cubicBezTo>
                    <a:pt x="67" y="0"/>
                    <a:pt x="74" y="0"/>
                    <a:pt x="82" y="0"/>
                  </a:cubicBezTo>
                  <a:cubicBezTo>
                    <a:pt x="84" y="0"/>
                    <a:pt x="87" y="0"/>
                    <a:pt x="90" y="0"/>
                  </a:cubicBezTo>
                  <a:cubicBezTo>
                    <a:pt x="90" y="0"/>
                    <a:pt x="95" y="0"/>
                    <a:pt x="95" y="1"/>
                  </a:cubicBezTo>
                  <a:cubicBezTo>
                    <a:pt x="95" y="3"/>
                    <a:pt x="95" y="5"/>
                    <a:pt x="95" y="7"/>
                  </a:cubicBezTo>
                  <a:cubicBezTo>
                    <a:pt x="98" y="7"/>
                    <a:pt x="100" y="7"/>
                    <a:pt x="102" y="7"/>
                  </a:cubicBezTo>
                  <a:cubicBezTo>
                    <a:pt x="102" y="10"/>
                    <a:pt x="102" y="12"/>
                    <a:pt x="102" y="14"/>
                  </a:cubicBezTo>
                  <a:cubicBezTo>
                    <a:pt x="105" y="14"/>
                    <a:pt x="108" y="15"/>
                    <a:pt x="110" y="14"/>
                  </a:cubicBezTo>
                  <a:cubicBezTo>
                    <a:pt x="111" y="14"/>
                    <a:pt x="113" y="14"/>
                    <a:pt x="114" y="14"/>
                  </a:cubicBezTo>
                  <a:cubicBezTo>
                    <a:pt x="114" y="18"/>
                    <a:pt x="114" y="22"/>
                    <a:pt x="114" y="25"/>
                  </a:cubicBezTo>
                  <a:cubicBezTo>
                    <a:pt x="114" y="28"/>
                    <a:pt x="115" y="33"/>
                    <a:pt x="114" y="35"/>
                  </a:cubicBezTo>
                  <a:cubicBezTo>
                    <a:pt x="114" y="39"/>
                    <a:pt x="114" y="42"/>
                    <a:pt x="114" y="46"/>
                  </a:cubicBezTo>
                  <a:cubicBezTo>
                    <a:pt x="113" y="46"/>
                    <a:pt x="113" y="46"/>
                    <a:pt x="112" y="45"/>
                  </a:cubicBezTo>
                  <a:cubicBezTo>
                    <a:pt x="112" y="45"/>
                    <a:pt x="112" y="45"/>
                    <a:pt x="111" y="45"/>
                  </a:cubicBezTo>
                  <a:cubicBezTo>
                    <a:pt x="110" y="47"/>
                    <a:pt x="107" y="46"/>
                    <a:pt x="105" y="46"/>
                  </a:cubicBezTo>
                  <a:cubicBezTo>
                    <a:pt x="104" y="47"/>
                    <a:pt x="103" y="49"/>
                    <a:pt x="101" y="49"/>
                  </a:cubicBezTo>
                  <a:cubicBezTo>
                    <a:pt x="100" y="48"/>
                    <a:pt x="100" y="48"/>
                    <a:pt x="99" y="48"/>
                  </a:cubicBezTo>
                  <a:cubicBezTo>
                    <a:pt x="99" y="48"/>
                    <a:pt x="99" y="48"/>
                    <a:pt x="99" y="48"/>
                  </a:cubicBezTo>
                  <a:cubicBezTo>
                    <a:pt x="98" y="48"/>
                    <a:pt x="97" y="48"/>
                    <a:pt x="97" y="48"/>
                  </a:cubicBezTo>
                  <a:cubicBezTo>
                    <a:pt x="96" y="48"/>
                    <a:pt x="96" y="48"/>
                    <a:pt x="96" y="48"/>
                  </a:cubicBezTo>
                  <a:cubicBezTo>
                    <a:pt x="96" y="50"/>
                    <a:pt x="96" y="51"/>
                    <a:pt x="96" y="53"/>
                  </a:cubicBezTo>
                  <a:cubicBezTo>
                    <a:pt x="96" y="55"/>
                    <a:pt x="95" y="58"/>
                    <a:pt x="95" y="60"/>
                  </a:cubicBezTo>
                  <a:cubicBezTo>
                    <a:pt x="95" y="63"/>
                    <a:pt x="92" y="63"/>
                    <a:pt x="90" y="64"/>
                  </a:cubicBezTo>
                  <a:cubicBezTo>
                    <a:pt x="88" y="65"/>
                    <a:pt x="87" y="66"/>
                    <a:pt x="85" y="67"/>
                  </a:cubicBezTo>
                  <a:cubicBezTo>
                    <a:pt x="81" y="67"/>
                    <a:pt x="78" y="72"/>
                    <a:pt x="74" y="71"/>
                  </a:cubicBezTo>
                  <a:cubicBezTo>
                    <a:pt x="65" y="72"/>
                    <a:pt x="56" y="72"/>
                    <a:pt x="47" y="72"/>
                  </a:cubicBezTo>
                  <a:cubicBezTo>
                    <a:pt x="47" y="69"/>
                    <a:pt x="45" y="69"/>
                    <a:pt x="43" y="69"/>
                  </a:cubicBezTo>
                  <a:cubicBezTo>
                    <a:pt x="42" y="69"/>
                    <a:pt x="39" y="69"/>
                    <a:pt x="39" y="69"/>
                  </a:cubicBezTo>
                  <a:cubicBezTo>
                    <a:pt x="39" y="67"/>
                    <a:pt x="39" y="65"/>
                    <a:pt x="39" y="63"/>
                  </a:cubicBezTo>
                  <a:cubicBezTo>
                    <a:pt x="37" y="63"/>
                    <a:pt x="35" y="63"/>
                    <a:pt x="33" y="63"/>
                  </a:cubicBezTo>
                  <a:cubicBezTo>
                    <a:pt x="33" y="62"/>
                    <a:pt x="32" y="61"/>
                    <a:pt x="31" y="62"/>
                  </a:cubicBezTo>
                  <a:cubicBezTo>
                    <a:pt x="31" y="61"/>
                    <a:pt x="31" y="61"/>
                    <a:pt x="32" y="61"/>
                  </a:cubicBezTo>
                  <a:cubicBezTo>
                    <a:pt x="30" y="62"/>
                    <a:pt x="29" y="61"/>
                    <a:pt x="28" y="60"/>
                  </a:cubicBezTo>
                  <a:cubicBezTo>
                    <a:pt x="27" y="60"/>
                    <a:pt x="26" y="59"/>
                    <a:pt x="26" y="59"/>
                  </a:cubicBezTo>
                  <a:cubicBezTo>
                    <a:pt x="25" y="59"/>
                    <a:pt x="24" y="59"/>
                    <a:pt x="23" y="59"/>
                  </a:cubicBezTo>
                  <a:cubicBezTo>
                    <a:pt x="20" y="56"/>
                    <a:pt x="25" y="52"/>
                    <a:pt x="26" y="49"/>
                  </a:cubicBezTo>
                  <a:cubicBezTo>
                    <a:pt x="22" y="49"/>
                    <a:pt x="19" y="49"/>
                    <a:pt x="15" y="49"/>
                  </a:cubicBezTo>
                  <a:cubicBezTo>
                    <a:pt x="10" y="49"/>
                    <a:pt x="5" y="49"/>
                    <a:pt x="0" y="49"/>
                  </a:cubicBezTo>
                  <a:cubicBezTo>
                    <a:pt x="0" y="40"/>
                    <a:pt x="0" y="31"/>
                    <a:pt x="0" y="22"/>
                  </a:cubicBezTo>
                  <a:cubicBezTo>
                    <a:pt x="0" y="20"/>
                    <a:pt x="0" y="18"/>
                    <a:pt x="0" y="16"/>
                  </a:cubicBezTo>
                  <a:cubicBezTo>
                    <a:pt x="0" y="14"/>
                    <a:pt x="0" y="14"/>
                    <a:pt x="2" y="14"/>
                  </a:cubicBezTo>
                  <a:cubicBezTo>
                    <a:pt x="6" y="14"/>
                    <a:pt x="11" y="14"/>
                    <a:pt x="15" y="14"/>
                  </a:cubicBezTo>
                  <a:cubicBezTo>
                    <a:pt x="22" y="14"/>
                    <a:pt x="29" y="14"/>
                    <a:pt x="35" y="14"/>
                  </a:cubicBezTo>
                  <a:cubicBezTo>
                    <a:pt x="35" y="12"/>
                    <a:pt x="35" y="10"/>
                    <a:pt x="35" y="7"/>
                  </a:cubicBezTo>
                  <a:cubicBezTo>
                    <a:pt x="37" y="7"/>
                    <a:pt x="38" y="7"/>
                    <a:pt x="40" y="7"/>
                  </a:cubicBezTo>
                  <a:cubicBezTo>
                    <a:pt x="40" y="7"/>
                    <a:pt x="40" y="7"/>
                    <a:pt x="40" y="7"/>
                  </a:cubicBezTo>
                  <a:cubicBezTo>
                    <a:pt x="40" y="7"/>
                    <a:pt x="40" y="7"/>
                    <a:pt x="40" y="7"/>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52" name="Freeform 2353"/>
            <p:cNvSpPr>
              <a:spLocks/>
            </p:cNvSpPr>
            <p:nvPr/>
          </p:nvSpPr>
          <p:spPr bwMode="auto">
            <a:xfrm>
              <a:off x="420" y="1610"/>
              <a:ext cx="758" cy="605"/>
            </a:xfrm>
            <a:custGeom>
              <a:avLst/>
              <a:gdLst>
                <a:gd name="T0" fmla="*/ 0 w 114"/>
                <a:gd name="T1" fmla="*/ 27 h 91"/>
                <a:gd name="T2" fmla="*/ 53 w 114"/>
                <a:gd name="T3" fmla="*/ 40 h 91"/>
                <a:gd name="T4" fmla="*/ 80 w 114"/>
                <a:gd name="T5" fmla="*/ 27 h 91"/>
                <a:gd name="T6" fmla="*/ 133 w 114"/>
                <a:gd name="T7" fmla="*/ 7 h 91"/>
                <a:gd name="T8" fmla="*/ 146 w 114"/>
                <a:gd name="T9" fmla="*/ 47 h 91"/>
                <a:gd name="T10" fmla="*/ 193 w 114"/>
                <a:gd name="T11" fmla="*/ 126 h 91"/>
                <a:gd name="T12" fmla="*/ 219 w 114"/>
                <a:gd name="T13" fmla="*/ 186 h 91"/>
                <a:gd name="T14" fmla="*/ 253 w 114"/>
                <a:gd name="T15" fmla="*/ 186 h 91"/>
                <a:gd name="T16" fmla="*/ 273 w 114"/>
                <a:gd name="T17" fmla="*/ 193 h 91"/>
                <a:gd name="T18" fmla="*/ 313 w 114"/>
                <a:gd name="T19" fmla="*/ 193 h 91"/>
                <a:gd name="T20" fmla="*/ 339 w 114"/>
                <a:gd name="T21" fmla="*/ 186 h 91"/>
                <a:gd name="T22" fmla="*/ 372 w 114"/>
                <a:gd name="T23" fmla="*/ 153 h 91"/>
                <a:gd name="T24" fmla="*/ 426 w 114"/>
                <a:gd name="T25" fmla="*/ 140 h 91"/>
                <a:gd name="T26" fmla="*/ 432 w 114"/>
                <a:gd name="T27" fmla="*/ 206 h 91"/>
                <a:gd name="T28" fmla="*/ 485 w 114"/>
                <a:gd name="T29" fmla="*/ 206 h 91"/>
                <a:gd name="T30" fmla="*/ 592 w 114"/>
                <a:gd name="T31" fmla="*/ 273 h 91"/>
                <a:gd name="T32" fmla="*/ 705 w 114"/>
                <a:gd name="T33" fmla="*/ 352 h 91"/>
                <a:gd name="T34" fmla="*/ 692 w 114"/>
                <a:gd name="T35" fmla="*/ 379 h 91"/>
                <a:gd name="T36" fmla="*/ 711 w 114"/>
                <a:gd name="T37" fmla="*/ 406 h 91"/>
                <a:gd name="T38" fmla="*/ 692 w 114"/>
                <a:gd name="T39" fmla="*/ 465 h 91"/>
                <a:gd name="T40" fmla="*/ 751 w 114"/>
                <a:gd name="T41" fmla="*/ 525 h 91"/>
                <a:gd name="T42" fmla="*/ 758 w 114"/>
                <a:gd name="T43" fmla="*/ 578 h 91"/>
                <a:gd name="T44" fmla="*/ 725 w 114"/>
                <a:gd name="T45" fmla="*/ 605 h 91"/>
                <a:gd name="T46" fmla="*/ 678 w 114"/>
                <a:gd name="T47" fmla="*/ 572 h 91"/>
                <a:gd name="T48" fmla="*/ 638 w 114"/>
                <a:gd name="T49" fmla="*/ 558 h 91"/>
                <a:gd name="T50" fmla="*/ 638 w 114"/>
                <a:gd name="T51" fmla="*/ 558 h 91"/>
                <a:gd name="T52" fmla="*/ 532 w 114"/>
                <a:gd name="T53" fmla="*/ 532 h 91"/>
                <a:gd name="T54" fmla="*/ 492 w 114"/>
                <a:gd name="T55" fmla="*/ 512 h 91"/>
                <a:gd name="T56" fmla="*/ 439 w 114"/>
                <a:gd name="T57" fmla="*/ 505 h 91"/>
                <a:gd name="T58" fmla="*/ 379 w 114"/>
                <a:gd name="T59" fmla="*/ 445 h 91"/>
                <a:gd name="T60" fmla="*/ 339 w 114"/>
                <a:gd name="T61" fmla="*/ 425 h 91"/>
                <a:gd name="T62" fmla="*/ 293 w 114"/>
                <a:gd name="T63" fmla="*/ 419 h 91"/>
                <a:gd name="T64" fmla="*/ 180 w 114"/>
                <a:gd name="T65" fmla="*/ 419 h 91"/>
                <a:gd name="T66" fmla="*/ 180 w 114"/>
                <a:gd name="T67" fmla="*/ 412 h 91"/>
                <a:gd name="T68" fmla="*/ 160 w 114"/>
                <a:gd name="T69" fmla="*/ 419 h 91"/>
                <a:gd name="T70" fmla="*/ 153 w 114"/>
                <a:gd name="T71" fmla="*/ 412 h 91"/>
                <a:gd name="T72" fmla="*/ 133 w 114"/>
                <a:gd name="T73" fmla="*/ 386 h 91"/>
                <a:gd name="T74" fmla="*/ 140 w 114"/>
                <a:gd name="T75" fmla="*/ 332 h 91"/>
                <a:gd name="T76" fmla="*/ 133 w 114"/>
                <a:gd name="T77" fmla="*/ 299 h 91"/>
                <a:gd name="T78" fmla="*/ 100 w 114"/>
                <a:gd name="T79" fmla="*/ 266 h 91"/>
                <a:gd name="T80" fmla="*/ 66 w 114"/>
                <a:gd name="T81" fmla="*/ 219 h 91"/>
                <a:gd name="T82" fmla="*/ 7 w 114"/>
                <a:gd name="T83" fmla="*/ 160 h 91"/>
                <a:gd name="T84" fmla="*/ 7 w 114"/>
                <a:gd name="T85" fmla="*/ 153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91"/>
                <a:gd name="T131" fmla="*/ 114 w 114"/>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91">
                  <a:moveTo>
                    <a:pt x="1" y="23"/>
                  </a:moveTo>
                  <a:cubicBezTo>
                    <a:pt x="1" y="17"/>
                    <a:pt x="1" y="10"/>
                    <a:pt x="0" y="4"/>
                  </a:cubicBezTo>
                  <a:cubicBezTo>
                    <a:pt x="4" y="4"/>
                    <a:pt x="1" y="9"/>
                    <a:pt x="4" y="8"/>
                  </a:cubicBezTo>
                  <a:cubicBezTo>
                    <a:pt x="7" y="9"/>
                    <a:pt x="6" y="8"/>
                    <a:pt x="8" y="6"/>
                  </a:cubicBezTo>
                  <a:cubicBezTo>
                    <a:pt x="8" y="6"/>
                    <a:pt x="9" y="7"/>
                    <a:pt x="9" y="6"/>
                  </a:cubicBezTo>
                  <a:cubicBezTo>
                    <a:pt x="10" y="5"/>
                    <a:pt x="11" y="5"/>
                    <a:pt x="12" y="4"/>
                  </a:cubicBezTo>
                  <a:cubicBezTo>
                    <a:pt x="13" y="4"/>
                    <a:pt x="15" y="3"/>
                    <a:pt x="16" y="2"/>
                  </a:cubicBezTo>
                  <a:cubicBezTo>
                    <a:pt x="18" y="0"/>
                    <a:pt x="17" y="0"/>
                    <a:pt x="20" y="1"/>
                  </a:cubicBezTo>
                  <a:cubicBezTo>
                    <a:pt x="22" y="1"/>
                    <a:pt x="22" y="3"/>
                    <a:pt x="23" y="4"/>
                  </a:cubicBezTo>
                  <a:cubicBezTo>
                    <a:pt x="24" y="5"/>
                    <a:pt x="23" y="6"/>
                    <a:pt x="22" y="7"/>
                  </a:cubicBezTo>
                  <a:cubicBezTo>
                    <a:pt x="21" y="8"/>
                    <a:pt x="23" y="7"/>
                    <a:pt x="23" y="8"/>
                  </a:cubicBezTo>
                  <a:cubicBezTo>
                    <a:pt x="26" y="12"/>
                    <a:pt x="25" y="15"/>
                    <a:pt x="29" y="19"/>
                  </a:cubicBezTo>
                  <a:cubicBezTo>
                    <a:pt x="31" y="21"/>
                    <a:pt x="31" y="20"/>
                    <a:pt x="31" y="23"/>
                  </a:cubicBezTo>
                  <a:cubicBezTo>
                    <a:pt x="31" y="25"/>
                    <a:pt x="30" y="28"/>
                    <a:pt x="33" y="28"/>
                  </a:cubicBezTo>
                  <a:cubicBezTo>
                    <a:pt x="34" y="28"/>
                    <a:pt x="35" y="27"/>
                    <a:pt x="36" y="27"/>
                  </a:cubicBezTo>
                  <a:cubicBezTo>
                    <a:pt x="36" y="27"/>
                    <a:pt x="37" y="28"/>
                    <a:pt x="38" y="28"/>
                  </a:cubicBezTo>
                  <a:cubicBezTo>
                    <a:pt x="39" y="28"/>
                    <a:pt x="39" y="26"/>
                    <a:pt x="40" y="26"/>
                  </a:cubicBezTo>
                  <a:cubicBezTo>
                    <a:pt x="40" y="27"/>
                    <a:pt x="40" y="28"/>
                    <a:pt x="41" y="29"/>
                  </a:cubicBezTo>
                  <a:cubicBezTo>
                    <a:pt x="41" y="29"/>
                    <a:pt x="41" y="29"/>
                    <a:pt x="42" y="29"/>
                  </a:cubicBezTo>
                  <a:cubicBezTo>
                    <a:pt x="44" y="27"/>
                    <a:pt x="45" y="27"/>
                    <a:pt x="47" y="29"/>
                  </a:cubicBezTo>
                  <a:cubicBezTo>
                    <a:pt x="48" y="29"/>
                    <a:pt x="49" y="29"/>
                    <a:pt x="50" y="28"/>
                  </a:cubicBezTo>
                  <a:cubicBezTo>
                    <a:pt x="50" y="28"/>
                    <a:pt x="50" y="28"/>
                    <a:pt x="51" y="28"/>
                  </a:cubicBezTo>
                  <a:cubicBezTo>
                    <a:pt x="54" y="28"/>
                    <a:pt x="54" y="24"/>
                    <a:pt x="54" y="23"/>
                  </a:cubicBezTo>
                  <a:cubicBezTo>
                    <a:pt x="55" y="25"/>
                    <a:pt x="55" y="23"/>
                    <a:pt x="56" y="23"/>
                  </a:cubicBezTo>
                  <a:cubicBezTo>
                    <a:pt x="57" y="22"/>
                    <a:pt x="55" y="20"/>
                    <a:pt x="55" y="20"/>
                  </a:cubicBezTo>
                  <a:cubicBezTo>
                    <a:pt x="57" y="20"/>
                    <a:pt x="64" y="18"/>
                    <a:pt x="64" y="21"/>
                  </a:cubicBezTo>
                  <a:cubicBezTo>
                    <a:pt x="64" y="21"/>
                    <a:pt x="65" y="21"/>
                    <a:pt x="65" y="21"/>
                  </a:cubicBezTo>
                  <a:cubicBezTo>
                    <a:pt x="65" y="24"/>
                    <a:pt x="65" y="28"/>
                    <a:pt x="65" y="31"/>
                  </a:cubicBezTo>
                  <a:cubicBezTo>
                    <a:pt x="67" y="31"/>
                    <a:pt x="70" y="31"/>
                    <a:pt x="72" y="31"/>
                  </a:cubicBezTo>
                  <a:cubicBezTo>
                    <a:pt x="72" y="31"/>
                    <a:pt x="73" y="31"/>
                    <a:pt x="73" y="31"/>
                  </a:cubicBezTo>
                  <a:cubicBezTo>
                    <a:pt x="78" y="31"/>
                    <a:pt x="83" y="31"/>
                    <a:pt x="89" y="31"/>
                  </a:cubicBezTo>
                  <a:cubicBezTo>
                    <a:pt x="89" y="32"/>
                    <a:pt x="88" y="41"/>
                    <a:pt x="89" y="41"/>
                  </a:cubicBezTo>
                  <a:cubicBezTo>
                    <a:pt x="90" y="41"/>
                    <a:pt x="90" y="51"/>
                    <a:pt x="90" y="53"/>
                  </a:cubicBezTo>
                  <a:cubicBezTo>
                    <a:pt x="95" y="53"/>
                    <a:pt x="102" y="54"/>
                    <a:pt x="106" y="53"/>
                  </a:cubicBezTo>
                  <a:cubicBezTo>
                    <a:pt x="105" y="54"/>
                    <a:pt x="104" y="55"/>
                    <a:pt x="105" y="55"/>
                  </a:cubicBezTo>
                  <a:cubicBezTo>
                    <a:pt x="106" y="57"/>
                    <a:pt x="105" y="56"/>
                    <a:pt x="104" y="57"/>
                  </a:cubicBezTo>
                  <a:cubicBezTo>
                    <a:pt x="104" y="59"/>
                    <a:pt x="102" y="60"/>
                    <a:pt x="102" y="62"/>
                  </a:cubicBezTo>
                  <a:cubicBezTo>
                    <a:pt x="103" y="62"/>
                    <a:pt x="106" y="60"/>
                    <a:pt x="107" y="61"/>
                  </a:cubicBezTo>
                  <a:cubicBezTo>
                    <a:pt x="108" y="62"/>
                    <a:pt x="109" y="64"/>
                    <a:pt x="107" y="64"/>
                  </a:cubicBezTo>
                  <a:cubicBezTo>
                    <a:pt x="105" y="63"/>
                    <a:pt x="104" y="68"/>
                    <a:pt x="104" y="70"/>
                  </a:cubicBezTo>
                  <a:cubicBezTo>
                    <a:pt x="105" y="72"/>
                    <a:pt x="108" y="73"/>
                    <a:pt x="111" y="73"/>
                  </a:cubicBezTo>
                  <a:cubicBezTo>
                    <a:pt x="114" y="73"/>
                    <a:pt x="113" y="75"/>
                    <a:pt x="113" y="79"/>
                  </a:cubicBezTo>
                  <a:cubicBezTo>
                    <a:pt x="113" y="80"/>
                    <a:pt x="113" y="82"/>
                    <a:pt x="113" y="84"/>
                  </a:cubicBezTo>
                  <a:cubicBezTo>
                    <a:pt x="113" y="85"/>
                    <a:pt x="114" y="87"/>
                    <a:pt x="114" y="87"/>
                  </a:cubicBezTo>
                  <a:cubicBezTo>
                    <a:pt x="114" y="88"/>
                    <a:pt x="114" y="91"/>
                    <a:pt x="112" y="90"/>
                  </a:cubicBezTo>
                  <a:cubicBezTo>
                    <a:pt x="111" y="90"/>
                    <a:pt x="110" y="91"/>
                    <a:pt x="109" y="91"/>
                  </a:cubicBezTo>
                  <a:cubicBezTo>
                    <a:pt x="107" y="91"/>
                    <a:pt x="105" y="89"/>
                    <a:pt x="103" y="88"/>
                  </a:cubicBezTo>
                  <a:cubicBezTo>
                    <a:pt x="105" y="87"/>
                    <a:pt x="104" y="86"/>
                    <a:pt x="102" y="86"/>
                  </a:cubicBezTo>
                  <a:cubicBezTo>
                    <a:pt x="101" y="85"/>
                    <a:pt x="100" y="84"/>
                    <a:pt x="98" y="84"/>
                  </a:cubicBezTo>
                  <a:cubicBezTo>
                    <a:pt x="98" y="84"/>
                    <a:pt x="97" y="84"/>
                    <a:pt x="96" y="84"/>
                  </a:cubicBezTo>
                  <a:cubicBezTo>
                    <a:pt x="96" y="84"/>
                    <a:pt x="96" y="84"/>
                    <a:pt x="96" y="84"/>
                  </a:cubicBezTo>
                  <a:cubicBezTo>
                    <a:pt x="96" y="84"/>
                    <a:pt x="96" y="84"/>
                    <a:pt x="96" y="84"/>
                  </a:cubicBezTo>
                  <a:cubicBezTo>
                    <a:pt x="93" y="82"/>
                    <a:pt x="90" y="80"/>
                    <a:pt x="86" y="80"/>
                  </a:cubicBezTo>
                  <a:cubicBezTo>
                    <a:pt x="84" y="79"/>
                    <a:pt x="82" y="80"/>
                    <a:pt x="80" y="80"/>
                  </a:cubicBezTo>
                  <a:cubicBezTo>
                    <a:pt x="78" y="80"/>
                    <a:pt x="77" y="79"/>
                    <a:pt x="75" y="79"/>
                  </a:cubicBezTo>
                  <a:cubicBezTo>
                    <a:pt x="73" y="79"/>
                    <a:pt x="75" y="77"/>
                    <a:pt x="74" y="77"/>
                  </a:cubicBezTo>
                  <a:cubicBezTo>
                    <a:pt x="73" y="77"/>
                    <a:pt x="71" y="77"/>
                    <a:pt x="70" y="77"/>
                  </a:cubicBezTo>
                  <a:cubicBezTo>
                    <a:pt x="71" y="75"/>
                    <a:pt x="68" y="76"/>
                    <a:pt x="66" y="76"/>
                  </a:cubicBezTo>
                  <a:cubicBezTo>
                    <a:pt x="66" y="73"/>
                    <a:pt x="67" y="70"/>
                    <a:pt x="64" y="69"/>
                  </a:cubicBezTo>
                  <a:cubicBezTo>
                    <a:pt x="62" y="67"/>
                    <a:pt x="59" y="68"/>
                    <a:pt x="57" y="67"/>
                  </a:cubicBezTo>
                  <a:cubicBezTo>
                    <a:pt x="55" y="67"/>
                    <a:pt x="54" y="64"/>
                    <a:pt x="51" y="64"/>
                  </a:cubicBezTo>
                  <a:cubicBezTo>
                    <a:pt x="51" y="64"/>
                    <a:pt x="51" y="64"/>
                    <a:pt x="51" y="64"/>
                  </a:cubicBezTo>
                  <a:cubicBezTo>
                    <a:pt x="50" y="63"/>
                    <a:pt x="50" y="63"/>
                    <a:pt x="49" y="63"/>
                  </a:cubicBezTo>
                  <a:cubicBezTo>
                    <a:pt x="47" y="61"/>
                    <a:pt x="45" y="63"/>
                    <a:pt x="44" y="63"/>
                  </a:cubicBezTo>
                  <a:cubicBezTo>
                    <a:pt x="40" y="60"/>
                    <a:pt x="37" y="65"/>
                    <a:pt x="34" y="62"/>
                  </a:cubicBezTo>
                  <a:cubicBezTo>
                    <a:pt x="33" y="60"/>
                    <a:pt x="31" y="64"/>
                    <a:pt x="27" y="63"/>
                  </a:cubicBezTo>
                  <a:cubicBezTo>
                    <a:pt x="27" y="63"/>
                    <a:pt x="27" y="63"/>
                    <a:pt x="27" y="63"/>
                  </a:cubicBezTo>
                  <a:cubicBezTo>
                    <a:pt x="27" y="63"/>
                    <a:pt x="27" y="62"/>
                    <a:pt x="27" y="62"/>
                  </a:cubicBezTo>
                  <a:cubicBezTo>
                    <a:pt x="26" y="63"/>
                    <a:pt x="26" y="62"/>
                    <a:pt x="25" y="63"/>
                  </a:cubicBezTo>
                  <a:cubicBezTo>
                    <a:pt x="25" y="63"/>
                    <a:pt x="25" y="63"/>
                    <a:pt x="24" y="63"/>
                  </a:cubicBezTo>
                  <a:cubicBezTo>
                    <a:pt x="24" y="63"/>
                    <a:pt x="24" y="63"/>
                    <a:pt x="24" y="63"/>
                  </a:cubicBezTo>
                  <a:cubicBezTo>
                    <a:pt x="24" y="62"/>
                    <a:pt x="23" y="62"/>
                    <a:pt x="23" y="62"/>
                  </a:cubicBezTo>
                  <a:cubicBezTo>
                    <a:pt x="22" y="61"/>
                    <a:pt x="21" y="59"/>
                    <a:pt x="21" y="58"/>
                  </a:cubicBezTo>
                  <a:cubicBezTo>
                    <a:pt x="21" y="58"/>
                    <a:pt x="21" y="58"/>
                    <a:pt x="20" y="58"/>
                  </a:cubicBezTo>
                  <a:cubicBezTo>
                    <a:pt x="17" y="58"/>
                    <a:pt x="19" y="55"/>
                    <a:pt x="21" y="54"/>
                  </a:cubicBezTo>
                  <a:cubicBezTo>
                    <a:pt x="23" y="54"/>
                    <a:pt x="22" y="51"/>
                    <a:pt x="21" y="50"/>
                  </a:cubicBezTo>
                  <a:cubicBezTo>
                    <a:pt x="21" y="49"/>
                    <a:pt x="20" y="49"/>
                    <a:pt x="20" y="48"/>
                  </a:cubicBezTo>
                  <a:cubicBezTo>
                    <a:pt x="20" y="47"/>
                    <a:pt x="21" y="46"/>
                    <a:pt x="20" y="45"/>
                  </a:cubicBezTo>
                  <a:cubicBezTo>
                    <a:pt x="19" y="43"/>
                    <a:pt x="18" y="44"/>
                    <a:pt x="17" y="43"/>
                  </a:cubicBezTo>
                  <a:cubicBezTo>
                    <a:pt x="16" y="42"/>
                    <a:pt x="17" y="41"/>
                    <a:pt x="15" y="40"/>
                  </a:cubicBezTo>
                  <a:cubicBezTo>
                    <a:pt x="14" y="41"/>
                    <a:pt x="13" y="40"/>
                    <a:pt x="13" y="39"/>
                  </a:cubicBezTo>
                  <a:cubicBezTo>
                    <a:pt x="12" y="37"/>
                    <a:pt x="13" y="32"/>
                    <a:pt x="10" y="33"/>
                  </a:cubicBezTo>
                  <a:cubicBezTo>
                    <a:pt x="7" y="30"/>
                    <a:pt x="5" y="27"/>
                    <a:pt x="2" y="24"/>
                  </a:cubicBezTo>
                  <a:cubicBezTo>
                    <a:pt x="2" y="24"/>
                    <a:pt x="2" y="24"/>
                    <a:pt x="1" y="24"/>
                  </a:cubicBezTo>
                  <a:cubicBezTo>
                    <a:pt x="1" y="23"/>
                    <a:pt x="1" y="23"/>
                    <a:pt x="1" y="23"/>
                  </a:cubicBezTo>
                  <a:cubicBezTo>
                    <a:pt x="1" y="23"/>
                    <a:pt x="1" y="23"/>
                    <a:pt x="1" y="23"/>
                  </a:cubicBezTo>
                  <a:cubicBezTo>
                    <a:pt x="1" y="23"/>
                    <a:pt x="1" y="23"/>
                    <a:pt x="1" y="23"/>
                  </a:cubicBezTo>
                </a:path>
              </a:pathLst>
            </a:custGeom>
            <a:solidFill>
              <a:schemeClr val="accent5"/>
            </a:solidFill>
            <a:ln w="9525">
              <a:solidFill>
                <a:schemeClr val="bg1"/>
              </a:solidFill>
              <a:round/>
              <a:headEnd/>
              <a:tailEnd/>
            </a:ln>
          </p:spPr>
          <p:txBody>
            <a:bodyPr/>
            <a:lstStyle/>
            <a:p>
              <a:endParaRPr lang="de-DE"/>
            </a:p>
          </p:txBody>
        </p:sp>
        <p:sp>
          <p:nvSpPr>
            <p:cNvPr id="153" name="Freeform 2354"/>
            <p:cNvSpPr>
              <a:spLocks/>
            </p:cNvSpPr>
            <p:nvPr/>
          </p:nvSpPr>
          <p:spPr bwMode="auto">
            <a:xfrm>
              <a:off x="4806" y="1663"/>
              <a:ext cx="485" cy="432"/>
            </a:xfrm>
            <a:custGeom>
              <a:avLst/>
              <a:gdLst>
                <a:gd name="T0" fmla="*/ 485 w 73"/>
                <a:gd name="T1" fmla="*/ 86 h 65"/>
                <a:gd name="T2" fmla="*/ 485 w 73"/>
                <a:gd name="T3" fmla="*/ 266 h 65"/>
                <a:gd name="T4" fmla="*/ 485 w 73"/>
                <a:gd name="T5" fmla="*/ 372 h 65"/>
                <a:gd name="T6" fmla="*/ 485 w 73"/>
                <a:gd name="T7" fmla="*/ 399 h 65"/>
                <a:gd name="T8" fmla="*/ 452 w 73"/>
                <a:gd name="T9" fmla="*/ 405 h 65"/>
                <a:gd name="T10" fmla="*/ 452 w 73"/>
                <a:gd name="T11" fmla="*/ 432 h 65"/>
                <a:gd name="T12" fmla="*/ 299 w 73"/>
                <a:gd name="T13" fmla="*/ 425 h 65"/>
                <a:gd name="T14" fmla="*/ 299 w 73"/>
                <a:gd name="T15" fmla="*/ 346 h 65"/>
                <a:gd name="T16" fmla="*/ 272 w 73"/>
                <a:gd name="T17" fmla="*/ 339 h 65"/>
                <a:gd name="T18" fmla="*/ 266 w 73"/>
                <a:gd name="T19" fmla="*/ 299 h 65"/>
                <a:gd name="T20" fmla="*/ 199 w 73"/>
                <a:gd name="T21" fmla="*/ 292 h 65"/>
                <a:gd name="T22" fmla="*/ 106 w 73"/>
                <a:gd name="T23" fmla="*/ 292 h 65"/>
                <a:gd name="T24" fmla="*/ 106 w 73"/>
                <a:gd name="T25" fmla="*/ 246 h 65"/>
                <a:gd name="T26" fmla="*/ 7 w 73"/>
                <a:gd name="T27" fmla="*/ 246 h 65"/>
                <a:gd name="T28" fmla="*/ 7 w 73"/>
                <a:gd name="T29" fmla="*/ 160 h 65"/>
                <a:gd name="T30" fmla="*/ 20 w 73"/>
                <a:gd name="T31" fmla="*/ 73 h 65"/>
                <a:gd name="T32" fmla="*/ 27 w 73"/>
                <a:gd name="T33" fmla="*/ 33 h 65"/>
                <a:gd name="T34" fmla="*/ 40 w 73"/>
                <a:gd name="T35" fmla="*/ 47 h 65"/>
                <a:gd name="T36" fmla="*/ 53 w 73"/>
                <a:gd name="T37" fmla="*/ 53 h 65"/>
                <a:gd name="T38" fmla="*/ 73 w 73"/>
                <a:gd name="T39" fmla="*/ 47 h 65"/>
                <a:gd name="T40" fmla="*/ 80 w 73"/>
                <a:gd name="T41" fmla="*/ 60 h 65"/>
                <a:gd name="T42" fmla="*/ 93 w 73"/>
                <a:gd name="T43" fmla="*/ 47 h 65"/>
                <a:gd name="T44" fmla="*/ 106 w 73"/>
                <a:gd name="T45" fmla="*/ 53 h 65"/>
                <a:gd name="T46" fmla="*/ 106 w 73"/>
                <a:gd name="T47" fmla="*/ 33 h 65"/>
                <a:gd name="T48" fmla="*/ 120 w 73"/>
                <a:gd name="T49" fmla="*/ 33 h 65"/>
                <a:gd name="T50" fmla="*/ 133 w 73"/>
                <a:gd name="T51" fmla="*/ 20 h 65"/>
                <a:gd name="T52" fmla="*/ 159 w 73"/>
                <a:gd name="T53" fmla="*/ 20 h 65"/>
                <a:gd name="T54" fmla="*/ 179 w 73"/>
                <a:gd name="T55" fmla="*/ 20 h 65"/>
                <a:gd name="T56" fmla="*/ 193 w 73"/>
                <a:gd name="T57" fmla="*/ 13 h 65"/>
                <a:gd name="T58" fmla="*/ 199 w 73"/>
                <a:gd name="T59" fmla="*/ 20 h 65"/>
                <a:gd name="T60" fmla="*/ 213 w 73"/>
                <a:gd name="T61" fmla="*/ 27 h 65"/>
                <a:gd name="T62" fmla="*/ 233 w 73"/>
                <a:gd name="T63" fmla="*/ 27 h 65"/>
                <a:gd name="T64" fmla="*/ 259 w 73"/>
                <a:gd name="T65" fmla="*/ 13 h 65"/>
                <a:gd name="T66" fmla="*/ 266 w 73"/>
                <a:gd name="T67" fmla="*/ 27 h 65"/>
                <a:gd name="T68" fmla="*/ 279 w 73"/>
                <a:gd name="T69" fmla="*/ 20 h 65"/>
                <a:gd name="T70" fmla="*/ 299 w 73"/>
                <a:gd name="T71" fmla="*/ 27 h 65"/>
                <a:gd name="T72" fmla="*/ 319 w 73"/>
                <a:gd name="T73" fmla="*/ 27 h 65"/>
                <a:gd name="T74" fmla="*/ 345 w 73"/>
                <a:gd name="T75" fmla="*/ 47 h 65"/>
                <a:gd name="T76" fmla="*/ 359 w 73"/>
                <a:gd name="T77" fmla="*/ 53 h 65"/>
                <a:gd name="T78" fmla="*/ 365 w 73"/>
                <a:gd name="T79" fmla="*/ 60 h 65"/>
                <a:gd name="T80" fmla="*/ 385 w 73"/>
                <a:gd name="T81" fmla="*/ 60 h 65"/>
                <a:gd name="T82" fmla="*/ 419 w 73"/>
                <a:gd name="T83" fmla="*/ 66 h 65"/>
                <a:gd name="T84" fmla="*/ 432 w 73"/>
                <a:gd name="T85" fmla="*/ 47 h 65"/>
                <a:gd name="T86" fmla="*/ 432 w 73"/>
                <a:gd name="T87" fmla="*/ 60 h 65"/>
                <a:gd name="T88" fmla="*/ 438 w 73"/>
                <a:gd name="T89" fmla="*/ 60 h 65"/>
                <a:gd name="T90" fmla="*/ 452 w 73"/>
                <a:gd name="T91" fmla="*/ 60 h 65"/>
                <a:gd name="T92" fmla="*/ 465 w 73"/>
                <a:gd name="T93" fmla="*/ 66 h 65"/>
                <a:gd name="T94" fmla="*/ 485 w 73"/>
                <a:gd name="T95" fmla="*/ 86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65"/>
                <a:gd name="T146" fmla="*/ 73 w 73"/>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65">
                  <a:moveTo>
                    <a:pt x="73" y="13"/>
                  </a:moveTo>
                  <a:cubicBezTo>
                    <a:pt x="73" y="22"/>
                    <a:pt x="73" y="31"/>
                    <a:pt x="73" y="40"/>
                  </a:cubicBezTo>
                  <a:cubicBezTo>
                    <a:pt x="73" y="46"/>
                    <a:pt x="73" y="51"/>
                    <a:pt x="73" y="56"/>
                  </a:cubicBezTo>
                  <a:cubicBezTo>
                    <a:pt x="73" y="57"/>
                    <a:pt x="73" y="58"/>
                    <a:pt x="73" y="60"/>
                  </a:cubicBezTo>
                  <a:cubicBezTo>
                    <a:pt x="73" y="62"/>
                    <a:pt x="70" y="61"/>
                    <a:pt x="68" y="61"/>
                  </a:cubicBezTo>
                  <a:cubicBezTo>
                    <a:pt x="68" y="62"/>
                    <a:pt x="68" y="63"/>
                    <a:pt x="68" y="65"/>
                  </a:cubicBezTo>
                  <a:cubicBezTo>
                    <a:pt x="60" y="64"/>
                    <a:pt x="53" y="64"/>
                    <a:pt x="45" y="64"/>
                  </a:cubicBezTo>
                  <a:cubicBezTo>
                    <a:pt x="45" y="60"/>
                    <a:pt x="45" y="56"/>
                    <a:pt x="45" y="52"/>
                  </a:cubicBezTo>
                  <a:cubicBezTo>
                    <a:pt x="45" y="50"/>
                    <a:pt x="43" y="51"/>
                    <a:pt x="41" y="51"/>
                  </a:cubicBezTo>
                  <a:cubicBezTo>
                    <a:pt x="39" y="51"/>
                    <a:pt x="40" y="47"/>
                    <a:pt x="40" y="45"/>
                  </a:cubicBezTo>
                  <a:cubicBezTo>
                    <a:pt x="40" y="42"/>
                    <a:pt x="33" y="44"/>
                    <a:pt x="30" y="44"/>
                  </a:cubicBezTo>
                  <a:cubicBezTo>
                    <a:pt x="26" y="44"/>
                    <a:pt x="21" y="44"/>
                    <a:pt x="16" y="44"/>
                  </a:cubicBezTo>
                  <a:cubicBezTo>
                    <a:pt x="16" y="41"/>
                    <a:pt x="16" y="39"/>
                    <a:pt x="16" y="37"/>
                  </a:cubicBezTo>
                  <a:cubicBezTo>
                    <a:pt x="11" y="37"/>
                    <a:pt x="6" y="37"/>
                    <a:pt x="1" y="37"/>
                  </a:cubicBezTo>
                  <a:cubicBezTo>
                    <a:pt x="0" y="37"/>
                    <a:pt x="1" y="25"/>
                    <a:pt x="1" y="24"/>
                  </a:cubicBezTo>
                  <a:cubicBezTo>
                    <a:pt x="5" y="25"/>
                    <a:pt x="3" y="14"/>
                    <a:pt x="3" y="11"/>
                  </a:cubicBezTo>
                  <a:cubicBezTo>
                    <a:pt x="3" y="10"/>
                    <a:pt x="3" y="5"/>
                    <a:pt x="4" y="5"/>
                  </a:cubicBezTo>
                  <a:cubicBezTo>
                    <a:pt x="4" y="5"/>
                    <a:pt x="5" y="7"/>
                    <a:pt x="6" y="7"/>
                  </a:cubicBezTo>
                  <a:cubicBezTo>
                    <a:pt x="7" y="7"/>
                    <a:pt x="10" y="6"/>
                    <a:pt x="8" y="8"/>
                  </a:cubicBezTo>
                  <a:cubicBezTo>
                    <a:pt x="9" y="8"/>
                    <a:pt x="10" y="7"/>
                    <a:pt x="11" y="7"/>
                  </a:cubicBezTo>
                  <a:cubicBezTo>
                    <a:pt x="12" y="7"/>
                    <a:pt x="12" y="8"/>
                    <a:pt x="12" y="9"/>
                  </a:cubicBezTo>
                  <a:cubicBezTo>
                    <a:pt x="13" y="8"/>
                    <a:pt x="14" y="8"/>
                    <a:pt x="14" y="7"/>
                  </a:cubicBezTo>
                  <a:cubicBezTo>
                    <a:pt x="15" y="5"/>
                    <a:pt x="15" y="8"/>
                    <a:pt x="16" y="8"/>
                  </a:cubicBezTo>
                  <a:cubicBezTo>
                    <a:pt x="17" y="7"/>
                    <a:pt x="16" y="5"/>
                    <a:pt x="16" y="5"/>
                  </a:cubicBezTo>
                  <a:cubicBezTo>
                    <a:pt x="17" y="4"/>
                    <a:pt x="18" y="6"/>
                    <a:pt x="18" y="5"/>
                  </a:cubicBezTo>
                  <a:cubicBezTo>
                    <a:pt x="20" y="5"/>
                    <a:pt x="19" y="4"/>
                    <a:pt x="20" y="3"/>
                  </a:cubicBezTo>
                  <a:cubicBezTo>
                    <a:pt x="21" y="0"/>
                    <a:pt x="22" y="1"/>
                    <a:pt x="24" y="3"/>
                  </a:cubicBezTo>
                  <a:cubicBezTo>
                    <a:pt x="25" y="4"/>
                    <a:pt x="26" y="3"/>
                    <a:pt x="27" y="3"/>
                  </a:cubicBezTo>
                  <a:cubicBezTo>
                    <a:pt x="28" y="3"/>
                    <a:pt x="28" y="2"/>
                    <a:pt x="29" y="2"/>
                  </a:cubicBezTo>
                  <a:cubicBezTo>
                    <a:pt x="29" y="3"/>
                    <a:pt x="30" y="3"/>
                    <a:pt x="30" y="3"/>
                  </a:cubicBezTo>
                  <a:cubicBezTo>
                    <a:pt x="31" y="3"/>
                    <a:pt x="31" y="4"/>
                    <a:pt x="32" y="4"/>
                  </a:cubicBezTo>
                  <a:cubicBezTo>
                    <a:pt x="33" y="3"/>
                    <a:pt x="34" y="5"/>
                    <a:pt x="35" y="4"/>
                  </a:cubicBezTo>
                  <a:cubicBezTo>
                    <a:pt x="37" y="4"/>
                    <a:pt x="38" y="4"/>
                    <a:pt x="39" y="2"/>
                  </a:cubicBezTo>
                  <a:cubicBezTo>
                    <a:pt x="40" y="2"/>
                    <a:pt x="40" y="4"/>
                    <a:pt x="40" y="4"/>
                  </a:cubicBezTo>
                  <a:cubicBezTo>
                    <a:pt x="41" y="5"/>
                    <a:pt x="42" y="3"/>
                    <a:pt x="42" y="3"/>
                  </a:cubicBezTo>
                  <a:cubicBezTo>
                    <a:pt x="44" y="3"/>
                    <a:pt x="44" y="4"/>
                    <a:pt x="45" y="4"/>
                  </a:cubicBezTo>
                  <a:cubicBezTo>
                    <a:pt x="46" y="4"/>
                    <a:pt x="48" y="1"/>
                    <a:pt x="48" y="4"/>
                  </a:cubicBezTo>
                  <a:cubicBezTo>
                    <a:pt x="49" y="6"/>
                    <a:pt x="51" y="6"/>
                    <a:pt x="52" y="7"/>
                  </a:cubicBezTo>
                  <a:cubicBezTo>
                    <a:pt x="53" y="7"/>
                    <a:pt x="54" y="8"/>
                    <a:pt x="54" y="8"/>
                  </a:cubicBezTo>
                  <a:cubicBezTo>
                    <a:pt x="55" y="8"/>
                    <a:pt x="54" y="9"/>
                    <a:pt x="55" y="9"/>
                  </a:cubicBezTo>
                  <a:cubicBezTo>
                    <a:pt x="56" y="9"/>
                    <a:pt x="57" y="9"/>
                    <a:pt x="58" y="9"/>
                  </a:cubicBezTo>
                  <a:cubicBezTo>
                    <a:pt x="59" y="9"/>
                    <a:pt x="61" y="11"/>
                    <a:pt x="63" y="10"/>
                  </a:cubicBezTo>
                  <a:cubicBezTo>
                    <a:pt x="65" y="10"/>
                    <a:pt x="63" y="7"/>
                    <a:pt x="65" y="7"/>
                  </a:cubicBezTo>
                  <a:cubicBezTo>
                    <a:pt x="65" y="8"/>
                    <a:pt x="65" y="8"/>
                    <a:pt x="65" y="9"/>
                  </a:cubicBezTo>
                  <a:cubicBezTo>
                    <a:pt x="65" y="11"/>
                    <a:pt x="66" y="9"/>
                    <a:pt x="66" y="9"/>
                  </a:cubicBezTo>
                  <a:cubicBezTo>
                    <a:pt x="67" y="9"/>
                    <a:pt x="68" y="8"/>
                    <a:pt x="68" y="9"/>
                  </a:cubicBezTo>
                  <a:cubicBezTo>
                    <a:pt x="69" y="10"/>
                    <a:pt x="70" y="11"/>
                    <a:pt x="70" y="10"/>
                  </a:cubicBezTo>
                  <a:cubicBezTo>
                    <a:pt x="68" y="13"/>
                    <a:pt x="72" y="13"/>
                    <a:pt x="73" y="13"/>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54" name="Freeform 2355"/>
            <p:cNvSpPr>
              <a:spLocks/>
            </p:cNvSpPr>
            <p:nvPr/>
          </p:nvSpPr>
          <p:spPr bwMode="auto">
            <a:xfrm>
              <a:off x="1663" y="1676"/>
              <a:ext cx="644" cy="339"/>
            </a:xfrm>
            <a:custGeom>
              <a:avLst/>
              <a:gdLst>
                <a:gd name="T0" fmla="*/ 644 w 97"/>
                <a:gd name="T1" fmla="*/ 80 h 51"/>
                <a:gd name="T2" fmla="*/ 644 w 97"/>
                <a:gd name="T3" fmla="*/ 233 h 51"/>
                <a:gd name="T4" fmla="*/ 584 w 97"/>
                <a:gd name="T5" fmla="*/ 233 h 51"/>
                <a:gd name="T6" fmla="*/ 544 w 97"/>
                <a:gd name="T7" fmla="*/ 233 h 51"/>
                <a:gd name="T8" fmla="*/ 538 w 97"/>
                <a:gd name="T9" fmla="*/ 253 h 51"/>
                <a:gd name="T10" fmla="*/ 511 w 97"/>
                <a:gd name="T11" fmla="*/ 279 h 51"/>
                <a:gd name="T12" fmla="*/ 432 w 97"/>
                <a:gd name="T13" fmla="*/ 279 h 51"/>
                <a:gd name="T14" fmla="*/ 432 w 97"/>
                <a:gd name="T15" fmla="*/ 339 h 51"/>
                <a:gd name="T16" fmla="*/ 432 w 97"/>
                <a:gd name="T17" fmla="*/ 339 h 51"/>
                <a:gd name="T18" fmla="*/ 359 w 97"/>
                <a:gd name="T19" fmla="*/ 332 h 51"/>
                <a:gd name="T20" fmla="*/ 299 w 97"/>
                <a:gd name="T21" fmla="*/ 332 h 51"/>
                <a:gd name="T22" fmla="*/ 266 w 97"/>
                <a:gd name="T23" fmla="*/ 319 h 51"/>
                <a:gd name="T24" fmla="*/ 246 w 97"/>
                <a:gd name="T25" fmla="*/ 312 h 51"/>
                <a:gd name="T26" fmla="*/ 239 w 97"/>
                <a:gd name="T27" fmla="*/ 312 h 51"/>
                <a:gd name="T28" fmla="*/ 199 w 97"/>
                <a:gd name="T29" fmla="*/ 279 h 51"/>
                <a:gd name="T30" fmla="*/ 179 w 97"/>
                <a:gd name="T31" fmla="*/ 259 h 51"/>
                <a:gd name="T32" fmla="*/ 166 w 97"/>
                <a:gd name="T33" fmla="*/ 266 h 51"/>
                <a:gd name="T34" fmla="*/ 159 w 97"/>
                <a:gd name="T35" fmla="*/ 266 h 51"/>
                <a:gd name="T36" fmla="*/ 139 w 97"/>
                <a:gd name="T37" fmla="*/ 273 h 51"/>
                <a:gd name="T38" fmla="*/ 106 w 97"/>
                <a:gd name="T39" fmla="*/ 279 h 51"/>
                <a:gd name="T40" fmla="*/ 53 w 97"/>
                <a:gd name="T41" fmla="*/ 266 h 51"/>
                <a:gd name="T42" fmla="*/ 33 w 97"/>
                <a:gd name="T43" fmla="*/ 239 h 51"/>
                <a:gd name="T44" fmla="*/ 33 w 97"/>
                <a:gd name="T45" fmla="*/ 213 h 51"/>
                <a:gd name="T46" fmla="*/ 27 w 97"/>
                <a:gd name="T47" fmla="*/ 199 h 51"/>
                <a:gd name="T48" fmla="*/ 33 w 97"/>
                <a:gd name="T49" fmla="*/ 179 h 51"/>
                <a:gd name="T50" fmla="*/ 27 w 97"/>
                <a:gd name="T51" fmla="*/ 153 h 51"/>
                <a:gd name="T52" fmla="*/ 20 w 97"/>
                <a:gd name="T53" fmla="*/ 133 h 51"/>
                <a:gd name="T54" fmla="*/ 7 w 97"/>
                <a:gd name="T55" fmla="*/ 120 h 51"/>
                <a:gd name="T56" fmla="*/ 0 w 97"/>
                <a:gd name="T57" fmla="*/ 100 h 51"/>
                <a:gd name="T58" fmla="*/ 20 w 97"/>
                <a:gd name="T59" fmla="*/ 100 h 51"/>
                <a:gd name="T60" fmla="*/ 20 w 97"/>
                <a:gd name="T61" fmla="*/ 53 h 51"/>
                <a:gd name="T62" fmla="*/ 20 w 97"/>
                <a:gd name="T63" fmla="*/ 40 h 51"/>
                <a:gd name="T64" fmla="*/ 7 w 97"/>
                <a:gd name="T65" fmla="*/ 33 h 51"/>
                <a:gd name="T66" fmla="*/ 0 w 97"/>
                <a:gd name="T67" fmla="*/ 7 h 51"/>
                <a:gd name="T68" fmla="*/ 173 w 97"/>
                <a:gd name="T69" fmla="*/ 0 h 51"/>
                <a:gd name="T70" fmla="*/ 299 w 97"/>
                <a:gd name="T71" fmla="*/ 0 h 51"/>
                <a:gd name="T72" fmla="*/ 332 w 97"/>
                <a:gd name="T73" fmla="*/ 0 h 51"/>
                <a:gd name="T74" fmla="*/ 332 w 97"/>
                <a:gd name="T75" fmla="*/ 27 h 51"/>
                <a:gd name="T76" fmla="*/ 378 w 97"/>
                <a:gd name="T77" fmla="*/ 27 h 51"/>
                <a:gd name="T78" fmla="*/ 385 w 97"/>
                <a:gd name="T79" fmla="*/ 47 h 51"/>
                <a:gd name="T80" fmla="*/ 412 w 97"/>
                <a:gd name="T81" fmla="*/ 47 h 51"/>
                <a:gd name="T82" fmla="*/ 412 w 97"/>
                <a:gd name="T83" fmla="*/ 80 h 51"/>
                <a:gd name="T84" fmla="*/ 644 w 97"/>
                <a:gd name="T85" fmla="*/ 80 h 51"/>
                <a:gd name="T86" fmla="*/ 644 w 97"/>
                <a:gd name="T87" fmla="*/ 80 h 51"/>
                <a:gd name="T88" fmla="*/ 644 w 97"/>
                <a:gd name="T89" fmla="*/ 80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51"/>
                <a:gd name="T137" fmla="*/ 97 w 97"/>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51">
                  <a:moveTo>
                    <a:pt x="97" y="12"/>
                  </a:moveTo>
                  <a:cubicBezTo>
                    <a:pt x="97" y="20"/>
                    <a:pt x="97" y="27"/>
                    <a:pt x="97" y="35"/>
                  </a:cubicBezTo>
                  <a:cubicBezTo>
                    <a:pt x="94" y="35"/>
                    <a:pt x="91" y="35"/>
                    <a:pt x="88" y="35"/>
                  </a:cubicBezTo>
                  <a:cubicBezTo>
                    <a:pt x="86" y="35"/>
                    <a:pt x="84" y="35"/>
                    <a:pt x="82" y="35"/>
                  </a:cubicBezTo>
                  <a:cubicBezTo>
                    <a:pt x="81" y="35"/>
                    <a:pt x="81" y="36"/>
                    <a:pt x="81" y="38"/>
                  </a:cubicBezTo>
                  <a:cubicBezTo>
                    <a:pt x="81" y="42"/>
                    <a:pt x="81" y="42"/>
                    <a:pt x="77" y="42"/>
                  </a:cubicBezTo>
                  <a:cubicBezTo>
                    <a:pt x="73" y="42"/>
                    <a:pt x="69" y="42"/>
                    <a:pt x="65" y="42"/>
                  </a:cubicBezTo>
                  <a:cubicBezTo>
                    <a:pt x="65" y="45"/>
                    <a:pt x="65" y="48"/>
                    <a:pt x="65" y="51"/>
                  </a:cubicBezTo>
                  <a:cubicBezTo>
                    <a:pt x="65" y="51"/>
                    <a:pt x="65" y="51"/>
                    <a:pt x="65" y="51"/>
                  </a:cubicBezTo>
                  <a:cubicBezTo>
                    <a:pt x="61" y="51"/>
                    <a:pt x="58" y="50"/>
                    <a:pt x="54" y="50"/>
                  </a:cubicBezTo>
                  <a:cubicBezTo>
                    <a:pt x="51" y="49"/>
                    <a:pt x="48" y="51"/>
                    <a:pt x="45" y="50"/>
                  </a:cubicBezTo>
                  <a:cubicBezTo>
                    <a:pt x="43" y="51"/>
                    <a:pt x="42" y="46"/>
                    <a:pt x="40" y="48"/>
                  </a:cubicBezTo>
                  <a:cubicBezTo>
                    <a:pt x="40" y="47"/>
                    <a:pt x="39" y="47"/>
                    <a:pt x="37" y="47"/>
                  </a:cubicBezTo>
                  <a:cubicBezTo>
                    <a:pt x="37" y="47"/>
                    <a:pt x="36" y="47"/>
                    <a:pt x="36" y="47"/>
                  </a:cubicBezTo>
                  <a:cubicBezTo>
                    <a:pt x="37" y="43"/>
                    <a:pt x="33" y="42"/>
                    <a:pt x="30" y="42"/>
                  </a:cubicBezTo>
                  <a:cubicBezTo>
                    <a:pt x="29" y="40"/>
                    <a:pt x="28" y="40"/>
                    <a:pt x="27" y="39"/>
                  </a:cubicBezTo>
                  <a:cubicBezTo>
                    <a:pt x="26" y="40"/>
                    <a:pt x="26" y="40"/>
                    <a:pt x="25" y="40"/>
                  </a:cubicBezTo>
                  <a:cubicBezTo>
                    <a:pt x="24" y="40"/>
                    <a:pt x="24" y="40"/>
                    <a:pt x="24" y="40"/>
                  </a:cubicBezTo>
                  <a:cubicBezTo>
                    <a:pt x="23" y="40"/>
                    <a:pt x="22" y="41"/>
                    <a:pt x="21" y="41"/>
                  </a:cubicBezTo>
                  <a:cubicBezTo>
                    <a:pt x="19" y="41"/>
                    <a:pt x="18" y="41"/>
                    <a:pt x="16" y="42"/>
                  </a:cubicBezTo>
                  <a:cubicBezTo>
                    <a:pt x="13" y="43"/>
                    <a:pt x="11" y="43"/>
                    <a:pt x="8" y="40"/>
                  </a:cubicBezTo>
                  <a:cubicBezTo>
                    <a:pt x="7" y="40"/>
                    <a:pt x="6" y="37"/>
                    <a:pt x="5" y="36"/>
                  </a:cubicBezTo>
                  <a:cubicBezTo>
                    <a:pt x="5" y="35"/>
                    <a:pt x="6" y="34"/>
                    <a:pt x="5" y="32"/>
                  </a:cubicBezTo>
                  <a:cubicBezTo>
                    <a:pt x="5" y="31"/>
                    <a:pt x="4" y="31"/>
                    <a:pt x="4" y="30"/>
                  </a:cubicBezTo>
                  <a:cubicBezTo>
                    <a:pt x="4" y="30"/>
                    <a:pt x="4" y="28"/>
                    <a:pt x="5" y="27"/>
                  </a:cubicBezTo>
                  <a:cubicBezTo>
                    <a:pt x="5" y="26"/>
                    <a:pt x="5" y="25"/>
                    <a:pt x="4" y="23"/>
                  </a:cubicBezTo>
                  <a:cubicBezTo>
                    <a:pt x="4" y="22"/>
                    <a:pt x="3" y="21"/>
                    <a:pt x="3" y="20"/>
                  </a:cubicBezTo>
                  <a:cubicBezTo>
                    <a:pt x="2" y="18"/>
                    <a:pt x="2" y="19"/>
                    <a:pt x="1" y="18"/>
                  </a:cubicBezTo>
                  <a:cubicBezTo>
                    <a:pt x="1" y="18"/>
                    <a:pt x="1" y="16"/>
                    <a:pt x="0" y="15"/>
                  </a:cubicBezTo>
                  <a:cubicBezTo>
                    <a:pt x="1" y="14"/>
                    <a:pt x="2" y="15"/>
                    <a:pt x="3" y="15"/>
                  </a:cubicBezTo>
                  <a:cubicBezTo>
                    <a:pt x="7" y="16"/>
                    <a:pt x="7" y="6"/>
                    <a:pt x="3" y="8"/>
                  </a:cubicBezTo>
                  <a:cubicBezTo>
                    <a:pt x="2" y="7"/>
                    <a:pt x="2" y="7"/>
                    <a:pt x="3" y="6"/>
                  </a:cubicBezTo>
                  <a:cubicBezTo>
                    <a:pt x="2" y="6"/>
                    <a:pt x="2" y="5"/>
                    <a:pt x="1" y="5"/>
                  </a:cubicBezTo>
                  <a:cubicBezTo>
                    <a:pt x="1" y="4"/>
                    <a:pt x="0" y="1"/>
                    <a:pt x="0" y="1"/>
                  </a:cubicBezTo>
                  <a:cubicBezTo>
                    <a:pt x="8" y="1"/>
                    <a:pt x="17" y="0"/>
                    <a:pt x="26" y="0"/>
                  </a:cubicBezTo>
                  <a:cubicBezTo>
                    <a:pt x="32" y="0"/>
                    <a:pt x="39" y="0"/>
                    <a:pt x="45" y="0"/>
                  </a:cubicBezTo>
                  <a:cubicBezTo>
                    <a:pt x="46" y="0"/>
                    <a:pt x="49" y="0"/>
                    <a:pt x="50" y="0"/>
                  </a:cubicBezTo>
                  <a:cubicBezTo>
                    <a:pt x="51" y="1"/>
                    <a:pt x="49" y="4"/>
                    <a:pt x="50" y="4"/>
                  </a:cubicBezTo>
                  <a:cubicBezTo>
                    <a:pt x="53" y="4"/>
                    <a:pt x="55" y="4"/>
                    <a:pt x="57" y="4"/>
                  </a:cubicBezTo>
                  <a:cubicBezTo>
                    <a:pt x="58" y="4"/>
                    <a:pt x="58" y="6"/>
                    <a:pt x="58" y="7"/>
                  </a:cubicBezTo>
                  <a:cubicBezTo>
                    <a:pt x="59" y="7"/>
                    <a:pt x="60" y="7"/>
                    <a:pt x="62" y="7"/>
                  </a:cubicBezTo>
                  <a:cubicBezTo>
                    <a:pt x="62" y="9"/>
                    <a:pt x="62" y="11"/>
                    <a:pt x="62" y="12"/>
                  </a:cubicBezTo>
                  <a:cubicBezTo>
                    <a:pt x="73" y="12"/>
                    <a:pt x="85" y="12"/>
                    <a:pt x="97" y="12"/>
                  </a:cubicBezTo>
                  <a:cubicBezTo>
                    <a:pt x="97" y="12"/>
                    <a:pt x="97" y="12"/>
                    <a:pt x="97" y="12"/>
                  </a:cubicBezTo>
                  <a:cubicBezTo>
                    <a:pt x="97" y="12"/>
                    <a:pt x="97" y="12"/>
                    <a:pt x="97" y="12"/>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55" name="Freeform 2356"/>
            <p:cNvSpPr>
              <a:spLocks/>
            </p:cNvSpPr>
            <p:nvPr/>
          </p:nvSpPr>
          <p:spPr bwMode="auto">
            <a:xfrm>
              <a:off x="4314" y="1696"/>
              <a:ext cx="518" cy="532"/>
            </a:xfrm>
            <a:custGeom>
              <a:avLst/>
              <a:gdLst>
                <a:gd name="T0" fmla="*/ 246 w 78"/>
                <a:gd name="T1" fmla="*/ 47 h 80"/>
                <a:gd name="T2" fmla="*/ 272 w 78"/>
                <a:gd name="T3" fmla="*/ 27 h 80"/>
                <a:gd name="T4" fmla="*/ 292 w 78"/>
                <a:gd name="T5" fmla="*/ 33 h 80"/>
                <a:gd name="T6" fmla="*/ 319 w 78"/>
                <a:gd name="T7" fmla="*/ 20 h 80"/>
                <a:gd name="T8" fmla="*/ 332 w 78"/>
                <a:gd name="T9" fmla="*/ 27 h 80"/>
                <a:gd name="T10" fmla="*/ 325 w 78"/>
                <a:gd name="T11" fmla="*/ 13 h 80"/>
                <a:gd name="T12" fmla="*/ 325 w 78"/>
                <a:gd name="T13" fmla="*/ 13 h 80"/>
                <a:gd name="T14" fmla="*/ 365 w 78"/>
                <a:gd name="T15" fmla="*/ 13 h 80"/>
                <a:gd name="T16" fmla="*/ 385 w 78"/>
                <a:gd name="T17" fmla="*/ 0 h 80"/>
                <a:gd name="T18" fmla="*/ 405 w 78"/>
                <a:gd name="T19" fmla="*/ 7 h 80"/>
                <a:gd name="T20" fmla="*/ 445 w 78"/>
                <a:gd name="T21" fmla="*/ 7 h 80"/>
                <a:gd name="T22" fmla="*/ 472 w 78"/>
                <a:gd name="T23" fmla="*/ 7 h 80"/>
                <a:gd name="T24" fmla="*/ 498 w 78"/>
                <a:gd name="T25" fmla="*/ 0 h 80"/>
                <a:gd name="T26" fmla="*/ 505 w 78"/>
                <a:gd name="T27" fmla="*/ 20 h 80"/>
                <a:gd name="T28" fmla="*/ 511 w 78"/>
                <a:gd name="T29" fmla="*/ 20 h 80"/>
                <a:gd name="T30" fmla="*/ 511 w 78"/>
                <a:gd name="T31" fmla="*/ 80 h 80"/>
                <a:gd name="T32" fmla="*/ 498 w 78"/>
                <a:gd name="T33" fmla="*/ 126 h 80"/>
                <a:gd name="T34" fmla="*/ 498 w 78"/>
                <a:gd name="T35" fmla="*/ 166 h 80"/>
                <a:gd name="T36" fmla="*/ 445 w 78"/>
                <a:gd name="T37" fmla="*/ 166 h 80"/>
                <a:gd name="T38" fmla="*/ 445 w 78"/>
                <a:gd name="T39" fmla="*/ 246 h 80"/>
                <a:gd name="T40" fmla="*/ 425 w 78"/>
                <a:gd name="T41" fmla="*/ 306 h 80"/>
                <a:gd name="T42" fmla="*/ 425 w 78"/>
                <a:gd name="T43" fmla="*/ 485 h 80"/>
                <a:gd name="T44" fmla="*/ 252 w 78"/>
                <a:gd name="T45" fmla="*/ 485 h 80"/>
                <a:gd name="T46" fmla="*/ 252 w 78"/>
                <a:gd name="T47" fmla="*/ 532 h 80"/>
                <a:gd name="T48" fmla="*/ 199 w 78"/>
                <a:gd name="T49" fmla="*/ 532 h 80"/>
                <a:gd name="T50" fmla="*/ 199 w 78"/>
                <a:gd name="T51" fmla="*/ 485 h 80"/>
                <a:gd name="T52" fmla="*/ 120 w 78"/>
                <a:gd name="T53" fmla="*/ 485 h 80"/>
                <a:gd name="T54" fmla="*/ 120 w 78"/>
                <a:gd name="T55" fmla="*/ 446 h 80"/>
                <a:gd name="T56" fmla="*/ 120 w 78"/>
                <a:gd name="T57" fmla="*/ 392 h 80"/>
                <a:gd name="T58" fmla="*/ 66 w 78"/>
                <a:gd name="T59" fmla="*/ 392 h 80"/>
                <a:gd name="T60" fmla="*/ 66 w 78"/>
                <a:gd name="T61" fmla="*/ 306 h 80"/>
                <a:gd name="T62" fmla="*/ 80 w 78"/>
                <a:gd name="T63" fmla="*/ 259 h 80"/>
                <a:gd name="T64" fmla="*/ 80 w 78"/>
                <a:gd name="T65" fmla="*/ 206 h 80"/>
                <a:gd name="T66" fmla="*/ 80 w 78"/>
                <a:gd name="T67" fmla="*/ 146 h 80"/>
                <a:gd name="T68" fmla="*/ 46 w 78"/>
                <a:gd name="T69" fmla="*/ 120 h 80"/>
                <a:gd name="T70" fmla="*/ 40 w 78"/>
                <a:gd name="T71" fmla="*/ 120 h 80"/>
                <a:gd name="T72" fmla="*/ 40 w 78"/>
                <a:gd name="T73" fmla="*/ 73 h 80"/>
                <a:gd name="T74" fmla="*/ 13 w 78"/>
                <a:gd name="T75" fmla="*/ 73 h 80"/>
                <a:gd name="T76" fmla="*/ 13 w 78"/>
                <a:gd name="T77" fmla="*/ 73 h 80"/>
                <a:gd name="T78" fmla="*/ 27 w 78"/>
                <a:gd name="T79" fmla="*/ 20 h 80"/>
                <a:gd name="T80" fmla="*/ 40 w 78"/>
                <a:gd name="T81" fmla="*/ 27 h 80"/>
                <a:gd name="T82" fmla="*/ 53 w 78"/>
                <a:gd name="T83" fmla="*/ 27 h 80"/>
                <a:gd name="T84" fmla="*/ 80 w 78"/>
                <a:gd name="T85" fmla="*/ 27 h 80"/>
                <a:gd name="T86" fmla="*/ 93 w 78"/>
                <a:gd name="T87" fmla="*/ 40 h 80"/>
                <a:gd name="T88" fmla="*/ 106 w 78"/>
                <a:gd name="T89" fmla="*/ 40 h 80"/>
                <a:gd name="T90" fmla="*/ 120 w 78"/>
                <a:gd name="T91" fmla="*/ 33 h 80"/>
                <a:gd name="T92" fmla="*/ 133 w 78"/>
                <a:gd name="T93" fmla="*/ 33 h 80"/>
                <a:gd name="T94" fmla="*/ 126 w 78"/>
                <a:gd name="T95" fmla="*/ 47 h 80"/>
                <a:gd name="T96" fmla="*/ 133 w 78"/>
                <a:gd name="T97" fmla="*/ 53 h 80"/>
                <a:gd name="T98" fmla="*/ 166 w 78"/>
                <a:gd name="T99" fmla="*/ 47 h 80"/>
                <a:gd name="T100" fmla="*/ 166 w 78"/>
                <a:gd name="T101" fmla="*/ 47 h 80"/>
                <a:gd name="T102" fmla="*/ 166 w 78"/>
                <a:gd name="T103" fmla="*/ 47 h 80"/>
                <a:gd name="T104" fmla="*/ 179 w 78"/>
                <a:gd name="T105" fmla="*/ 47 h 80"/>
                <a:gd name="T106" fmla="*/ 199 w 78"/>
                <a:gd name="T107" fmla="*/ 47 h 80"/>
                <a:gd name="T108" fmla="*/ 213 w 78"/>
                <a:gd name="T109" fmla="*/ 47 h 80"/>
                <a:gd name="T110" fmla="*/ 232 w 78"/>
                <a:gd name="T111" fmla="*/ 33 h 80"/>
                <a:gd name="T112" fmla="*/ 246 w 78"/>
                <a:gd name="T113" fmla="*/ 47 h 80"/>
                <a:gd name="T114" fmla="*/ 246 w 78"/>
                <a:gd name="T115" fmla="*/ 47 h 80"/>
                <a:gd name="T116" fmla="*/ 246 w 78"/>
                <a:gd name="T117" fmla="*/ 47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0"/>
                <a:gd name="T179" fmla="*/ 78 w 78"/>
                <a:gd name="T180" fmla="*/ 80 h 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0">
                  <a:moveTo>
                    <a:pt x="37" y="7"/>
                  </a:moveTo>
                  <a:cubicBezTo>
                    <a:pt x="39" y="5"/>
                    <a:pt x="42" y="7"/>
                    <a:pt x="41" y="4"/>
                  </a:cubicBezTo>
                  <a:cubicBezTo>
                    <a:pt x="42" y="5"/>
                    <a:pt x="43" y="6"/>
                    <a:pt x="44" y="5"/>
                  </a:cubicBezTo>
                  <a:cubicBezTo>
                    <a:pt x="46" y="5"/>
                    <a:pt x="47" y="4"/>
                    <a:pt x="48" y="3"/>
                  </a:cubicBezTo>
                  <a:cubicBezTo>
                    <a:pt x="48" y="3"/>
                    <a:pt x="49" y="5"/>
                    <a:pt x="50" y="4"/>
                  </a:cubicBezTo>
                  <a:cubicBezTo>
                    <a:pt x="50" y="3"/>
                    <a:pt x="50" y="3"/>
                    <a:pt x="49" y="2"/>
                  </a:cubicBezTo>
                  <a:cubicBezTo>
                    <a:pt x="49" y="2"/>
                    <a:pt x="49" y="2"/>
                    <a:pt x="49" y="2"/>
                  </a:cubicBezTo>
                  <a:cubicBezTo>
                    <a:pt x="52" y="3"/>
                    <a:pt x="53" y="1"/>
                    <a:pt x="55" y="2"/>
                  </a:cubicBezTo>
                  <a:cubicBezTo>
                    <a:pt x="57" y="3"/>
                    <a:pt x="57" y="1"/>
                    <a:pt x="58" y="0"/>
                  </a:cubicBezTo>
                  <a:cubicBezTo>
                    <a:pt x="59" y="0"/>
                    <a:pt x="60" y="1"/>
                    <a:pt x="61" y="1"/>
                  </a:cubicBezTo>
                  <a:cubicBezTo>
                    <a:pt x="63" y="1"/>
                    <a:pt x="66" y="1"/>
                    <a:pt x="67" y="1"/>
                  </a:cubicBezTo>
                  <a:cubicBezTo>
                    <a:pt x="69" y="0"/>
                    <a:pt x="69" y="2"/>
                    <a:pt x="71" y="1"/>
                  </a:cubicBezTo>
                  <a:cubicBezTo>
                    <a:pt x="72" y="1"/>
                    <a:pt x="74" y="0"/>
                    <a:pt x="75" y="0"/>
                  </a:cubicBezTo>
                  <a:cubicBezTo>
                    <a:pt x="76" y="1"/>
                    <a:pt x="75" y="2"/>
                    <a:pt x="76" y="3"/>
                  </a:cubicBezTo>
                  <a:cubicBezTo>
                    <a:pt x="76" y="3"/>
                    <a:pt x="77" y="3"/>
                    <a:pt x="77" y="3"/>
                  </a:cubicBezTo>
                  <a:cubicBezTo>
                    <a:pt x="77" y="6"/>
                    <a:pt x="77" y="9"/>
                    <a:pt x="77" y="12"/>
                  </a:cubicBezTo>
                  <a:cubicBezTo>
                    <a:pt x="77" y="14"/>
                    <a:pt x="78" y="20"/>
                    <a:pt x="75" y="19"/>
                  </a:cubicBezTo>
                  <a:cubicBezTo>
                    <a:pt x="75" y="21"/>
                    <a:pt x="75" y="23"/>
                    <a:pt x="75" y="25"/>
                  </a:cubicBezTo>
                  <a:cubicBezTo>
                    <a:pt x="72" y="25"/>
                    <a:pt x="69" y="25"/>
                    <a:pt x="67" y="25"/>
                  </a:cubicBezTo>
                  <a:cubicBezTo>
                    <a:pt x="67" y="29"/>
                    <a:pt x="67" y="33"/>
                    <a:pt x="67" y="37"/>
                  </a:cubicBezTo>
                  <a:cubicBezTo>
                    <a:pt x="67" y="41"/>
                    <a:pt x="69" y="46"/>
                    <a:pt x="64" y="46"/>
                  </a:cubicBezTo>
                  <a:cubicBezTo>
                    <a:pt x="64" y="55"/>
                    <a:pt x="64" y="64"/>
                    <a:pt x="64" y="73"/>
                  </a:cubicBezTo>
                  <a:cubicBezTo>
                    <a:pt x="64" y="74"/>
                    <a:pt x="41" y="73"/>
                    <a:pt x="38" y="73"/>
                  </a:cubicBezTo>
                  <a:cubicBezTo>
                    <a:pt x="38" y="76"/>
                    <a:pt x="38" y="78"/>
                    <a:pt x="38" y="80"/>
                  </a:cubicBezTo>
                  <a:cubicBezTo>
                    <a:pt x="36" y="80"/>
                    <a:pt x="33" y="80"/>
                    <a:pt x="30" y="80"/>
                  </a:cubicBezTo>
                  <a:cubicBezTo>
                    <a:pt x="30" y="78"/>
                    <a:pt x="30" y="76"/>
                    <a:pt x="30" y="73"/>
                  </a:cubicBezTo>
                  <a:cubicBezTo>
                    <a:pt x="29" y="73"/>
                    <a:pt x="19" y="75"/>
                    <a:pt x="18" y="73"/>
                  </a:cubicBezTo>
                  <a:cubicBezTo>
                    <a:pt x="17" y="73"/>
                    <a:pt x="18" y="68"/>
                    <a:pt x="18" y="67"/>
                  </a:cubicBezTo>
                  <a:cubicBezTo>
                    <a:pt x="18" y="64"/>
                    <a:pt x="18" y="62"/>
                    <a:pt x="18" y="59"/>
                  </a:cubicBezTo>
                  <a:cubicBezTo>
                    <a:pt x="15" y="59"/>
                    <a:pt x="12" y="59"/>
                    <a:pt x="10" y="59"/>
                  </a:cubicBezTo>
                  <a:cubicBezTo>
                    <a:pt x="10" y="55"/>
                    <a:pt x="10" y="50"/>
                    <a:pt x="10" y="46"/>
                  </a:cubicBezTo>
                  <a:cubicBezTo>
                    <a:pt x="13" y="46"/>
                    <a:pt x="12" y="41"/>
                    <a:pt x="12" y="39"/>
                  </a:cubicBezTo>
                  <a:cubicBezTo>
                    <a:pt x="12" y="36"/>
                    <a:pt x="12" y="33"/>
                    <a:pt x="12" y="31"/>
                  </a:cubicBezTo>
                  <a:cubicBezTo>
                    <a:pt x="12" y="28"/>
                    <a:pt x="12" y="25"/>
                    <a:pt x="12" y="22"/>
                  </a:cubicBezTo>
                  <a:cubicBezTo>
                    <a:pt x="12" y="17"/>
                    <a:pt x="11" y="18"/>
                    <a:pt x="7" y="18"/>
                  </a:cubicBezTo>
                  <a:cubicBezTo>
                    <a:pt x="6" y="18"/>
                    <a:pt x="6" y="18"/>
                    <a:pt x="6" y="18"/>
                  </a:cubicBezTo>
                  <a:cubicBezTo>
                    <a:pt x="6" y="16"/>
                    <a:pt x="6" y="14"/>
                    <a:pt x="6" y="11"/>
                  </a:cubicBezTo>
                  <a:cubicBezTo>
                    <a:pt x="5" y="11"/>
                    <a:pt x="4" y="11"/>
                    <a:pt x="2" y="11"/>
                  </a:cubicBezTo>
                  <a:cubicBezTo>
                    <a:pt x="2" y="11"/>
                    <a:pt x="2" y="11"/>
                    <a:pt x="2" y="11"/>
                  </a:cubicBezTo>
                  <a:cubicBezTo>
                    <a:pt x="3" y="9"/>
                    <a:pt x="0" y="3"/>
                    <a:pt x="4" y="3"/>
                  </a:cubicBezTo>
                  <a:cubicBezTo>
                    <a:pt x="5" y="2"/>
                    <a:pt x="6" y="3"/>
                    <a:pt x="6" y="4"/>
                  </a:cubicBezTo>
                  <a:cubicBezTo>
                    <a:pt x="5" y="5"/>
                    <a:pt x="8" y="4"/>
                    <a:pt x="8" y="4"/>
                  </a:cubicBezTo>
                  <a:cubicBezTo>
                    <a:pt x="10" y="4"/>
                    <a:pt x="10" y="5"/>
                    <a:pt x="12" y="4"/>
                  </a:cubicBezTo>
                  <a:cubicBezTo>
                    <a:pt x="12" y="5"/>
                    <a:pt x="13" y="5"/>
                    <a:pt x="14" y="6"/>
                  </a:cubicBezTo>
                  <a:cubicBezTo>
                    <a:pt x="15" y="6"/>
                    <a:pt x="16" y="6"/>
                    <a:pt x="16" y="6"/>
                  </a:cubicBezTo>
                  <a:cubicBezTo>
                    <a:pt x="17" y="6"/>
                    <a:pt x="18" y="6"/>
                    <a:pt x="18" y="5"/>
                  </a:cubicBezTo>
                  <a:cubicBezTo>
                    <a:pt x="19" y="6"/>
                    <a:pt x="19" y="5"/>
                    <a:pt x="20" y="5"/>
                  </a:cubicBezTo>
                  <a:cubicBezTo>
                    <a:pt x="21" y="6"/>
                    <a:pt x="20" y="7"/>
                    <a:pt x="19" y="7"/>
                  </a:cubicBezTo>
                  <a:cubicBezTo>
                    <a:pt x="19" y="7"/>
                    <a:pt x="20" y="7"/>
                    <a:pt x="20" y="8"/>
                  </a:cubicBezTo>
                  <a:cubicBezTo>
                    <a:pt x="22" y="8"/>
                    <a:pt x="24" y="3"/>
                    <a:pt x="25" y="7"/>
                  </a:cubicBezTo>
                  <a:cubicBezTo>
                    <a:pt x="25" y="7"/>
                    <a:pt x="25" y="7"/>
                    <a:pt x="25" y="7"/>
                  </a:cubicBezTo>
                  <a:cubicBezTo>
                    <a:pt x="25" y="7"/>
                    <a:pt x="25" y="7"/>
                    <a:pt x="25" y="7"/>
                  </a:cubicBezTo>
                  <a:cubicBezTo>
                    <a:pt x="27" y="8"/>
                    <a:pt x="27" y="8"/>
                    <a:pt x="27" y="7"/>
                  </a:cubicBezTo>
                  <a:cubicBezTo>
                    <a:pt x="25" y="5"/>
                    <a:pt x="29" y="6"/>
                    <a:pt x="30" y="7"/>
                  </a:cubicBezTo>
                  <a:cubicBezTo>
                    <a:pt x="31" y="7"/>
                    <a:pt x="32" y="7"/>
                    <a:pt x="32" y="7"/>
                  </a:cubicBezTo>
                  <a:cubicBezTo>
                    <a:pt x="35" y="8"/>
                    <a:pt x="33" y="5"/>
                    <a:pt x="35" y="5"/>
                  </a:cubicBezTo>
                  <a:cubicBezTo>
                    <a:pt x="35" y="5"/>
                    <a:pt x="37" y="7"/>
                    <a:pt x="37" y="7"/>
                  </a:cubicBezTo>
                  <a:cubicBezTo>
                    <a:pt x="37" y="7"/>
                    <a:pt x="37" y="7"/>
                    <a:pt x="37" y="7"/>
                  </a:cubicBezTo>
                  <a:cubicBezTo>
                    <a:pt x="37" y="7"/>
                    <a:pt x="37" y="7"/>
                    <a:pt x="37" y="7"/>
                  </a:cubicBezTo>
                </a:path>
              </a:pathLst>
            </a:custGeom>
            <a:solidFill>
              <a:schemeClr val="accent2">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56" name="Freeform 2357"/>
            <p:cNvSpPr>
              <a:spLocks/>
            </p:cNvSpPr>
            <p:nvPr/>
          </p:nvSpPr>
          <p:spPr bwMode="auto">
            <a:xfrm>
              <a:off x="1012" y="1716"/>
              <a:ext cx="412" cy="492"/>
            </a:xfrm>
            <a:custGeom>
              <a:avLst/>
              <a:gdLst>
                <a:gd name="T0" fmla="*/ 0 w 62"/>
                <a:gd name="T1" fmla="*/ 146 h 74"/>
                <a:gd name="T2" fmla="*/ 47 w 62"/>
                <a:gd name="T3" fmla="*/ 146 h 74"/>
                <a:gd name="T4" fmla="*/ 47 w 62"/>
                <a:gd name="T5" fmla="*/ 100 h 74"/>
                <a:gd name="T6" fmla="*/ 47 w 62"/>
                <a:gd name="T7" fmla="*/ 53 h 74"/>
                <a:gd name="T8" fmla="*/ 226 w 62"/>
                <a:gd name="T9" fmla="*/ 53 h 74"/>
                <a:gd name="T10" fmla="*/ 219 w 62"/>
                <a:gd name="T11" fmla="*/ 33 h 74"/>
                <a:gd name="T12" fmla="*/ 219 w 62"/>
                <a:gd name="T13" fmla="*/ 40 h 74"/>
                <a:gd name="T14" fmla="*/ 213 w 62"/>
                <a:gd name="T15" fmla="*/ 20 h 74"/>
                <a:gd name="T16" fmla="*/ 233 w 62"/>
                <a:gd name="T17" fmla="*/ 7 h 74"/>
                <a:gd name="T18" fmla="*/ 292 w 62"/>
                <a:gd name="T19" fmla="*/ 13 h 74"/>
                <a:gd name="T20" fmla="*/ 306 w 62"/>
                <a:gd name="T21" fmla="*/ 47 h 74"/>
                <a:gd name="T22" fmla="*/ 326 w 62"/>
                <a:gd name="T23" fmla="*/ 40 h 74"/>
                <a:gd name="T24" fmla="*/ 332 w 62"/>
                <a:gd name="T25" fmla="*/ 60 h 74"/>
                <a:gd name="T26" fmla="*/ 346 w 62"/>
                <a:gd name="T27" fmla="*/ 53 h 74"/>
                <a:gd name="T28" fmla="*/ 359 w 62"/>
                <a:gd name="T29" fmla="*/ 80 h 74"/>
                <a:gd name="T30" fmla="*/ 379 w 62"/>
                <a:gd name="T31" fmla="*/ 106 h 74"/>
                <a:gd name="T32" fmla="*/ 379 w 62"/>
                <a:gd name="T33" fmla="*/ 133 h 74"/>
                <a:gd name="T34" fmla="*/ 372 w 62"/>
                <a:gd name="T35" fmla="*/ 140 h 74"/>
                <a:gd name="T36" fmla="*/ 385 w 62"/>
                <a:gd name="T37" fmla="*/ 153 h 74"/>
                <a:gd name="T38" fmla="*/ 399 w 62"/>
                <a:gd name="T39" fmla="*/ 180 h 74"/>
                <a:gd name="T40" fmla="*/ 405 w 62"/>
                <a:gd name="T41" fmla="*/ 213 h 74"/>
                <a:gd name="T42" fmla="*/ 399 w 62"/>
                <a:gd name="T43" fmla="*/ 233 h 74"/>
                <a:gd name="T44" fmla="*/ 392 w 62"/>
                <a:gd name="T45" fmla="*/ 246 h 74"/>
                <a:gd name="T46" fmla="*/ 352 w 62"/>
                <a:gd name="T47" fmla="*/ 246 h 74"/>
                <a:gd name="T48" fmla="*/ 272 w 62"/>
                <a:gd name="T49" fmla="*/ 246 h 74"/>
                <a:gd name="T50" fmla="*/ 272 w 62"/>
                <a:gd name="T51" fmla="*/ 279 h 74"/>
                <a:gd name="T52" fmla="*/ 272 w 62"/>
                <a:gd name="T53" fmla="*/ 286 h 74"/>
                <a:gd name="T54" fmla="*/ 279 w 62"/>
                <a:gd name="T55" fmla="*/ 293 h 74"/>
                <a:gd name="T56" fmla="*/ 272 w 62"/>
                <a:gd name="T57" fmla="*/ 299 h 74"/>
                <a:gd name="T58" fmla="*/ 266 w 62"/>
                <a:gd name="T59" fmla="*/ 312 h 74"/>
                <a:gd name="T60" fmla="*/ 292 w 62"/>
                <a:gd name="T61" fmla="*/ 352 h 74"/>
                <a:gd name="T62" fmla="*/ 292 w 62"/>
                <a:gd name="T63" fmla="*/ 366 h 74"/>
                <a:gd name="T64" fmla="*/ 286 w 62"/>
                <a:gd name="T65" fmla="*/ 399 h 74"/>
                <a:gd name="T66" fmla="*/ 292 w 62"/>
                <a:gd name="T67" fmla="*/ 412 h 74"/>
                <a:gd name="T68" fmla="*/ 312 w 62"/>
                <a:gd name="T69" fmla="*/ 419 h 74"/>
                <a:gd name="T70" fmla="*/ 312 w 62"/>
                <a:gd name="T71" fmla="*/ 465 h 74"/>
                <a:gd name="T72" fmla="*/ 272 w 62"/>
                <a:gd name="T73" fmla="*/ 465 h 74"/>
                <a:gd name="T74" fmla="*/ 266 w 62"/>
                <a:gd name="T75" fmla="*/ 492 h 74"/>
                <a:gd name="T76" fmla="*/ 219 w 62"/>
                <a:gd name="T77" fmla="*/ 492 h 74"/>
                <a:gd name="T78" fmla="*/ 173 w 62"/>
                <a:gd name="T79" fmla="*/ 492 h 74"/>
                <a:gd name="T80" fmla="*/ 166 w 62"/>
                <a:gd name="T81" fmla="*/ 485 h 74"/>
                <a:gd name="T82" fmla="*/ 159 w 62"/>
                <a:gd name="T83" fmla="*/ 465 h 74"/>
                <a:gd name="T84" fmla="*/ 159 w 62"/>
                <a:gd name="T85" fmla="*/ 379 h 74"/>
                <a:gd name="T86" fmla="*/ 113 w 62"/>
                <a:gd name="T87" fmla="*/ 372 h 74"/>
                <a:gd name="T88" fmla="*/ 120 w 62"/>
                <a:gd name="T89" fmla="*/ 319 h 74"/>
                <a:gd name="T90" fmla="*/ 120 w 62"/>
                <a:gd name="T91" fmla="*/ 299 h 74"/>
                <a:gd name="T92" fmla="*/ 86 w 62"/>
                <a:gd name="T93" fmla="*/ 306 h 74"/>
                <a:gd name="T94" fmla="*/ 100 w 62"/>
                <a:gd name="T95" fmla="*/ 273 h 74"/>
                <a:gd name="T96" fmla="*/ 106 w 62"/>
                <a:gd name="T97" fmla="*/ 266 h 74"/>
                <a:gd name="T98" fmla="*/ 113 w 62"/>
                <a:gd name="T99" fmla="*/ 246 h 74"/>
                <a:gd name="T100" fmla="*/ 7 w 62"/>
                <a:gd name="T101" fmla="*/ 246 h 74"/>
                <a:gd name="T102" fmla="*/ 7 w 62"/>
                <a:gd name="T103" fmla="*/ 186 h 74"/>
                <a:gd name="T104" fmla="*/ 0 w 62"/>
                <a:gd name="T105" fmla="*/ 146 h 74"/>
                <a:gd name="T106" fmla="*/ 0 w 62"/>
                <a:gd name="T107" fmla="*/ 146 h 74"/>
                <a:gd name="T108" fmla="*/ 0 w 62"/>
                <a:gd name="T109" fmla="*/ 146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4"/>
                <a:gd name="T167" fmla="*/ 62 w 62"/>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4">
                  <a:moveTo>
                    <a:pt x="0" y="22"/>
                  </a:moveTo>
                  <a:cubicBezTo>
                    <a:pt x="1" y="22"/>
                    <a:pt x="6" y="22"/>
                    <a:pt x="7" y="22"/>
                  </a:cubicBezTo>
                  <a:cubicBezTo>
                    <a:pt x="8" y="21"/>
                    <a:pt x="7" y="15"/>
                    <a:pt x="7" y="15"/>
                  </a:cubicBezTo>
                  <a:cubicBezTo>
                    <a:pt x="7" y="13"/>
                    <a:pt x="7" y="10"/>
                    <a:pt x="7" y="8"/>
                  </a:cubicBezTo>
                  <a:cubicBezTo>
                    <a:pt x="16" y="8"/>
                    <a:pt x="25" y="8"/>
                    <a:pt x="34" y="8"/>
                  </a:cubicBezTo>
                  <a:cubicBezTo>
                    <a:pt x="34" y="7"/>
                    <a:pt x="34" y="5"/>
                    <a:pt x="33" y="5"/>
                  </a:cubicBezTo>
                  <a:cubicBezTo>
                    <a:pt x="33" y="5"/>
                    <a:pt x="33" y="5"/>
                    <a:pt x="33" y="6"/>
                  </a:cubicBezTo>
                  <a:cubicBezTo>
                    <a:pt x="32" y="5"/>
                    <a:pt x="32" y="4"/>
                    <a:pt x="32" y="3"/>
                  </a:cubicBezTo>
                  <a:cubicBezTo>
                    <a:pt x="33" y="3"/>
                    <a:pt x="34" y="2"/>
                    <a:pt x="35" y="1"/>
                  </a:cubicBezTo>
                  <a:cubicBezTo>
                    <a:pt x="38" y="1"/>
                    <a:pt x="43" y="0"/>
                    <a:pt x="44" y="2"/>
                  </a:cubicBezTo>
                  <a:cubicBezTo>
                    <a:pt x="45" y="3"/>
                    <a:pt x="45" y="5"/>
                    <a:pt x="46" y="7"/>
                  </a:cubicBezTo>
                  <a:cubicBezTo>
                    <a:pt x="47" y="7"/>
                    <a:pt x="48" y="6"/>
                    <a:pt x="49" y="6"/>
                  </a:cubicBezTo>
                  <a:cubicBezTo>
                    <a:pt x="49" y="8"/>
                    <a:pt x="50" y="7"/>
                    <a:pt x="50" y="9"/>
                  </a:cubicBezTo>
                  <a:cubicBezTo>
                    <a:pt x="51" y="9"/>
                    <a:pt x="51" y="9"/>
                    <a:pt x="52" y="8"/>
                  </a:cubicBezTo>
                  <a:cubicBezTo>
                    <a:pt x="53" y="9"/>
                    <a:pt x="53" y="11"/>
                    <a:pt x="54" y="12"/>
                  </a:cubicBezTo>
                  <a:cubicBezTo>
                    <a:pt x="56" y="11"/>
                    <a:pt x="58" y="14"/>
                    <a:pt x="57" y="16"/>
                  </a:cubicBezTo>
                  <a:cubicBezTo>
                    <a:pt x="56" y="17"/>
                    <a:pt x="57" y="19"/>
                    <a:pt x="57" y="20"/>
                  </a:cubicBezTo>
                  <a:cubicBezTo>
                    <a:pt x="57" y="20"/>
                    <a:pt x="56" y="20"/>
                    <a:pt x="56" y="21"/>
                  </a:cubicBezTo>
                  <a:cubicBezTo>
                    <a:pt x="56" y="22"/>
                    <a:pt x="58" y="22"/>
                    <a:pt x="58" y="23"/>
                  </a:cubicBezTo>
                  <a:cubicBezTo>
                    <a:pt x="58" y="24"/>
                    <a:pt x="56" y="27"/>
                    <a:pt x="60" y="27"/>
                  </a:cubicBezTo>
                  <a:cubicBezTo>
                    <a:pt x="61" y="27"/>
                    <a:pt x="62" y="31"/>
                    <a:pt x="61" y="32"/>
                  </a:cubicBezTo>
                  <a:cubicBezTo>
                    <a:pt x="59" y="33"/>
                    <a:pt x="60" y="33"/>
                    <a:pt x="60" y="35"/>
                  </a:cubicBezTo>
                  <a:cubicBezTo>
                    <a:pt x="59" y="36"/>
                    <a:pt x="60" y="37"/>
                    <a:pt x="59" y="37"/>
                  </a:cubicBezTo>
                  <a:cubicBezTo>
                    <a:pt x="57" y="37"/>
                    <a:pt x="55" y="37"/>
                    <a:pt x="53" y="37"/>
                  </a:cubicBezTo>
                  <a:cubicBezTo>
                    <a:pt x="49" y="37"/>
                    <a:pt x="45" y="37"/>
                    <a:pt x="41" y="37"/>
                  </a:cubicBezTo>
                  <a:cubicBezTo>
                    <a:pt x="41" y="38"/>
                    <a:pt x="42" y="41"/>
                    <a:pt x="41" y="42"/>
                  </a:cubicBezTo>
                  <a:cubicBezTo>
                    <a:pt x="42" y="42"/>
                    <a:pt x="41" y="43"/>
                    <a:pt x="41" y="43"/>
                  </a:cubicBezTo>
                  <a:cubicBezTo>
                    <a:pt x="42" y="43"/>
                    <a:pt x="42" y="43"/>
                    <a:pt x="42" y="44"/>
                  </a:cubicBezTo>
                  <a:cubicBezTo>
                    <a:pt x="42" y="44"/>
                    <a:pt x="42" y="45"/>
                    <a:pt x="41" y="45"/>
                  </a:cubicBezTo>
                  <a:cubicBezTo>
                    <a:pt x="41" y="45"/>
                    <a:pt x="40" y="46"/>
                    <a:pt x="40" y="47"/>
                  </a:cubicBezTo>
                  <a:cubicBezTo>
                    <a:pt x="42" y="48"/>
                    <a:pt x="43" y="50"/>
                    <a:pt x="44" y="53"/>
                  </a:cubicBezTo>
                  <a:cubicBezTo>
                    <a:pt x="44" y="54"/>
                    <a:pt x="44" y="54"/>
                    <a:pt x="44" y="55"/>
                  </a:cubicBezTo>
                  <a:cubicBezTo>
                    <a:pt x="44" y="57"/>
                    <a:pt x="44" y="58"/>
                    <a:pt x="43" y="60"/>
                  </a:cubicBezTo>
                  <a:cubicBezTo>
                    <a:pt x="44" y="61"/>
                    <a:pt x="44" y="61"/>
                    <a:pt x="44" y="62"/>
                  </a:cubicBezTo>
                  <a:cubicBezTo>
                    <a:pt x="45" y="62"/>
                    <a:pt x="47" y="63"/>
                    <a:pt x="47" y="63"/>
                  </a:cubicBezTo>
                  <a:cubicBezTo>
                    <a:pt x="48" y="64"/>
                    <a:pt x="47" y="69"/>
                    <a:pt x="47" y="70"/>
                  </a:cubicBezTo>
                  <a:cubicBezTo>
                    <a:pt x="47" y="71"/>
                    <a:pt x="43" y="70"/>
                    <a:pt x="41" y="70"/>
                  </a:cubicBezTo>
                  <a:cubicBezTo>
                    <a:pt x="39" y="70"/>
                    <a:pt x="42" y="74"/>
                    <a:pt x="40" y="74"/>
                  </a:cubicBezTo>
                  <a:cubicBezTo>
                    <a:pt x="37" y="74"/>
                    <a:pt x="35" y="74"/>
                    <a:pt x="33" y="74"/>
                  </a:cubicBezTo>
                  <a:cubicBezTo>
                    <a:pt x="30" y="74"/>
                    <a:pt x="28" y="74"/>
                    <a:pt x="26" y="74"/>
                  </a:cubicBezTo>
                  <a:cubicBezTo>
                    <a:pt x="25" y="74"/>
                    <a:pt x="25" y="74"/>
                    <a:pt x="25" y="73"/>
                  </a:cubicBezTo>
                  <a:cubicBezTo>
                    <a:pt x="25" y="71"/>
                    <a:pt x="24" y="71"/>
                    <a:pt x="24" y="70"/>
                  </a:cubicBezTo>
                  <a:cubicBezTo>
                    <a:pt x="23" y="66"/>
                    <a:pt x="24" y="61"/>
                    <a:pt x="24" y="57"/>
                  </a:cubicBezTo>
                  <a:cubicBezTo>
                    <a:pt x="24" y="57"/>
                    <a:pt x="18" y="56"/>
                    <a:pt x="17" y="56"/>
                  </a:cubicBezTo>
                  <a:cubicBezTo>
                    <a:pt x="15" y="57"/>
                    <a:pt x="15" y="46"/>
                    <a:pt x="18" y="48"/>
                  </a:cubicBezTo>
                  <a:cubicBezTo>
                    <a:pt x="20" y="48"/>
                    <a:pt x="19" y="46"/>
                    <a:pt x="18" y="45"/>
                  </a:cubicBezTo>
                  <a:cubicBezTo>
                    <a:pt x="17" y="44"/>
                    <a:pt x="14" y="46"/>
                    <a:pt x="13" y="46"/>
                  </a:cubicBezTo>
                  <a:cubicBezTo>
                    <a:pt x="13" y="44"/>
                    <a:pt x="15" y="43"/>
                    <a:pt x="15" y="41"/>
                  </a:cubicBezTo>
                  <a:cubicBezTo>
                    <a:pt x="15" y="41"/>
                    <a:pt x="16" y="39"/>
                    <a:pt x="16" y="40"/>
                  </a:cubicBezTo>
                  <a:cubicBezTo>
                    <a:pt x="16" y="39"/>
                    <a:pt x="16" y="38"/>
                    <a:pt x="17" y="37"/>
                  </a:cubicBezTo>
                  <a:cubicBezTo>
                    <a:pt x="13" y="38"/>
                    <a:pt x="6" y="37"/>
                    <a:pt x="1" y="37"/>
                  </a:cubicBezTo>
                  <a:cubicBezTo>
                    <a:pt x="1" y="34"/>
                    <a:pt x="1" y="31"/>
                    <a:pt x="1" y="28"/>
                  </a:cubicBezTo>
                  <a:cubicBezTo>
                    <a:pt x="1" y="25"/>
                    <a:pt x="0" y="25"/>
                    <a:pt x="0" y="22"/>
                  </a:cubicBezTo>
                  <a:cubicBezTo>
                    <a:pt x="0" y="22"/>
                    <a:pt x="0" y="22"/>
                    <a:pt x="0" y="22"/>
                  </a:cubicBezTo>
                  <a:cubicBezTo>
                    <a:pt x="0" y="22"/>
                    <a:pt x="0" y="22"/>
                    <a:pt x="0" y="22"/>
                  </a:cubicBezTo>
                </a:path>
              </a:pathLst>
            </a:custGeom>
            <a:solidFill>
              <a:schemeClr val="accent5"/>
            </a:solidFill>
            <a:ln w="9525">
              <a:solidFill>
                <a:schemeClr val="bg1"/>
              </a:solidFill>
              <a:round/>
              <a:headEnd/>
              <a:tailEnd/>
            </a:ln>
          </p:spPr>
          <p:txBody>
            <a:bodyPr/>
            <a:lstStyle/>
            <a:p>
              <a:endParaRPr lang="de-DE"/>
            </a:p>
          </p:txBody>
        </p:sp>
        <p:sp>
          <p:nvSpPr>
            <p:cNvPr id="157" name="Freeform 2358"/>
            <p:cNvSpPr>
              <a:spLocks/>
            </p:cNvSpPr>
            <p:nvPr/>
          </p:nvSpPr>
          <p:spPr bwMode="auto">
            <a:xfrm>
              <a:off x="3689" y="1756"/>
              <a:ext cx="778" cy="605"/>
            </a:xfrm>
            <a:custGeom>
              <a:avLst/>
              <a:gdLst>
                <a:gd name="T0" fmla="*/ 273 w 117"/>
                <a:gd name="T1" fmla="*/ 160 h 91"/>
                <a:gd name="T2" fmla="*/ 366 w 117"/>
                <a:gd name="T3" fmla="*/ 173 h 91"/>
                <a:gd name="T4" fmla="*/ 512 w 117"/>
                <a:gd name="T5" fmla="*/ 133 h 91"/>
                <a:gd name="T6" fmla="*/ 565 w 117"/>
                <a:gd name="T7" fmla="*/ 113 h 91"/>
                <a:gd name="T8" fmla="*/ 585 w 117"/>
                <a:gd name="T9" fmla="*/ 86 h 91"/>
                <a:gd name="T10" fmla="*/ 598 w 117"/>
                <a:gd name="T11" fmla="*/ 66 h 91"/>
                <a:gd name="T12" fmla="*/ 605 w 117"/>
                <a:gd name="T13" fmla="*/ 53 h 91"/>
                <a:gd name="T14" fmla="*/ 605 w 117"/>
                <a:gd name="T15" fmla="*/ 40 h 91"/>
                <a:gd name="T16" fmla="*/ 605 w 117"/>
                <a:gd name="T17" fmla="*/ 20 h 91"/>
                <a:gd name="T18" fmla="*/ 618 w 117"/>
                <a:gd name="T19" fmla="*/ 13 h 91"/>
                <a:gd name="T20" fmla="*/ 638 w 117"/>
                <a:gd name="T21" fmla="*/ 20 h 91"/>
                <a:gd name="T22" fmla="*/ 665 w 117"/>
                <a:gd name="T23" fmla="*/ 60 h 91"/>
                <a:gd name="T24" fmla="*/ 705 w 117"/>
                <a:gd name="T25" fmla="*/ 106 h 91"/>
                <a:gd name="T26" fmla="*/ 698 w 117"/>
                <a:gd name="T27" fmla="*/ 239 h 91"/>
                <a:gd name="T28" fmla="*/ 692 w 117"/>
                <a:gd name="T29" fmla="*/ 332 h 91"/>
                <a:gd name="T30" fmla="*/ 745 w 117"/>
                <a:gd name="T31" fmla="*/ 412 h 91"/>
                <a:gd name="T32" fmla="*/ 778 w 117"/>
                <a:gd name="T33" fmla="*/ 432 h 91"/>
                <a:gd name="T34" fmla="*/ 758 w 117"/>
                <a:gd name="T35" fmla="*/ 605 h 91"/>
                <a:gd name="T36" fmla="*/ 519 w 117"/>
                <a:gd name="T37" fmla="*/ 605 h 91"/>
                <a:gd name="T38" fmla="*/ 386 w 117"/>
                <a:gd name="T39" fmla="*/ 598 h 91"/>
                <a:gd name="T40" fmla="*/ 213 w 117"/>
                <a:gd name="T41" fmla="*/ 605 h 91"/>
                <a:gd name="T42" fmla="*/ 40 w 117"/>
                <a:gd name="T43" fmla="*/ 598 h 91"/>
                <a:gd name="T44" fmla="*/ 33 w 117"/>
                <a:gd name="T45" fmla="*/ 558 h 91"/>
                <a:gd name="T46" fmla="*/ 33 w 117"/>
                <a:gd name="T47" fmla="*/ 558 h 91"/>
                <a:gd name="T48" fmla="*/ 40 w 117"/>
                <a:gd name="T49" fmla="*/ 512 h 91"/>
                <a:gd name="T50" fmla="*/ 27 w 117"/>
                <a:gd name="T51" fmla="*/ 492 h 91"/>
                <a:gd name="T52" fmla="*/ 33 w 117"/>
                <a:gd name="T53" fmla="*/ 479 h 91"/>
                <a:gd name="T54" fmla="*/ 20 w 117"/>
                <a:gd name="T55" fmla="*/ 452 h 91"/>
                <a:gd name="T56" fmla="*/ 20 w 117"/>
                <a:gd name="T57" fmla="*/ 439 h 91"/>
                <a:gd name="T58" fmla="*/ 20 w 117"/>
                <a:gd name="T59" fmla="*/ 406 h 91"/>
                <a:gd name="T60" fmla="*/ 20 w 117"/>
                <a:gd name="T61" fmla="*/ 399 h 91"/>
                <a:gd name="T62" fmla="*/ 20 w 117"/>
                <a:gd name="T63" fmla="*/ 399 h 91"/>
                <a:gd name="T64" fmla="*/ 20 w 117"/>
                <a:gd name="T65" fmla="*/ 392 h 91"/>
                <a:gd name="T66" fmla="*/ 20 w 117"/>
                <a:gd name="T67" fmla="*/ 379 h 91"/>
                <a:gd name="T68" fmla="*/ 20 w 117"/>
                <a:gd name="T69" fmla="*/ 372 h 91"/>
                <a:gd name="T70" fmla="*/ 13 w 117"/>
                <a:gd name="T71" fmla="*/ 372 h 91"/>
                <a:gd name="T72" fmla="*/ 27 w 117"/>
                <a:gd name="T73" fmla="*/ 352 h 91"/>
                <a:gd name="T74" fmla="*/ 33 w 117"/>
                <a:gd name="T75" fmla="*/ 293 h 91"/>
                <a:gd name="T76" fmla="*/ 60 w 117"/>
                <a:gd name="T77" fmla="*/ 266 h 91"/>
                <a:gd name="T78" fmla="*/ 60 w 117"/>
                <a:gd name="T79" fmla="*/ 246 h 91"/>
                <a:gd name="T80" fmla="*/ 86 w 117"/>
                <a:gd name="T81" fmla="*/ 233 h 91"/>
                <a:gd name="T82" fmla="*/ 93 w 117"/>
                <a:gd name="T83" fmla="*/ 226 h 91"/>
                <a:gd name="T84" fmla="*/ 120 w 117"/>
                <a:gd name="T85" fmla="*/ 199 h 91"/>
                <a:gd name="T86" fmla="*/ 133 w 117"/>
                <a:gd name="T87" fmla="*/ 193 h 91"/>
                <a:gd name="T88" fmla="*/ 153 w 117"/>
                <a:gd name="T89" fmla="*/ 186 h 91"/>
                <a:gd name="T90" fmla="*/ 239 w 117"/>
                <a:gd name="T91" fmla="*/ 160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91"/>
                <a:gd name="T140" fmla="*/ 117 w 117"/>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91">
                  <a:moveTo>
                    <a:pt x="36" y="24"/>
                  </a:moveTo>
                  <a:cubicBezTo>
                    <a:pt x="38" y="24"/>
                    <a:pt x="39" y="24"/>
                    <a:pt x="41" y="24"/>
                  </a:cubicBezTo>
                  <a:cubicBezTo>
                    <a:pt x="43" y="25"/>
                    <a:pt x="43" y="25"/>
                    <a:pt x="46" y="26"/>
                  </a:cubicBezTo>
                  <a:cubicBezTo>
                    <a:pt x="48" y="27"/>
                    <a:pt x="52" y="25"/>
                    <a:pt x="55" y="26"/>
                  </a:cubicBezTo>
                  <a:cubicBezTo>
                    <a:pt x="58" y="26"/>
                    <a:pt x="69" y="26"/>
                    <a:pt x="69" y="23"/>
                  </a:cubicBezTo>
                  <a:cubicBezTo>
                    <a:pt x="68" y="16"/>
                    <a:pt x="76" y="23"/>
                    <a:pt x="77" y="20"/>
                  </a:cubicBezTo>
                  <a:cubicBezTo>
                    <a:pt x="78" y="19"/>
                    <a:pt x="79" y="15"/>
                    <a:pt x="81" y="17"/>
                  </a:cubicBezTo>
                  <a:cubicBezTo>
                    <a:pt x="81" y="18"/>
                    <a:pt x="84" y="13"/>
                    <a:pt x="85" y="17"/>
                  </a:cubicBezTo>
                  <a:cubicBezTo>
                    <a:pt x="85" y="17"/>
                    <a:pt x="85" y="14"/>
                    <a:pt x="85" y="14"/>
                  </a:cubicBezTo>
                  <a:cubicBezTo>
                    <a:pt x="85" y="14"/>
                    <a:pt x="87" y="14"/>
                    <a:pt x="88" y="13"/>
                  </a:cubicBezTo>
                  <a:cubicBezTo>
                    <a:pt x="88" y="13"/>
                    <a:pt x="89" y="11"/>
                    <a:pt x="88" y="11"/>
                  </a:cubicBezTo>
                  <a:cubicBezTo>
                    <a:pt x="88" y="11"/>
                    <a:pt x="90" y="11"/>
                    <a:pt x="90" y="10"/>
                  </a:cubicBezTo>
                  <a:cubicBezTo>
                    <a:pt x="90" y="10"/>
                    <a:pt x="89" y="9"/>
                    <a:pt x="89" y="9"/>
                  </a:cubicBezTo>
                  <a:cubicBezTo>
                    <a:pt x="90" y="8"/>
                    <a:pt x="91" y="9"/>
                    <a:pt x="91" y="8"/>
                  </a:cubicBezTo>
                  <a:cubicBezTo>
                    <a:pt x="91" y="7"/>
                    <a:pt x="89" y="7"/>
                    <a:pt x="90" y="7"/>
                  </a:cubicBezTo>
                  <a:cubicBezTo>
                    <a:pt x="90" y="6"/>
                    <a:pt x="91" y="6"/>
                    <a:pt x="91" y="6"/>
                  </a:cubicBezTo>
                  <a:cubicBezTo>
                    <a:pt x="91" y="6"/>
                    <a:pt x="92" y="5"/>
                    <a:pt x="92" y="5"/>
                  </a:cubicBezTo>
                  <a:cubicBezTo>
                    <a:pt x="92" y="4"/>
                    <a:pt x="91" y="4"/>
                    <a:pt x="91" y="3"/>
                  </a:cubicBezTo>
                  <a:cubicBezTo>
                    <a:pt x="92" y="3"/>
                    <a:pt x="91" y="3"/>
                    <a:pt x="91" y="2"/>
                  </a:cubicBezTo>
                  <a:cubicBezTo>
                    <a:pt x="92" y="2"/>
                    <a:pt x="93" y="2"/>
                    <a:pt x="93" y="2"/>
                  </a:cubicBezTo>
                  <a:cubicBezTo>
                    <a:pt x="95" y="1"/>
                    <a:pt x="94" y="0"/>
                    <a:pt x="96" y="1"/>
                  </a:cubicBezTo>
                  <a:cubicBezTo>
                    <a:pt x="95" y="1"/>
                    <a:pt x="96" y="2"/>
                    <a:pt x="96" y="3"/>
                  </a:cubicBezTo>
                  <a:cubicBezTo>
                    <a:pt x="96" y="3"/>
                    <a:pt x="99" y="2"/>
                    <a:pt x="100" y="2"/>
                  </a:cubicBezTo>
                  <a:cubicBezTo>
                    <a:pt x="100" y="4"/>
                    <a:pt x="99" y="8"/>
                    <a:pt x="100" y="9"/>
                  </a:cubicBezTo>
                  <a:cubicBezTo>
                    <a:pt x="101" y="10"/>
                    <a:pt x="105" y="8"/>
                    <a:pt x="106" y="9"/>
                  </a:cubicBezTo>
                  <a:cubicBezTo>
                    <a:pt x="107" y="10"/>
                    <a:pt x="106" y="15"/>
                    <a:pt x="106" y="16"/>
                  </a:cubicBezTo>
                  <a:cubicBezTo>
                    <a:pt x="106" y="18"/>
                    <a:pt x="106" y="21"/>
                    <a:pt x="106" y="23"/>
                  </a:cubicBezTo>
                  <a:cubicBezTo>
                    <a:pt x="106" y="25"/>
                    <a:pt x="106" y="36"/>
                    <a:pt x="105" y="36"/>
                  </a:cubicBezTo>
                  <a:cubicBezTo>
                    <a:pt x="102" y="37"/>
                    <a:pt x="104" y="40"/>
                    <a:pt x="104" y="43"/>
                  </a:cubicBezTo>
                  <a:cubicBezTo>
                    <a:pt x="104" y="45"/>
                    <a:pt x="104" y="48"/>
                    <a:pt x="104" y="50"/>
                  </a:cubicBezTo>
                  <a:cubicBezTo>
                    <a:pt x="106" y="50"/>
                    <a:pt x="109" y="50"/>
                    <a:pt x="112" y="50"/>
                  </a:cubicBezTo>
                  <a:cubicBezTo>
                    <a:pt x="112" y="54"/>
                    <a:pt x="112" y="58"/>
                    <a:pt x="112" y="62"/>
                  </a:cubicBezTo>
                  <a:cubicBezTo>
                    <a:pt x="112" y="63"/>
                    <a:pt x="111" y="64"/>
                    <a:pt x="113" y="64"/>
                  </a:cubicBezTo>
                  <a:cubicBezTo>
                    <a:pt x="114" y="64"/>
                    <a:pt x="117" y="64"/>
                    <a:pt x="117" y="65"/>
                  </a:cubicBezTo>
                  <a:cubicBezTo>
                    <a:pt x="117" y="73"/>
                    <a:pt x="117" y="80"/>
                    <a:pt x="117" y="88"/>
                  </a:cubicBezTo>
                  <a:cubicBezTo>
                    <a:pt x="117" y="91"/>
                    <a:pt x="117" y="91"/>
                    <a:pt x="114" y="91"/>
                  </a:cubicBezTo>
                  <a:cubicBezTo>
                    <a:pt x="110" y="91"/>
                    <a:pt x="105" y="91"/>
                    <a:pt x="101" y="91"/>
                  </a:cubicBezTo>
                  <a:cubicBezTo>
                    <a:pt x="93" y="91"/>
                    <a:pt x="86" y="91"/>
                    <a:pt x="78" y="91"/>
                  </a:cubicBezTo>
                  <a:cubicBezTo>
                    <a:pt x="79" y="89"/>
                    <a:pt x="69" y="90"/>
                    <a:pt x="67" y="90"/>
                  </a:cubicBezTo>
                  <a:cubicBezTo>
                    <a:pt x="64" y="90"/>
                    <a:pt x="61" y="90"/>
                    <a:pt x="58" y="90"/>
                  </a:cubicBezTo>
                  <a:cubicBezTo>
                    <a:pt x="50" y="90"/>
                    <a:pt x="41" y="90"/>
                    <a:pt x="32" y="90"/>
                  </a:cubicBezTo>
                  <a:cubicBezTo>
                    <a:pt x="32" y="90"/>
                    <a:pt x="32" y="91"/>
                    <a:pt x="32" y="91"/>
                  </a:cubicBezTo>
                  <a:cubicBezTo>
                    <a:pt x="23" y="91"/>
                    <a:pt x="14" y="91"/>
                    <a:pt x="5" y="91"/>
                  </a:cubicBezTo>
                  <a:cubicBezTo>
                    <a:pt x="5" y="90"/>
                    <a:pt x="5" y="90"/>
                    <a:pt x="6" y="90"/>
                  </a:cubicBezTo>
                  <a:cubicBezTo>
                    <a:pt x="5" y="89"/>
                    <a:pt x="4" y="88"/>
                    <a:pt x="3" y="89"/>
                  </a:cubicBezTo>
                  <a:cubicBezTo>
                    <a:pt x="3" y="87"/>
                    <a:pt x="4" y="86"/>
                    <a:pt x="5" y="84"/>
                  </a:cubicBezTo>
                  <a:cubicBezTo>
                    <a:pt x="5" y="84"/>
                    <a:pt x="4" y="84"/>
                    <a:pt x="4" y="84"/>
                  </a:cubicBezTo>
                  <a:cubicBezTo>
                    <a:pt x="5" y="84"/>
                    <a:pt x="5" y="84"/>
                    <a:pt x="5" y="84"/>
                  </a:cubicBezTo>
                  <a:cubicBezTo>
                    <a:pt x="5" y="83"/>
                    <a:pt x="5" y="82"/>
                    <a:pt x="5" y="81"/>
                  </a:cubicBezTo>
                  <a:cubicBezTo>
                    <a:pt x="7" y="81"/>
                    <a:pt x="7" y="78"/>
                    <a:pt x="6" y="77"/>
                  </a:cubicBezTo>
                  <a:cubicBezTo>
                    <a:pt x="5" y="78"/>
                    <a:pt x="5" y="77"/>
                    <a:pt x="6" y="76"/>
                  </a:cubicBezTo>
                  <a:cubicBezTo>
                    <a:pt x="5" y="76"/>
                    <a:pt x="5" y="75"/>
                    <a:pt x="4" y="74"/>
                  </a:cubicBezTo>
                  <a:cubicBezTo>
                    <a:pt x="5" y="74"/>
                    <a:pt x="5" y="74"/>
                    <a:pt x="5" y="75"/>
                  </a:cubicBezTo>
                  <a:cubicBezTo>
                    <a:pt x="5" y="74"/>
                    <a:pt x="5" y="73"/>
                    <a:pt x="5" y="72"/>
                  </a:cubicBezTo>
                  <a:cubicBezTo>
                    <a:pt x="4" y="72"/>
                    <a:pt x="3" y="70"/>
                    <a:pt x="4" y="70"/>
                  </a:cubicBezTo>
                  <a:cubicBezTo>
                    <a:pt x="3" y="69"/>
                    <a:pt x="2" y="69"/>
                    <a:pt x="3" y="68"/>
                  </a:cubicBezTo>
                  <a:cubicBezTo>
                    <a:pt x="3" y="68"/>
                    <a:pt x="3" y="67"/>
                    <a:pt x="4" y="67"/>
                  </a:cubicBezTo>
                  <a:cubicBezTo>
                    <a:pt x="3" y="67"/>
                    <a:pt x="2" y="66"/>
                    <a:pt x="3" y="66"/>
                  </a:cubicBezTo>
                  <a:cubicBezTo>
                    <a:pt x="4" y="65"/>
                    <a:pt x="4" y="64"/>
                    <a:pt x="3" y="63"/>
                  </a:cubicBezTo>
                  <a:cubicBezTo>
                    <a:pt x="4" y="62"/>
                    <a:pt x="4" y="61"/>
                    <a:pt x="3" y="61"/>
                  </a:cubicBezTo>
                  <a:cubicBezTo>
                    <a:pt x="3" y="61"/>
                    <a:pt x="3" y="61"/>
                    <a:pt x="2" y="61"/>
                  </a:cubicBezTo>
                  <a:cubicBezTo>
                    <a:pt x="2" y="60"/>
                    <a:pt x="2" y="61"/>
                    <a:pt x="3" y="60"/>
                  </a:cubicBezTo>
                  <a:cubicBezTo>
                    <a:pt x="3" y="60"/>
                    <a:pt x="2" y="60"/>
                    <a:pt x="2" y="60"/>
                  </a:cubicBezTo>
                  <a:cubicBezTo>
                    <a:pt x="3" y="60"/>
                    <a:pt x="3" y="60"/>
                    <a:pt x="3" y="60"/>
                  </a:cubicBezTo>
                  <a:cubicBezTo>
                    <a:pt x="2" y="59"/>
                    <a:pt x="2" y="59"/>
                    <a:pt x="2" y="58"/>
                  </a:cubicBezTo>
                  <a:cubicBezTo>
                    <a:pt x="2" y="58"/>
                    <a:pt x="3" y="59"/>
                    <a:pt x="3" y="59"/>
                  </a:cubicBezTo>
                  <a:cubicBezTo>
                    <a:pt x="3" y="59"/>
                    <a:pt x="3" y="58"/>
                    <a:pt x="3" y="58"/>
                  </a:cubicBezTo>
                  <a:cubicBezTo>
                    <a:pt x="2" y="58"/>
                    <a:pt x="2" y="58"/>
                    <a:pt x="3" y="57"/>
                  </a:cubicBezTo>
                  <a:cubicBezTo>
                    <a:pt x="2" y="57"/>
                    <a:pt x="2" y="57"/>
                    <a:pt x="2" y="57"/>
                  </a:cubicBezTo>
                  <a:cubicBezTo>
                    <a:pt x="2" y="57"/>
                    <a:pt x="2" y="56"/>
                    <a:pt x="3" y="56"/>
                  </a:cubicBezTo>
                  <a:cubicBezTo>
                    <a:pt x="3" y="56"/>
                    <a:pt x="3" y="56"/>
                    <a:pt x="3" y="56"/>
                  </a:cubicBezTo>
                  <a:cubicBezTo>
                    <a:pt x="3" y="56"/>
                    <a:pt x="2" y="56"/>
                    <a:pt x="2" y="56"/>
                  </a:cubicBezTo>
                  <a:cubicBezTo>
                    <a:pt x="3" y="55"/>
                    <a:pt x="3" y="55"/>
                    <a:pt x="3" y="55"/>
                  </a:cubicBezTo>
                  <a:cubicBezTo>
                    <a:pt x="2" y="54"/>
                    <a:pt x="3" y="54"/>
                    <a:pt x="4" y="53"/>
                  </a:cubicBezTo>
                  <a:cubicBezTo>
                    <a:pt x="0" y="53"/>
                    <a:pt x="4" y="49"/>
                    <a:pt x="4" y="47"/>
                  </a:cubicBezTo>
                  <a:cubicBezTo>
                    <a:pt x="5" y="46"/>
                    <a:pt x="5" y="45"/>
                    <a:pt x="5" y="44"/>
                  </a:cubicBezTo>
                  <a:cubicBezTo>
                    <a:pt x="6" y="42"/>
                    <a:pt x="7" y="43"/>
                    <a:pt x="8" y="42"/>
                  </a:cubicBezTo>
                  <a:cubicBezTo>
                    <a:pt x="8" y="41"/>
                    <a:pt x="9" y="41"/>
                    <a:pt x="9" y="40"/>
                  </a:cubicBezTo>
                  <a:cubicBezTo>
                    <a:pt x="9" y="39"/>
                    <a:pt x="8" y="38"/>
                    <a:pt x="8" y="38"/>
                  </a:cubicBezTo>
                  <a:cubicBezTo>
                    <a:pt x="9" y="37"/>
                    <a:pt x="9" y="37"/>
                    <a:pt x="9" y="37"/>
                  </a:cubicBezTo>
                  <a:cubicBezTo>
                    <a:pt x="10" y="36"/>
                    <a:pt x="10" y="36"/>
                    <a:pt x="12" y="35"/>
                  </a:cubicBezTo>
                  <a:cubicBezTo>
                    <a:pt x="12" y="35"/>
                    <a:pt x="12" y="35"/>
                    <a:pt x="13" y="35"/>
                  </a:cubicBezTo>
                  <a:cubicBezTo>
                    <a:pt x="13" y="34"/>
                    <a:pt x="13" y="36"/>
                    <a:pt x="14" y="35"/>
                  </a:cubicBezTo>
                  <a:cubicBezTo>
                    <a:pt x="15" y="35"/>
                    <a:pt x="15" y="35"/>
                    <a:pt x="14" y="34"/>
                  </a:cubicBezTo>
                  <a:cubicBezTo>
                    <a:pt x="14" y="33"/>
                    <a:pt x="16" y="34"/>
                    <a:pt x="16" y="33"/>
                  </a:cubicBezTo>
                  <a:cubicBezTo>
                    <a:pt x="17" y="32"/>
                    <a:pt x="17" y="31"/>
                    <a:pt x="18" y="30"/>
                  </a:cubicBezTo>
                  <a:cubicBezTo>
                    <a:pt x="18" y="29"/>
                    <a:pt x="18" y="29"/>
                    <a:pt x="19" y="28"/>
                  </a:cubicBezTo>
                  <a:cubicBezTo>
                    <a:pt x="19" y="28"/>
                    <a:pt x="21" y="29"/>
                    <a:pt x="20" y="29"/>
                  </a:cubicBezTo>
                  <a:cubicBezTo>
                    <a:pt x="21" y="29"/>
                    <a:pt x="22" y="28"/>
                    <a:pt x="21" y="27"/>
                  </a:cubicBezTo>
                  <a:cubicBezTo>
                    <a:pt x="22" y="27"/>
                    <a:pt x="23" y="27"/>
                    <a:pt x="23" y="28"/>
                  </a:cubicBezTo>
                  <a:cubicBezTo>
                    <a:pt x="24" y="24"/>
                    <a:pt x="30" y="29"/>
                    <a:pt x="32" y="29"/>
                  </a:cubicBezTo>
                  <a:cubicBezTo>
                    <a:pt x="36" y="29"/>
                    <a:pt x="33" y="25"/>
                    <a:pt x="36" y="24"/>
                  </a:cubicBezTo>
                </a:path>
              </a:pathLst>
            </a:custGeom>
            <a:solidFill>
              <a:schemeClr val="accent1"/>
            </a:solidFill>
            <a:ln w="9525">
              <a:solidFill>
                <a:schemeClr val="bg1"/>
              </a:solidFill>
              <a:round/>
              <a:headEnd/>
              <a:tailEnd/>
            </a:ln>
          </p:spPr>
          <p:txBody>
            <a:bodyPr/>
            <a:lstStyle/>
            <a:p>
              <a:endParaRPr lang="de-DE"/>
            </a:p>
          </p:txBody>
        </p:sp>
        <p:sp>
          <p:nvSpPr>
            <p:cNvPr id="158" name="Freeform 2359"/>
            <p:cNvSpPr>
              <a:spLocks/>
            </p:cNvSpPr>
            <p:nvPr/>
          </p:nvSpPr>
          <p:spPr bwMode="auto">
            <a:xfrm>
              <a:off x="1590" y="1776"/>
              <a:ext cx="691" cy="818"/>
            </a:xfrm>
            <a:custGeom>
              <a:avLst/>
              <a:gdLst>
                <a:gd name="T0" fmla="*/ 80 w 104"/>
                <a:gd name="T1" fmla="*/ 20 h 123"/>
                <a:gd name="T2" fmla="*/ 100 w 104"/>
                <a:gd name="T3" fmla="*/ 53 h 123"/>
                <a:gd name="T4" fmla="*/ 106 w 104"/>
                <a:gd name="T5" fmla="*/ 113 h 123"/>
                <a:gd name="T6" fmla="*/ 126 w 104"/>
                <a:gd name="T7" fmla="*/ 166 h 123"/>
                <a:gd name="T8" fmla="*/ 179 w 104"/>
                <a:gd name="T9" fmla="*/ 180 h 123"/>
                <a:gd name="T10" fmla="*/ 233 w 104"/>
                <a:gd name="T11" fmla="*/ 166 h 123"/>
                <a:gd name="T12" fmla="*/ 252 w 104"/>
                <a:gd name="T13" fmla="*/ 160 h 123"/>
                <a:gd name="T14" fmla="*/ 312 w 104"/>
                <a:gd name="T15" fmla="*/ 213 h 123"/>
                <a:gd name="T16" fmla="*/ 339 w 104"/>
                <a:gd name="T17" fmla="*/ 219 h 123"/>
                <a:gd name="T18" fmla="*/ 432 w 104"/>
                <a:gd name="T19" fmla="*/ 233 h 123"/>
                <a:gd name="T20" fmla="*/ 458 w 104"/>
                <a:gd name="T21" fmla="*/ 319 h 123"/>
                <a:gd name="T22" fmla="*/ 458 w 104"/>
                <a:gd name="T23" fmla="*/ 399 h 123"/>
                <a:gd name="T24" fmla="*/ 485 w 104"/>
                <a:gd name="T25" fmla="*/ 412 h 123"/>
                <a:gd name="T26" fmla="*/ 505 w 104"/>
                <a:gd name="T27" fmla="*/ 432 h 123"/>
                <a:gd name="T28" fmla="*/ 525 w 104"/>
                <a:gd name="T29" fmla="*/ 439 h 123"/>
                <a:gd name="T30" fmla="*/ 565 w 104"/>
                <a:gd name="T31" fmla="*/ 552 h 123"/>
                <a:gd name="T32" fmla="*/ 638 w 104"/>
                <a:gd name="T33" fmla="*/ 565 h 123"/>
                <a:gd name="T34" fmla="*/ 658 w 104"/>
                <a:gd name="T35" fmla="*/ 612 h 123"/>
                <a:gd name="T36" fmla="*/ 671 w 104"/>
                <a:gd name="T37" fmla="*/ 599 h 123"/>
                <a:gd name="T38" fmla="*/ 671 w 104"/>
                <a:gd name="T39" fmla="*/ 632 h 123"/>
                <a:gd name="T40" fmla="*/ 651 w 104"/>
                <a:gd name="T41" fmla="*/ 632 h 123"/>
                <a:gd name="T42" fmla="*/ 625 w 104"/>
                <a:gd name="T43" fmla="*/ 732 h 123"/>
                <a:gd name="T44" fmla="*/ 605 w 104"/>
                <a:gd name="T45" fmla="*/ 732 h 123"/>
                <a:gd name="T46" fmla="*/ 465 w 104"/>
                <a:gd name="T47" fmla="*/ 745 h 123"/>
                <a:gd name="T48" fmla="*/ 399 w 104"/>
                <a:gd name="T49" fmla="*/ 798 h 123"/>
                <a:gd name="T50" fmla="*/ 372 w 104"/>
                <a:gd name="T51" fmla="*/ 811 h 123"/>
                <a:gd name="T52" fmla="*/ 352 w 104"/>
                <a:gd name="T53" fmla="*/ 778 h 123"/>
                <a:gd name="T54" fmla="*/ 352 w 104"/>
                <a:gd name="T55" fmla="*/ 738 h 123"/>
                <a:gd name="T56" fmla="*/ 306 w 104"/>
                <a:gd name="T57" fmla="*/ 685 h 123"/>
                <a:gd name="T58" fmla="*/ 259 w 104"/>
                <a:gd name="T59" fmla="*/ 665 h 123"/>
                <a:gd name="T60" fmla="*/ 246 w 104"/>
                <a:gd name="T61" fmla="*/ 592 h 123"/>
                <a:gd name="T62" fmla="*/ 153 w 104"/>
                <a:gd name="T63" fmla="*/ 412 h 123"/>
                <a:gd name="T64" fmla="*/ 47 w 104"/>
                <a:gd name="T65" fmla="*/ 412 h 123"/>
                <a:gd name="T66" fmla="*/ 20 w 104"/>
                <a:gd name="T67" fmla="*/ 219 h 123"/>
                <a:gd name="T68" fmla="*/ 7 w 104"/>
                <a:gd name="T69" fmla="*/ 186 h 123"/>
                <a:gd name="T70" fmla="*/ 20 w 104"/>
                <a:gd name="T71" fmla="*/ 160 h 123"/>
                <a:gd name="T72" fmla="*/ 20 w 104"/>
                <a:gd name="T73" fmla="*/ 113 h 123"/>
                <a:gd name="T74" fmla="*/ 40 w 104"/>
                <a:gd name="T75" fmla="*/ 67 h 123"/>
                <a:gd name="T76" fmla="*/ 53 w 104"/>
                <a:gd name="T77" fmla="*/ 13 h 123"/>
                <a:gd name="T78" fmla="*/ 73 w 104"/>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123"/>
                <a:gd name="T122" fmla="*/ 104 w 104"/>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123">
                  <a:moveTo>
                    <a:pt x="11" y="0"/>
                  </a:moveTo>
                  <a:cubicBezTo>
                    <a:pt x="12" y="1"/>
                    <a:pt x="12" y="2"/>
                    <a:pt x="12" y="3"/>
                  </a:cubicBezTo>
                  <a:cubicBezTo>
                    <a:pt x="12" y="3"/>
                    <a:pt x="13" y="4"/>
                    <a:pt x="14" y="4"/>
                  </a:cubicBezTo>
                  <a:cubicBezTo>
                    <a:pt x="14" y="5"/>
                    <a:pt x="15" y="7"/>
                    <a:pt x="15" y="8"/>
                  </a:cubicBezTo>
                  <a:cubicBezTo>
                    <a:pt x="15" y="9"/>
                    <a:pt x="16" y="11"/>
                    <a:pt x="16" y="12"/>
                  </a:cubicBezTo>
                  <a:cubicBezTo>
                    <a:pt x="15" y="15"/>
                    <a:pt x="16" y="15"/>
                    <a:pt x="16" y="17"/>
                  </a:cubicBezTo>
                  <a:cubicBezTo>
                    <a:pt x="16" y="18"/>
                    <a:pt x="16" y="20"/>
                    <a:pt x="16" y="21"/>
                  </a:cubicBezTo>
                  <a:cubicBezTo>
                    <a:pt x="17" y="22"/>
                    <a:pt x="19" y="24"/>
                    <a:pt x="19" y="25"/>
                  </a:cubicBezTo>
                  <a:cubicBezTo>
                    <a:pt x="19" y="27"/>
                    <a:pt x="22" y="27"/>
                    <a:pt x="23" y="27"/>
                  </a:cubicBezTo>
                  <a:cubicBezTo>
                    <a:pt x="24" y="29"/>
                    <a:pt x="26" y="27"/>
                    <a:pt x="27" y="27"/>
                  </a:cubicBezTo>
                  <a:cubicBezTo>
                    <a:pt x="29" y="26"/>
                    <a:pt x="30" y="26"/>
                    <a:pt x="32" y="26"/>
                  </a:cubicBezTo>
                  <a:cubicBezTo>
                    <a:pt x="33" y="26"/>
                    <a:pt x="34" y="25"/>
                    <a:pt x="35" y="25"/>
                  </a:cubicBezTo>
                  <a:cubicBezTo>
                    <a:pt x="35" y="25"/>
                    <a:pt x="35" y="25"/>
                    <a:pt x="36" y="25"/>
                  </a:cubicBezTo>
                  <a:cubicBezTo>
                    <a:pt x="37" y="25"/>
                    <a:pt x="37" y="25"/>
                    <a:pt x="38" y="24"/>
                  </a:cubicBezTo>
                  <a:cubicBezTo>
                    <a:pt x="39" y="25"/>
                    <a:pt x="40" y="25"/>
                    <a:pt x="41" y="27"/>
                  </a:cubicBezTo>
                  <a:cubicBezTo>
                    <a:pt x="44" y="27"/>
                    <a:pt x="48" y="28"/>
                    <a:pt x="47" y="32"/>
                  </a:cubicBezTo>
                  <a:cubicBezTo>
                    <a:pt x="47" y="32"/>
                    <a:pt x="48" y="32"/>
                    <a:pt x="48" y="32"/>
                  </a:cubicBezTo>
                  <a:cubicBezTo>
                    <a:pt x="50" y="32"/>
                    <a:pt x="51" y="32"/>
                    <a:pt x="51" y="33"/>
                  </a:cubicBezTo>
                  <a:cubicBezTo>
                    <a:pt x="53" y="31"/>
                    <a:pt x="54" y="36"/>
                    <a:pt x="56" y="35"/>
                  </a:cubicBezTo>
                  <a:cubicBezTo>
                    <a:pt x="59" y="36"/>
                    <a:pt x="62" y="34"/>
                    <a:pt x="65" y="35"/>
                  </a:cubicBezTo>
                  <a:cubicBezTo>
                    <a:pt x="66" y="35"/>
                    <a:pt x="67" y="35"/>
                    <a:pt x="69" y="35"/>
                  </a:cubicBezTo>
                  <a:cubicBezTo>
                    <a:pt x="69" y="39"/>
                    <a:pt x="69" y="44"/>
                    <a:pt x="69" y="48"/>
                  </a:cubicBezTo>
                  <a:cubicBezTo>
                    <a:pt x="69" y="51"/>
                    <a:pt x="69" y="55"/>
                    <a:pt x="69" y="58"/>
                  </a:cubicBezTo>
                  <a:cubicBezTo>
                    <a:pt x="69" y="59"/>
                    <a:pt x="69" y="61"/>
                    <a:pt x="69" y="60"/>
                  </a:cubicBezTo>
                  <a:cubicBezTo>
                    <a:pt x="70" y="60"/>
                    <a:pt x="70" y="60"/>
                    <a:pt x="71" y="61"/>
                  </a:cubicBezTo>
                  <a:cubicBezTo>
                    <a:pt x="71" y="63"/>
                    <a:pt x="73" y="60"/>
                    <a:pt x="73" y="62"/>
                  </a:cubicBezTo>
                  <a:cubicBezTo>
                    <a:pt x="73" y="62"/>
                    <a:pt x="73" y="62"/>
                    <a:pt x="74" y="62"/>
                  </a:cubicBezTo>
                  <a:cubicBezTo>
                    <a:pt x="74" y="63"/>
                    <a:pt x="75" y="65"/>
                    <a:pt x="76" y="65"/>
                  </a:cubicBezTo>
                  <a:cubicBezTo>
                    <a:pt x="78" y="65"/>
                    <a:pt x="78" y="65"/>
                    <a:pt x="78" y="66"/>
                  </a:cubicBezTo>
                  <a:cubicBezTo>
                    <a:pt x="79" y="66"/>
                    <a:pt x="79" y="66"/>
                    <a:pt x="79" y="66"/>
                  </a:cubicBezTo>
                  <a:cubicBezTo>
                    <a:pt x="81" y="66"/>
                    <a:pt x="83" y="66"/>
                    <a:pt x="84" y="66"/>
                  </a:cubicBezTo>
                  <a:cubicBezTo>
                    <a:pt x="84" y="71"/>
                    <a:pt x="84" y="77"/>
                    <a:pt x="85" y="83"/>
                  </a:cubicBezTo>
                  <a:cubicBezTo>
                    <a:pt x="87" y="83"/>
                    <a:pt x="91" y="82"/>
                    <a:pt x="93" y="83"/>
                  </a:cubicBezTo>
                  <a:cubicBezTo>
                    <a:pt x="94" y="83"/>
                    <a:pt x="95" y="84"/>
                    <a:pt x="96" y="85"/>
                  </a:cubicBezTo>
                  <a:cubicBezTo>
                    <a:pt x="95" y="86"/>
                    <a:pt x="93" y="87"/>
                    <a:pt x="93" y="89"/>
                  </a:cubicBezTo>
                  <a:cubicBezTo>
                    <a:pt x="94" y="91"/>
                    <a:pt x="97" y="91"/>
                    <a:pt x="99" y="92"/>
                  </a:cubicBezTo>
                  <a:cubicBezTo>
                    <a:pt x="100" y="92"/>
                    <a:pt x="101" y="91"/>
                    <a:pt x="101" y="90"/>
                  </a:cubicBezTo>
                  <a:cubicBezTo>
                    <a:pt x="101" y="90"/>
                    <a:pt x="101" y="90"/>
                    <a:pt x="101" y="90"/>
                  </a:cubicBezTo>
                  <a:cubicBezTo>
                    <a:pt x="101" y="91"/>
                    <a:pt x="104" y="95"/>
                    <a:pt x="101" y="95"/>
                  </a:cubicBezTo>
                  <a:cubicBezTo>
                    <a:pt x="101" y="95"/>
                    <a:pt x="101" y="95"/>
                    <a:pt x="101" y="95"/>
                  </a:cubicBezTo>
                  <a:cubicBezTo>
                    <a:pt x="100" y="95"/>
                    <a:pt x="100" y="94"/>
                    <a:pt x="99" y="94"/>
                  </a:cubicBezTo>
                  <a:cubicBezTo>
                    <a:pt x="99" y="94"/>
                    <a:pt x="99" y="95"/>
                    <a:pt x="98" y="95"/>
                  </a:cubicBezTo>
                  <a:cubicBezTo>
                    <a:pt x="97" y="92"/>
                    <a:pt x="95" y="95"/>
                    <a:pt x="94" y="96"/>
                  </a:cubicBezTo>
                  <a:cubicBezTo>
                    <a:pt x="93" y="99"/>
                    <a:pt x="93" y="107"/>
                    <a:pt x="94" y="110"/>
                  </a:cubicBezTo>
                  <a:cubicBezTo>
                    <a:pt x="93" y="110"/>
                    <a:pt x="93" y="110"/>
                    <a:pt x="92" y="110"/>
                  </a:cubicBezTo>
                  <a:cubicBezTo>
                    <a:pt x="92" y="110"/>
                    <a:pt x="91" y="110"/>
                    <a:pt x="91" y="110"/>
                  </a:cubicBezTo>
                  <a:cubicBezTo>
                    <a:pt x="86" y="110"/>
                    <a:pt x="81" y="110"/>
                    <a:pt x="77" y="110"/>
                  </a:cubicBezTo>
                  <a:cubicBezTo>
                    <a:pt x="74" y="110"/>
                    <a:pt x="70" y="109"/>
                    <a:pt x="70" y="112"/>
                  </a:cubicBezTo>
                  <a:cubicBezTo>
                    <a:pt x="70" y="115"/>
                    <a:pt x="57" y="114"/>
                    <a:pt x="59" y="118"/>
                  </a:cubicBezTo>
                  <a:cubicBezTo>
                    <a:pt x="62" y="118"/>
                    <a:pt x="60" y="119"/>
                    <a:pt x="60" y="120"/>
                  </a:cubicBezTo>
                  <a:cubicBezTo>
                    <a:pt x="60" y="120"/>
                    <a:pt x="56" y="122"/>
                    <a:pt x="56" y="122"/>
                  </a:cubicBezTo>
                  <a:cubicBezTo>
                    <a:pt x="56" y="122"/>
                    <a:pt x="56" y="122"/>
                    <a:pt x="56" y="122"/>
                  </a:cubicBezTo>
                  <a:cubicBezTo>
                    <a:pt x="55" y="123"/>
                    <a:pt x="52" y="122"/>
                    <a:pt x="52" y="121"/>
                  </a:cubicBezTo>
                  <a:cubicBezTo>
                    <a:pt x="52" y="121"/>
                    <a:pt x="53" y="118"/>
                    <a:pt x="53" y="117"/>
                  </a:cubicBezTo>
                  <a:cubicBezTo>
                    <a:pt x="53" y="116"/>
                    <a:pt x="53" y="115"/>
                    <a:pt x="53" y="114"/>
                  </a:cubicBezTo>
                  <a:cubicBezTo>
                    <a:pt x="53" y="113"/>
                    <a:pt x="53" y="112"/>
                    <a:pt x="53" y="111"/>
                  </a:cubicBezTo>
                  <a:cubicBezTo>
                    <a:pt x="52" y="109"/>
                    <a:pt x="54" y="108"/>
                    <a:pt x="54" y="107"/>
                  </a:cubicBezTo>
                  <a:cubicBezTo>
                    <a:pt x="54" y="103"/>
                    <a:pt x="50" y="103"/>
                    <a:pt x="46" y="103"/>
                  </a:cubicBezTo>
                  <a:cubicBezTo>
                    <a:pt x="46" y="102"/>
                    <a:pt x="46" y="101"/>
                    <a:pt x="46" y="100"/>
                  </a:cubicBezTo>
                  <a:cubicBezTo>
                    <a:pt x="44" y="100"/>
                    <a:pt x="42" y="100"/>
                    <a:pt x="39" y="100"/>
                  </a:cubicBezTo>
                  <a:cubicBezTo>
                    <a:pt x="39" y="98"/>
                    <a:pt x="39" y="96"/>
                    <a:pt x="39" y="94"/>
                  </a:cubicBezTo>
                  <a:cubicBezTo>
                    <a:pt x="39" y="90"/>
                    <a:pt x="40" y="89"/>
                    <a:pt x="37" y="89"/>
                  </a:cubicBezTo>
                  <a:cubicBezTo>
                    <a:pt x="32" y="89"/>
                    <a:pt x="28" y="89"/>
                    <a:pt x="23" y="89"/>
                  </a:cubicBezTo>
                  <a:cubicBezTo>
                    <a:pt x="24" y="80"/>
                    <a:pt x="23" y="71"/>
                    <a:pt x="23" y="62"/>
                  </a:cubicBezTo>
                  <a:cubicBezTo>
                    <a:pt x="21" y="62"/>
                    <a:pt x="19" y="62"/>
                    <a:pt x="17" y="62"/>
                  </a:cubicBezTo>
                  <a:cubicBezTo>
                    <a:pt x="14" y="62"/>
                    <a:pt x="10" y="62"/>
                    <a:pt x="7" y="62"/>
                  </a:cubicBezTo>
                  <a:cubicBezTo>
                    <a:pt x="7" y="53"/>
                    <a:pt x="7" y="45"/>
                    <a:pt x="7" y="37"/>
                  </a:cubicBezTo>
                  <a:cubicBezTo>
                    <a:pt x="4" y="39"/>
                    <a:pt x="3" y="35"/>
                    <a:pt x="3" y="33"/>
                  </a:cubicBezTo>
                  <a:cubicBezTo>
                    <a:pt x="3" y="32"/>
                    <a:pt x="4" y="30"/>
                    <a:pt x="3" y="30"/>
                  </a:cubicBezTo>
                  <a:cubicBezTo>
                    <a:pt x="3" y="30"/>
                    <a:pt x="1" y="28"/>
                    <a:pt x="1" y="28"/>
                  </a:cubicBezTo>
                  <a:cubicBezTo>
                    <a:pt x="2" y="27"/>
                    <a:pt x="2" y="26"/>
                    <a:pt x="2" y="25"/>
                  </a:cubicBezTo>
                  <a:cubicBezTo>
                    <a:pt x="2" y="24"/>
                    <a:pt x="3" y="24"/>
                    <a:pt x="3" y="24"/>
                  </a:cubicBezTo>
                  <a:cubicBezTo>
                    <a:pt x="2" y="23"/>
                    <a:pt x="2" y="22"/>
                    <a:pt x="1" y="21"/>
                  </a:cubicBezTo>
                  <a:cubicBezTo>
                    <a:pt x="0" y="19"/>
                    <a:pt x="0" y="15"/>
                    <a:pt x="3" y="17"/>
                  </a:cubicBezTo>
                  <a:cubicBezTo>
                    <a:pt x="5" y="17"/>
                    <a:pt x="6" y="15"/>
                    <a:pt x="6" y="14"/>
                  </a:cubicBezTo>
                  <a:cubicBezTo>
                    <a:pt x="7" y="13"/>
                    <a:pt x="7" y="10"/>
                    <a:pt x="6" y="10"/>
                  </a:cubicBezTo>
                  <a:cubicBezTo>
                    <a:pt x="9" y="6"/>
                    <a:pt x="2" y="3"/>
                    <a:pt x="7" y="2"/>
                  </a:cubicBezTo>
                  <a:cubicBezTo>
                    <a:pt x="7" y="2"/>
                    <a:pt x="7" y="2"/>
                    <a:pt x="8" y="2"/>
                  </a:cubicBezTo>
                  <a:cubicBezTo>
                    <a:pt x="9" y="2"/>
                    <a:pt x="10" y="0"/>
                    <a:pt x="11" y="0"/>
                  </a:cubicBezTo>
                  <a:cubicBezTo>
                    <a:pt x="11" y="0"/>
                    <a:pt x="11" y="0"/>
                    <a:pt x="11" y="0"/>
                  </a:cubicBezTo>
                  <a:cubicBezTo>
                    <a:pt x="11" y="0"/>
                    <a:pt x="11" y="0"/>
                    <a:pt x="11" y="0"/>
                  </a:cubicBezTo>
                </a:path>
              </a:pathLst>
            </a:custGeom>
            <a:solidFill>
              <a:schemeClr val="bg2">
                <a:lumMod val="25000"/>
              </a:schemeClr>
            </a:solidFill>
            <a:ln w="9525">
              <a:solidFill>
                <a:schemeClr val="bg1"/>
              </a:solidFill>
              <a:round/>
              <a:headEnd/>
              <a:tailEnd/>
            </a:ln>
          </p:spPr>
          <p:txBody>
            <a:bodyPr/>
            <a:lstStyle/>
            <a:p>
              <a:endParaRPr lang="de-DE"/>
            </a:p>
          </p:txBody>
        </p:sp>
        <p:sp>
          <p:nvSpPr>
            <p:cNvPr id="159" name="Freeform 2360"/>
            <p:cNvSpPr>
              <a:spLocks/>
            </p:cNvSpPr>
            <p:nvPr/>
          </p:nvSpPr>
          <p:spPr bwMode="auto">
            <a:xfrm>
              <a:off x="2786" y="1849"/>
              <a:ext cx="777" cy="592"/>
            </a:xfrm>
            <a:custGeom>
              <a:avLst/>
              <a:gdLst>
                <a:gd name="T0" fmla="*/ 286 w 117"/>
                <a:gd name="T1" fmla="*/ 33 h 89"/>
                <a:gd name="T2" fmla="*/ 359 w 117"/>
                <a:gd name="T3" fmla="*/ 27 h 89"/>
                <a:gd name="T4" fmla="*/ 392 w 117"/>
                <a:gd name="T5" fmla="*/ 7 h 89"/>
                <a:gd name="T6" fmla="*/ 472 w 117"/>
                <a:gd name="T7" fmla="*/ 7 h 89"/>
                <a:gd name="T8" fmla="*/ 511 w 117"/>
                <a:gd name="T9" fmla="*/ 7 h 89"/>
                <a:gd name="T10" fmla="*/ 518 w 117"/>
                <a:gd name="T11" fmla="*/ 20 h 89"/>
                <a:gd name="T12" fmla="*/ 564 w 117"/>
                <a:gd name="T13" fmla="*/ 53 h 89"/>
                <a:gd name="T14" fmla="*/ 598 w 117"/>
                <a:gd name="T15" fmla="*/ 86 h 89"/>
                <a:gd name="T16" fmla="*/ 638 w 117"/>
                <a:gd name="T17" fmla="*/ 100 h 89"/>
                <a:gd name="T18" fmla="*/ 684 w 117"/>
                <a:gd name="T19" fmla="*/ 106 h 89"/>
                <a:gd name="T20" fmla="*/ 724 w 117"/>
                <a:gd name="T21" fmla="*/ 106 h 89"/>
                <a:gd name="T22" fmla="*/ 750 w 117"/>
                <a:gd name="T23" fmla="*/ 120 h 89"/>
                <a:gd name="T24" fmla="*/ 770 w 117"/>
                <a:gd name="T25" fmla="*/ 120 h 89"/>
                <a:gd name="T26" fmla="*/ 770 w 117"/>
                <a:gd name="T27" fmla="*/ 206 h 89"/>
                <a:gd name="T28" fmla="*/ 664 w 117"/>
                <a:gd name="T29" fmla="*/ 266 h 89"/>
                <a:gd name="T30" fmla="*/ 611 w 117"/>
                <a:gd name="T31" fmla="*/ 286 h 89"/>
                <a:gd name="T32" fmla="*/ 604 w 117"/>
                <a:gd name="T33" fmla="*/ 379 h 89"/>
                <a:gd name="T34" fmla="*/ 657 w 117"/>
                <a:gd name="T35" fmla="*/ 379 h 89"/>
                <a:gd name="T36" fmla="*/ 651 w 117"/>
                <a:gd name="T37" fmla="*/ 519 h 89"/>
                <a:gd name="T38" fmla="*/ 604 w 117"/>
                <a:gd name="T39" fmla="*/ 565 h 89"/>
                <a:gd name="T40" fmla="*/ 339 w 117"/>
                <a:gd name="T41" fmla="*/ 565 h 89"/>
                <a:gd name="T42" fmla="*/ 299 w 117"/>
                <a:gd name="T43" fmla="*/ 592 h 89"/>
                <a:gd name="T44" fmla="*/ 193 w 117"/>
                <a:gd name="T45" fmla="*/ 565 h 89"/>
                <a:gd name="T46" fmla="*/ 179 w 117"/>
                <a:gd name="T47" fmla="*/ 552 h 89"/>
                <a:gd name="T48" fmla="*/ 159 w 117"/>
                <a:gd name="T49" fmla="*/ 532 h 89"/>
                <a:gd name="T50" fmla="*/ 173 w 117"/>
                <a:gd name="T51" fmla="*/ 519 h 89"/>
                <a:gd name="T52" fmla="*/ 179 w 117"/>
                <a:gd name="T53" fmla="*/ 486 h 89"/>
                <a:gd name="T54" fmla="*/ 193 w 117"/>
                <a:gd name="T55" fmla="*/ 346 h 89"/>
                <a:gd name="T56" fmla="*/ 146 w 117"/>
                <a:gd name="T57" fmla="*/ 326 h 89"/>
                <a:gd name="T58" fmla="*/ 93 w 117"/>
                <a:gd name="T59" fmla="*/ 313 h 89"/>
                <a:gd name="T60" fmla="*/ 40 w 117"/>
                <a:gd name="T61" fmla="*/ 286 h 89"/>
                <a:gd name="T62" fmla="*/ 7 w 117"/>
                <a:gd name="T63" fmla="*/ 239 h 89"/>
                <a:gd name="T64" fmla="*/ 86 w 117"/>
                <a:gd name="T65" fmla="*/ 180 h 89"/>
                <a:gd name="T66" fmla="*/ 153 w 117"/>
                <a:gd name="T67" fmla="*/ 140 h 89"/>
                <a:gd name="T68" fmla="*/ 159 w 117"/>
                <a:gd name="T69" fmla="*/ 86 h 89"/>
                <a:gd name="T70" fmla="*/ 166 w 117"/>
                <a:gd name="T71" fmla="*/ 53 h 89"/>
                <a:gd name="T72" fmla="*/ 179 w 117"/>
                <a:gd name="T73" fmla="*/ 53 h 89"/>
                <a:gd name="T74" fmla="*/ 219 w 117"/>
                <a:gd name="T75" fmla="*/ 40 h 89"/>
                <a:gd name="T76" fmla="*/ 266 w 117"/>
                <a:gd name="T77" fmla="*/ 33 h 89"/>
                <a:gd name="T78" fmla="*/ 279 w 117"/>
                <a:gd name="T79" fmla="*/ 4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89"/>
                <a:gd name="T122" fmla="*/ 117 w 117"/>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89">
                  <a:moveTo>
                    <a:pt x="42" y="6"/>
                  </a:moveTo>
                  <a:cubicBezTo>
                    <a:pt x="42" y="6"/>
                    <a:pt x="42" y="5"/>
                    <a:pt x="43" y="5"/>
                  </a:cubicBezTo>
                  <a:cubicBezTo>
                    <a:pt x="44" y="6"/>
                    <a:pt x="46" y="7"/>
                    <a:pt x="48" y="7"/>
                  </a:cubicBezTo>
                  <a:cubicBezTo>
                    <a:pt x="51" y="7"/>
                    <a:pt x="52" y="5"/>
                    <a:pt x="54" y="4"/>
                  </a:cubicBezTo>
                  <a:cubicBezTo>
                    <a:pt x="56" y="5"/>
                    <a:pt x="58" y="2"/>
                    <a:pt x="59" y="1"/>
                  </a:cubicBezTo>
                  <a:cubicBezTo>
                    <a:pt x="59" y="1"/>
                    <a:pt x="59" y="1"/>
                    <a:pt x="59" y="1"/>
                  </a:cubicBezTo>
                  <a:cubicBezTo>
                    <a:pt x="61" y="1"/>
                    <a:pt x="62" y="1"/>
                    <a:pt x="63" y="2"/>
                  </a:cubicBezTo>
                  <a:cubicBezTo>
                    <a:pt x="66" y="3"/>
                    <a:pt x="68" y="1"/>
                    <a:pt x="71" y="1"/>
                  </a:cubicBezTo>
                  <a:cubicBezTo>
                    <a:pt x="72" y="1"/>
                    <a:pt x="73" y="1"/>
                    <a:pt x="74" y="1"/>
                  </a:cubicBezTo>
                  <a:cubicBezTo>
                    <a:pt x="75" y="0"/>
                    <a:pt x="76" y="1"/>
                    <a:pt x="77" y="1"/>
                  </a:cubicBezTo>
                  <a:cubicBezTo>
                    <a:pt x="77" y="1"/>
                    <a:pt x="77" y="1"/>
                    <a:pt x="77" y="1"/>
                  </a:cubicBezTo>
                  <a:cubicBezTo>
                    <a:pt x="80" y="1"/>
                    <a:pt x="77" y="3"/>
                    <a:pt x="78" y="3"/>
                  </a:cubicBezTo>
                  <a:cubicBezTo>
                    <a:pt x="80" y="4"/>
                    <a:pt x="78" y="5"/>
                    <a:pt x="78" y="6"/>
                  </a:cubicBezTo>
                  <a:cubicBezTo>
                    <a:pt x="80" y="7"/>
                    <a:pt x="83" y="6"/>
                    <a:pt x="85" y="8"/>
                  </a:cubicBezTo>
                  <a:cubicBezTo>
                    <a:pt x="87" y="9"/>
                    <a:pt x="87" y="10"/>
                    <a:pt x="88" y="10"/>
                  </a:cubicBezTo>
                  <a:cubicBezTo>
                    <a:pt x="89" y="11"/>
                    <a:pt x="87" y="13"/>
                    <a:pt x="90" y="13"/>
                  </a:cubicBezTo>
                  <a:cubicBezTo>
                    <a:pt x="92" y="13"/>
                    <a:pt x="92" y="14"/>
                    <a:pt x="93" y="14"/>
                  </a:cubicBezTo>
                  <a:cubicBezTo>
                    <a:pt x="94" y="15"/>
                    <a:pt x="95" y="15"/>
                    <a:pt x="96" y="15"/>
                  </a:cubicBezTo>
                  <a:cubicBezTo>
                    <a:pt x="97" y="15"/>
                    <a:pt x="98" y="15"/>
                    <a:pt x="99" y="15"/>
                  </a:cubicBezTo>
                  <a:cubicBezTo>
                    <a:pt x="100" y="15"/>
                    <a:pt x="101" y="16"/>
                    <a:pt x="103" y="16"/>
                  </a:cubicBezTo>
                  <a:cubicBezTo>
                    <a:pt x="104" y="16"/>
                    <a:pt x="105" y="15"/>
                    <a:pt x="105" y="17"/>
                  </a:cubicBezTo>
                  <a:cubicBezTo>
                    <a:pt x="106" y="17"/>
                    <a:pt x="109" y="15"/>
                    <a:pt x="109" y="16"/>
                  </a:cubicBezTo>
                  <a:cubicBezTo>
                    <a:pt x="110" y="16"/>
                    <a:pt x="110" y="17"/>
                    <a:pt x="110" y="18"/>
                  </a:cubicBezTo>
                  <a:cubicBezTo>
                    <a:pt x="110" y="18"/>
                    <a:pt x="112" y="17"/>
                    <a:pt x="113" y="18"/>
                  </a:cubicBezTo>
                  <a:cubicBezTo>
                    <a:pt x="113" y="19"/>
                    <a:pt x="114" y="18"/>
                    <a:pt x="115" y="20"/>
                  </a:cubicBezTo>
                  <a:cubicBezTo>
                    <a:pt x="116" y="19"/>
                    <a:pt x="116" y="19"/>
                    <a:pt x="116" y="18"/>
                  </a:cubicBezTo>
                  <a:cubicBezTo>
                    <a:pt x="117" y="19"/>
                    <a:pt x="117" y="22"/>
                    <a:pt x="116" y="23"/>
                  </a:cubicBezTo>
                  <a:cubicBezTo>
                    <a:pt x="116" y="25"/>
                    <a:pt x="116" y="28"/>
                    <a:pt x="116" y="31"/>
                  </a:cubicBezTo>
                  <a:cubicBezTo>
                    <a:pt x="116" y="33"/>
                    <a:pt x="117" y="38"/>
                    <a:pt x="116" y="40"/>
                  </a:cubicBezTo>
                  <a:cubicBezTo>
                    <a:pt x="115" y="41"/>
                    <a:pt x="103" y="40"/>
                    <a:pt x="100" y="40"/>
                  </a:cubicBezTo>
                  <a:cubicBezTo>
                    <a:pt x="100" y="41"/>
                    <a:pt x="100" y="42"/>
                    <a:pt x="100" y="43"/>
                  </a:cubicBezTo>
                  <a:cubicBezTo>
                    <a:pt x="97" y="43"/>
                    <a:pt x="95" y="43"/>
                    <a:pt x="92" y="43"/>
                  </a:cubicBezTo>
                  <a:cubicBezTo>
                    <a:pt x="92" y="45"/>
                    <a:pt x="93" y="50"/>
                    <a:pt x="92" y="50"/>
                  </a:cubicBezTo>
                  <a:cubicBezTo>
                    <a:pt x="90" y="50"/>
                    <a:pt x="91" y="56"/>
                    <a:pt x="91" y="57"/>
                  </a:cubicBezTo>
                  <a:cubicBezTo>
                    <a:pt x="93" y="57"/>
                    <a:pt x="95" y="57"/>
                    <a:pt x="97" y="57"/>
                  </a:cubicBezTo>
                  <a:cubicBezTo>
                    <a:pt x="98" y="57"/>
                    <a:pt x="98" y="57"/>
                    <a:pt x="99" y="57"/>
                  </a:cubicBezTo>
                  <a:cubicBezTo>
                    <a:pt x="99" y="62"/>
                    <a:pt x="99" y="66"/>
                    <a:pt x="99" y="71"/>
                  </a:cubicBezTo>
                  <a:cubicBezTo>
                    <a:pt x="99" y="72"/>
                    <a:pt x="99" y="78"/>
                    <a:pt x="98" y="78"/>
                  </a:cubicBezTo>
                  <a:cubicBezTo>
                    <a:pt x="97" y="78"/>
                    <a:pt x="97" y="83"/>
                    <a:pt x="97" y="85"/>
                  </a:cubicBezTo>
                  <a:cubicBezTo>
                    <a:pt x="95" y="85"/>
                    <a:pt x="93" y="85"/>
                    <a:pt x="91" y="85"/>
                  </a:cubicBezTo>
                  <a:cubicBezTo>
                    <a:pt x="81" y="85"/>
                    <a:pt x="72" y="85"/>
                    <a:pt x="62" y="85"/>
                  </a:cubicBezTo>
                  <a:cubicBezTo>
                    <a:pt x="59" y="85"/>
                    <a:pt x="55" y="85"/>
                    <a:pt x="51" y="85"/>
                  </a:cubicBezTo>
                  <a:cubicBezTo>
                    <a:pt x="51" y="85"/>
                    <a:pt x="52" y="89"/>
                    <a:pt x="51" y="89"/>
                  </a:cubicBezTo>
                  <a:cubicBezTo>
                    <a:pt x="49" y="89"/>
                    <a:pt x="47" y="89"/>
                    <a:pt x="45" y="89"/>
                  </a:cubicBezTo>
                  <a:cubicBezTo>
                    <a:pt x="39" y="89"/>
                    <a:pt x="34" y="89"/>
                    <a:pt x="29" y="89"/>
                  </a:cubicBezTo>
                  <a:cubicBezTo>
                    <a:pt x="29" y="88"/>
                    <a:pt x="30" y="86"/>
                    <a:pt x="29" y="85"/>
                  </a:cubicBezTo>
                  <a:cubicBezTo>
                    <a:pt x="29" y="84"/>
                    <a:pt x="29" y="83"/>
                    <a:pt x="29" y="83"/>
                  </a:cubicBezTo>
                  <a:cubicBezTo>
                    <a:pt x="28" y="83"/>
                    <a:pt x="27" y="82"/>
                    <a:pt x="27" y="83"/>
                  </a:cubicBezTo>
                  <a:cubicBezTo>
                    <a:pt x="27" y="81"/>
                    <a:pt x="26" y="80"/>
                    <a:pt x="24" y="81"/>
                  </a:cubicBezTo>
                  <a:cubicBezTo>
                    <a:pt x="24" y="80"/>
                    <a:pt x="24" y="80"/>
                    <a:pt x="24" y="80"/>
                  </a:cubicBezTo>
                  <a:cubicBezTo>
                    <a:pt x="24" y="80"/>
                    <a:pt x="24" y="79"/>
                    <a:pt x="24" y="78"/>
                  </a:cubicBezTo>
                  <a:cubicBezTo>
                    <a:pt x="24" y="79"/>
                    <a:pt x="25" y="78"/>
                    <a:pt x="26" y="78"/>
                  </a:cubicBezTo>
                  <a:cubicBezTo>
                    <a:pt x="26" y="78"/>
                    <a:pt x="26" y="77"/>
                    <a:pt x="26" y="76"/>
                  </a:cubicBezTo>
                  <a:cubicBezTo>
                    <a:pt x="26" y="75"/>
                    <a:pt x="27" y="74"/>
                    <a:pt x="27" y="73"/>
                  </a:cubicBezTo>
                  <a:cubicBezTo>
                    <a:pt x="30" y="74"/>
                    <a:pt x="29" y="65"/>
                    <a:pt x="29" y="63"/>
                  </a:cubicBezTo>
                  <a:cubicBezTo>
                    <a:pt x="29" y="59"/>
                    <a:pt x="29" y="56"/>
                    <a:pt x="29" y="52"/>
                  </a:cubicBezTo>
                  <a:cubicBezTo>
                    <a:pt x="29" y="50"/>
                    <a:pt x="29" y="50"/>
                    <a:pt x="27" y="50"/>
                  </a:cubicBezTo>
                  <a:cubicBezTo>
                    <a:pt x="27" y="50"/>
                    <a:pt x="22" y="50"/>
                    <a:pt x="22" y="49"/>
                  </a:cubicBezTo>
                  <a:cubicBezTo>
                    <a:pt x="22" y="47"/>
                    <a:pt x="22" y="47"/>
                    <a:pt x="20" y="47"/>
                  </a:cubicBezTo>
                  <a:cubicBezTo>
                    <a:pt x="18" y="47"/>
                    <a:pt x="16" y="47"/>
                    <a:pt x="14" y="47"/>
                  </a:cubicBezTo>
                  <a:cubicBezTo>
                    <a:pt x="14" y="45"/>
                    <a:pt x="14" y="44"/>
                    <a:pt x="14" y="43"/>
                  </a:cubicBezTo>
                  <a:cubicBezTo>
                    <a:pt x="11" y="43"/>
                    <a:pt x="9" y="43"/>
                    <a:pt x="6" y="43"/>
                  </a:cubicBezTo>
                  <a:cubicBezTo>
                    <a:pt x="6" y="41"/>
                    <a:pt x="7" y="36"/>
                    <a:pt x="5" y="36"/>
                  </a:cubicBezTo>
                  <a:cubicBezTo>
                    <a:pt x="4" y="36"/>
                    <a:pt x="1" y="36"/>
                    <a:pt x="1" y="36"/>
                  </a:cubicBezTo>
                  <a:cubicBezTo>
                    <a:pt x="1" y="34"/>
                    <a:pt x="0" y="31"/>
                    <a:pt x="2" y="31"/>
                  </a:cubicBezTo>
                  <a:cubicBezTo>
                    <a:pt x="6" y="32"/>
                    <a:pt x="9" y="27"/>
                    <a:pt x="13" y="27"/>
                  </a:cubicBezTo>
                  <a:cubicBezTo>
                    <a:pt x="14" y="27"/>
                    <a:pt x="18" y="25"/>
                    <a:pt x="18" y="24"/>
                  </a:cubicBezTo>
                  <a:cubicBezTo>
                    <a:pt x="18" y="22"/>
                    <a:pt x="22" y="23"/>
                    <a:pt x="23" y="21"/>
                  </a:cubicBezTo>
                  <a:cubicBezTo>
                    <a:pt x="23" y="19"/>
                    <a:pt x="23" y="18"/>
                    <a:pt x="23" y="17"/>
                  </a:cubicBezTo>
                  <a:cubicBezTo>
                    <a:pt x="23" y="16"/>
                    <a:pt x="24" y="15"/>
                    <a:pt x="24" y="13"/>
                  </a:cubicBezTo>
                  <a:cubicBezTo>
                    <a:pt x="24" y="12"/>
                    <a:pt x="24" y="10"/>
                    <a:pt x="24" y="8"/>
                  </a:cubicBezTo>
                  <a:cubicBezTo>
                    <a:pt x="24" y="8"/>
                    <a:pt x="24" y="8"/>
                    <a:pt x="25" y="8"/>
                  </a:cubicBezTo>
                  <a:cubicBezTo>
                    <a:pt x="25" y="8"/>
                    <a:pt x="26" y="8"/>
                    <a:pt x="27" y="8"/>
                  </a:cubicBezTo>
                  <a:cubicBezTo>
                    <a:pt x="27" y="8"/>
                    <a:pt x="27" y="8"/>
                    <a:pt x="27" y="8"/>
                  </a:cubicBezTo>
                  <a:cubicBezTo>
                    <a:pt x="28" y="8"/>
                    <a:pt x="28" y="8"/>
                    <a:pt x="29" y="9"/>
                  </a:cubicBezTo>
                  <a:cubicBezTo>
                    <a:pt x="31" y="9"/>
                    <a:pt x="32" y="7"/>
                    <a:pt x="33" y="6"/>
                  </a:cubicBezTo>
                  <a:cubicBezTo>
                    <a:pt x="35" y="6"/>
                    <a:pt x="38" y="7"/>
                    <a:pt x="39" y="5"/>
                  </a:cubicBezTo>
                  <a:cubicBezTo>
                    <a:pt x="40" y="5"/>
                    <a:pt x="40" y="5"/>
                    <a:pt x="40" y="5"/>
                  </a:cubicBezTo>
                  <a:cubicBezTo>
                    <a:pt x="41" y="5"/>
                    <a:pt x="41" y="6"/>
                    <a:pt x="42" y="6"/>
                  </a:cubicBezTo>
                  <a:cubicBezTo>
                    <a:pt x="42" y="6"/>
                    <a:pt x="42" y="6"/>
                    <a:pt x="42" y="6"/>
                  </a:cubicBezTo>
                  <a:cubicBezTo>
                    <a:pt x="42" y="6"/>
                    <a:pt x="42" y="6"/>
                    <a:pt x="42" y="6"/>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0" name="Freeform 2361"/>
            <p:cNvSpPr>
              <a:spLocks/>
            </p:cNvSpPr>
            <p:nvPr/>
          </p:nvSpPr>
          <p:spPr bwMode="auto">
            <a:xfrm>
              <a:off x="4739" y="1862"/>
              <a:ext cx="452" cy="499"/>
            </a:xfrm>
            <a:custGeom>
              <a:avLst/>
              <a:gdLst>
                <a:gd name="T0" fmla="*/ 405 w 68"/>
                <a:gd name="T1" fmla="*/ 226 h 75"/>
                <a:gd name="T2" fmla="*/ 386 w 68"/>
                <a:gd name="T3" fmla="*/ 246 h 75"/>
                <a:gd name="T4" fmla="*/ 405 w 68"/>
                <a:gd name="T5" fmla="*/ 259 h 75"/>
                <a:gd name="T6" fmla="*/ 439 w 68"/>
                <a:gd name="T7" fmla="*/ 306 h 75"/>
                <a:gd name="T8" fmla="*/ 445 w 68"/>
                <a:gd name="T9" fmla="*/ 346 h 75"/>
                <a:gd name="T10" fmla="*/ 445 w 68"/>
                <a:gd name="T11" fmla="*/ 393 h 75"/>
                <a:gd name="T12" fmla="*/ 439 w 68"/>
                <a:gd name="T13" fmla="*/ 393 h 75"/>
                <a:gd name="T14" fmla="*/ 432 w 68"/>
                <a:gd name="T15" fmla="*/ 426 h 75"/>
                <a:gd name="T16" fmla="*/ 425 w 68"/>
                <a:gd name="T17" fmla="*/ 432 h 75"/>
                <a:gd name="T18" fmla="*/ 419 w 68"/>
                <a:gd name="T19" fmla="*/ 439 h 75"/>
                <a:gd name="T20" fmla="*/ 405 w 68"/>
                <a:gd name="T21" fmla="*/ 466 h 75"/>
                <a:gd name="T22" fmla="*/ 399 w 68"/>
                <a:gd name="T23" fmla="*/ 472 h 75"/>
                <a:gd name="T24" fmla="*/ 399 w 68"/>
                <a:gd name="T25" fmla="*/ 479 h 75"/>
                <a:gd name="T26" fmla="*/ 386 w 68"/>
                <a:gd name="T27" fmla="*/ 479 h 75"/>
                <a:gd name="T28" fmla="*/ 372 w 68"/>
                <a:gd name="T29" fmla="*/ 486 h 75"/>
                <a:gd name="T30" fmla="*/ 372 w 68"/>
                <a:gd name="T31" fmla="*/ 492 h 75"/>
                <a:gd name="T32" fmla="*/ 332 w 68"/>
                <a:gd name="T33" fmla="*/ 492 h 75"/>
                <a:gd name="T34" fmla="*/ 326 w 68"/>
                <a:gd name="T35" fmla="*/ 492 h 75"/>
                <a:gd name="T36" fmla="*/ 179 w 68"/>
                <a:gd name="T37" fmla="*/ 492 h 75"/>
                <a:gd name="T38" fmla="*/ 160 w 68"/>
                <a:gd name="T39" fmla="*/ 492 h 75"/>
                <a:gd name="T40" fmla="*/ 153 w 68"/>
                <a:gd name="T41" fmla="*/ 479 h 75"/>
                <a:gd name="T42" fmla="*/ 140 w 68"/>
                <a:gd name="T43" fmla="*/ 459 h 75"/>
                <a:gd name="T44" fmla="*/ 106 w 68"/>
                <a:gd name="T45" fmla="*/ 459 h 75"/>
                <a:gd name="T46" fmla="*/ 93 w 68"/>
                <a:gd name="T47" fmla="*/ 459 h 75"/>
                <a:gd name="T48" fmla="*/ 86 w 68"/>
                <a:gd name="T49" fmla="*/ 459 h 75"/>
                <a:gd name="T50" fmla="*/ 86 w 68"/>
                <a:gd name="T51" fmla="*/ 432 h 75"/>
                <a:gd name="T52" fmla="*/ 33 w 68"/>
                <a:gd name="T53" fmla="*/ 432 h 75"/>
                <a:gd name="T54" fmla="*/ 33 w 68"/>
                <a:gd name="T55" fmla="*/ 319 h 75"/>
                <a:gd name="T56" fmla="*/ 0 w 68"/>
                <a:gd name="T57" fmla="*/ 319 h 75"/>
                <a:gd name="T58" fmla="*/ 0 w 68"/>
                <a:gd name="T59" fmla="*/ 140 h 75"/>
                <a:gd name="T60" fmla="*/ 20 w 68"/>
                <a:gd name="T61" fmla="*/ 86 h 75"/>
                <a:gd name="T62" fmla="*/ 20 w 68"/>
                <a:gd name="T63" fmla="*/ 0 h 75"/>
                <a:gd name="T64" fmla="*/ 73 w 68"/>
                <a:gd name="T65" fmla="*/ 0 h 75"/>
                <a:gd name="T66" fmla="*/ 73 w 68"/>
                <a:gd name="T67" fmla="*/ 47 h 75"/>
                <a:gd name="T68" fmla="*/ 126 w 68"/>
                <a:gd name="T69" fmla="*/ 47 h 75"/>
                <a:gd name="T70" fmla="*/ 173 w 68"/>
                <a:gd name="T71" fmla="*/ 47 h 75"/>
                <a:gd name="T72" fmla="*/ 173 w 68"/>
                <a:gd name="T73" fmla="*/ 93 h 75"/>
                <a:gd name="T74" fmla="*/ 286 w 68"/>
                <a:gd name="T75" fmla="*/ 93 h 75"/>
                <a:gd name="T76" fmla="*/ 332 w 68"/>
                <a:gd name="T77" fmla="*/ 93 h 75"/>
                <a:gd name="T78" fmla="*/ 332 w 68"/>
                <a:gd name="T79" fmla="*/ 140 h 75"/>
                <a:gd name="T80" fmla="*/ 366 w 68"/>
                <a:gd name="T81" fmla="*/ 166 h 75"/>
                <a:gd name="T82" fmla="*/ 366 w 68"/>
                <a:gd name="T83" fmla="*/ 226 h 75"/>
                <a:gd name="T84" fmla="*/ 405 w 68"/>
                <a:gd name="T85" fmla="*/ 226 h 75"/>
                <a:gd name="T86" fmla="*/ 405 w 68"/>
                <a:gd name="T87" fmla="*/ 226 h 75"/>
                <a:gd name="T88" fmla="*/ 405 w 68"/>
                <a:gd name="T89" fmla="*/ 226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75"/>
                <a:gd name="T137" fmla="*/ 68 w 68"/>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75">
                  <a:moveTo>
                    <a:pt x="61" y="34"/>
                  </a:moveTo>
                  <a:cubicBezTo>
                    <a:pt x="60" y="35"/>
                    <a:pt x="59" y="36"/>
                    <a:pt x="58" y="37"/>
                  </a:cubicBezTo>
                  <a:cubicBezTo>
                    <a:pt x="60" y="38"/>
                    <a:pt x="60" y="38"/>
                    <a:pt x="61" y="39"/>
                  </a:cubicBezTo>
                  <a:cubicBezTo>
                    <a:pt x="63" y="40"/>
                    <a:pt x="66" y="44"/>
                    <a:pt x="66" y="46"/>
                  </a:cubicBezTo>
                  <a:cubicBezTo>
                    <a:pt x="66" y="46"/>
                    <a:pt x="67" y="52"/>
                    <a:pt x="67" y="52"/>
                  </a:cubicBezTo>
                  <a:cubicBezTo>
                    <a:pt x="68" y="52"/>
                    <a:pt x="67" y="58"/>
                    <a:pt x="67" y="59"/>
                  </a:cubicBezTo>
                  <a:cubicBezTo>
                    <a:pt x="67" y="59"/>
                    <a:pt x="66" y="59"/>
                    <a:pt x="66" y="59"/>
                  </a:cubicBezTo>
                  <a:cubicBezTo>
                    <a:pt x="66" y="62"/>
                    <a:pt x="66" y="63"/>
                    <a:pt x="65" y="64"/>
                  </a:cubicBezTo>
                  <a:cubicBezTo>
                    <a:pt x="65" y="64"/>
                    <a:pt x="65" y="65"/>
                    <a:pt x="64" y="65"/>
                  </a:cubicBezTo>
                  <a:cubicBezTo>
                    <a:pt x="64" y="65"/>
                    <a:pt x="64" y="66"/>
                    <a:pt x="63" y="66"/>
                  </a:cubicBezTo>
                  <a:cubicBezTo>
                    <a:pt x="64" y="67"/>
                    <a:pt x="61" y="69"/>
                    <a:pt x="61" y="70"/>
                  </a:cubicBezTo>
                  <a:cubicBezTo>
                    <a:pt x="61" y="71"/>
                    <a:pt x="61" y="71"/>
                    <a:pt x="60" y="71"/>
                  </a:cubicBezTo>
                  <a:cubicBezTo>
                    <a:pt x="60" y="71"/>
                    <a:pt x="60" y="72"/>
                    <a:pt x="60" y="72"/>
                  </a:cubicBezTo>
                  <a:cubicBezTo>
                    <a:pt x="59" y="72"/>
                    <a:pt x="59" y="72"/>
                    <a:pt x="58" y="72"/>
                  </a:cubicBezTo>
                  <a:cubicBezTo>
                    <a:pt x="58" y="73"/>
                    <a:pt x="57" y="73"/>
                    <a:pt x="56" y="73"/>
                  </a:cubicBezTo>
                  <a:cubicBezTo>
                    <a:pt x="57" y="74"/>
                    <a:pt x="56" y="74"/>
                    <a:pt x="56" y="74"/>
                  </a:cubicBezTo>
                  <a:cubicBezTo>
                    <a:pt x="55" y="75"/>
                    <a:pt x="52" y="74"/>
                    <a:pt x="50" y="74"/>
                  </a:cubicBezTo>
                  <a:cubicBezTo>
                    <a:pt x="50" y="74"/>
                    <a:pt x="50" y="74"/>
                    <a:pt x="49" y="74"/>
                  </a:cubicBezTo>
                  <a:cubicBezTo>
                    <a:pt x="42" y="74"/>
                    <a:pt x="35" y="74"/>
                    <a:pt x="27" y="74"/>
                  </a:cubicBezTo>
                  <a:cubicBezTo>
                    <a:pt x="26" y="74"/>
                    <a:pt x="25" y="74"/>
                    <a:pt x="24" y="74"/>
                  </a:cubicBezTo>
                  <a:cubicBezTo>
                    <a:pt x="22" y="74"/>
                    <a:pt x="24" y="72"/>
                    <a:pt x="23" y="72"/>
                  </a:cubicBezTo>
                  <a:cubicBezTo>
                    <a:pt x="22" y="72"/>
                    <a:pt x="21" y="70"/>
                    <a:pt x="21" y="69"/>
                  </a:cubicBezTo>
                  <a:cubicBezTo>
                    <a:pt x="20" y="69"/>
                    <a:pt x="17" y="69"/>
                    <a:pt x="16" y="69"/>
                  </a:cubicBezTo>
                  <a:cubicBezTo>
                    <a:pt x="15" y="69"/>
                    <a:pt x="15" y="69"/>
                    <a:pt x="14" y="69"/>
                  </a:cubicBezTo>
                  <a:cubicBezTo>
                    <a:pt x="14" y="69"/>
                    <a:pt x="13" y="69"/>
                    <a:pt x="13" y="69"/>
                  </a:cubicBezTo>
                  <a:cubicBezTo>
                    <a:pt x="13" y="68"/>
                    <a:pt x="13" y="66"/>
                    <a:pt x="13" y="65"/>
                  </a:cubicBezTo>
                  <a:cubicBezTo>
                    <a:pt x="10" y="65"/>
                    <a:pt x="8" y="65"/>
                    <a:pt x="5" y="65"/>
                  </a:cubicBezTo>
                  <a:cubicBezTo>
                    <a:pt x="5" y="59"/>
                    <a:pt x="5" y="54"/>
                    <a:pt x="5" y="48"/>
                  </a:cubicBezTo>
                  <a:cubicBezTo>
                    <a:pt x="4" y="48"/>
                    <a:pt x="2" y="48"/>
                    <a:pt x="0" y="48"/>
                  </a:cubicBezTo>
                  <a:cubicBezTo>
                    <a:pt x="0" y="39"/>
                    <a:pt x="0" y="30"/>
                    <a:pt x="0" y="21"/>
                  </a:cubicBezTo>
                  <a:cubicBezTo>
                    <a:pt x="4" y="21"/>
                    <a:pt x="3" y="16"/>
                    <a:pt x="3" y="13"/>
                  </a:cubicBezTo>
                  <a:cubicBezTo>
                    <a:pt x="3" y="8"/>
                    <a:pt x="3" y="4"/>
                    <a:pt x="3" y="0"/>
                  </a:cubicBezTo>
                  <a:cubicBezTo>
                    <a:pt x="5" y="0"/>
                    <a:pt x="8" y="0"/>
                    <a:pt x="11" y="0"/>
                  </a:cubicBezTo>
                  <a:cubicBezTo>
                    <a:pt x="11" y="0"/>
                    <a:pt x="10" y="6"/>
                    <a:pt x="11" y="7"/>
                  </a:cubicBezTo>
                  <a:cubicBezTo>
                    <a:pt x="12" y="7"/>
                    <a:pt x="17" y="7"/>
                    <a:pt x="19" y="7"/>
                  </a:cubicBezTo>
                  <a:cubicBezTo>
                    <a:pt x="21" y="7"/>
                    <a:pt x="24" y="7"/>
                    <a:pt x="26" y="7"/>
                  </a:cubicBezTo>
                  <a:cubicBezTo>
                    <a:pt x="26" y="9"/>
                    <a:pt x="26" y="11"/>
                    <a:pt x="26" y="14"/>
                  </a:cubicBezTo>
                  <a:cubicBezTo>
                    <a:pt x="32" y="14"/>
                    <a:pt x="38" y="14"/>
                    <a:pt x="43" y="14"/>
                  </a:cubicBezTo>
                  <a:cubicBezTo>
                    <a:pt x="46" y="14"/>
                    <a:pt x="48" y="14"/>
                    <a:pt x="50" y="14"/>
                  </a:cubicBezTo>
                  <a:cubicBezTo>
                    <a:pt x="50" y="14"/>
                    <a:pt x="50" y="20"/>
                    <a:pt x="50" y="21"/>
                  </a:cubicBezTo>
                  <a:cubicBezTo>
                    <a:pt x="55" y="21"/>
                    <a:pt x="55" y="20"/>
                    <a:pt x="55" y="25"/>
                  </a:cubicBezTo>
                  <a:cubicBezTo>
                    <a:pt x="55" y="28"/>
                    <a:pt x="55" y="31"/>
                    <a:pt x="55" y="34"/>
                  </a:cubicBezTo>
                  <a:cubicBezTo>
                    <a:pt x="57" y="34"/>
                    <a:pt x="59" y="34"/>
                    <a:pt x="61" y="34"/>
                  </a:cubicBezTo>
                  <a:cubicBezTo>
                    <a:pt x="61" y="34"/>
                    <a:pt x="61" y="34"/>
                    <a:pt x="61" y="34"/>
                  </a:cubicBezTo>
                  <a:cubicBezTo>
                    <a:pt x="61" y="34"/>
                    <a:pt x="61" y="34"/>
                    <a:pt x="61" y="34"/>
                  </a:cubicBezTo>
                </a:path>
              </a:pathLst>
            </a:custGeom>
            <a:solidFill>
              <a:schemeClr val="accent4">
                <a:lumMod val="75000"/>
              </a:schemeClr>
            </a:solidFill>
            <a:ln w="9525">
              <a:solidFill>
                <a:schemeClr val="bg1"/>
              </a:solidFill>
              <a:round/>
              <a:headEnd/>
              <a:tailEnd/>
            </a:ln>
          </p:spPr>
          <p:txBody>
            <a:bodyPr/>
            <a:lstStyle/>
            <a:p>
              <a:endParaRPr lang="de-DE">
                <a:solidFill>
                  <a:schemeClr val="accent5"/>
                </a:solidFill>
              </a:endParaRPr>
            </a:p>
          </p:txBody>
        </p:sp>
        <p:sp>
          <p:nvSpPr>
            <p:cNvPr id="161" name="Freeform 2362"/>
            <p:cNvSpPr>
              <a:spLocks/>
            </p:cNvSpPr>
            <p:nvPr/>
          </p:nvSpPr>
          <p:spPr bwMode="auto">
            <a:xfrm>
              <a:off x="2048" y="1909"/>
              <a:ext cx="578" cy="479"/>
            </a:xfrm>
            <a:custGeom>
              <a:avLst/>
              <a:gdLst>
                <a:gd name="T0" fmla="*/ 0 w 87"/>
                <a:gd name="T1" fmla="*/ 100 h 72"/>
                <a:gd name="T2" fmla="*/ 47 w 87"/>
                <a:gd name="T3" fmla="*/ 106 h 72"/>
                <a:gd name="T4" fmla="*/ 47 w 87"/>
                <a:gd name="T5" fmla="*/ 106 h 72"/>
                <a:gd name="T6" fmla="*/ 47 w 87"/>
                <a:gd name="T7" fmla="*/ 47 h 72"/>
                <a:gd name="T8" fmla="*/ 120 w 87"/>
                <a:gd name="T9" fmla="*/ 47 h 72"/>
                <a:gd name="T10" fmla="*/ 153 w 87"/>
                <a:gd name="T11" fmla="*/ 27 h 72"/>
                <a:gd name="T12" fmla="*/ 153 w 87"/>
                <a:gd name="T13" fmla="*/ 0 h 72"/>
                <a:gd name="T14" fmla="*/ 193 w 87"/>
                <a:gd name="T15" fmla="*/ 0 h 72"/>
                <a:gd name="T16" fmla="*/ 259 w 87"/>
                <a:gd name="T17" fmla="*/ 0 h 72"/>
                <a:gd name="T18" fmla="*/ 359 w 87"/>
                <a:gd name="T19" fmla="*/ 0 h 72"/>
                <a:gd name="T20" fmla="*/ 432 w 87"/>
                <a:gd name="T21" fmla="*/ 0 h 72"/>
                <a:gd name="T22" fmla="*/ 412 w 87"/>
                <a:gd name="T23" fmla="*/ 67 h 72"/>
                <a:gd name="T24" fmla="*/ 438 w 87"/>
                <a:gd name="T25" fmla="*/ 73 h 72"/>
                <a:gd name="T26" fmla="*/ 472 w 87"/>
                <a:gd name="T27" fmla="*/ 80 h 72"/>
                <a:gd name="T28" fmla="*/ 465 w 87"/>
                <a:gd name="T29" fmla="*/ 86 h 72"/>
                <a:gd name="T30" fmla="*/ 478 w 87"/>
                <a:gd name="T31" fmla="*/ 93 h 72"/>
                <a:gd name="T32" fmla="*/ 518 w 87"/>
                <a:gd name="T33" fmla="*/ 93 h 72"/>
                <a:gd name="T34" fmla="*/ 518 w 87"/>
                <a:gd name="T35" fmla="*/ 126 h 72"/>
                <a:gd name="T36" fmla="*/ 545 w 87"/>
                <a:gd name="T37" fmla="*/ 133 h 72"/>
                <a:gd name="T38" fmla="*/ 571 w 87"/>
                <a:gd name="T39" fmla="*/ 146 h 72"/>
                <a:gd name="T40" fmla="*/ 571 w 87"/>
                <a:gd name="T41" fmla="*/ 180 h 72"/>
                <a:gd name="T42" fmla="*/ 525 w 87"/>
                <a:gd name="T43" fmla="*/ 180 h 72"/>
                <a:gd name="T44" fmla="*/ 518 w 87"/>
                <a:gd name="T45" fmla="*/ 213 h 72"/>
                <a:gd name="T46" fmla="*/ 512 w 87"/>
                <a:gd name="T47" fmla="*/ 206 h 72"/>
                <a:gd name="T48" fmla="*/ 512 w 87"/>
                <a:gd name="T49" fmla="*/ 246 h 72"/>
                <a:gd name="T50" fmla="*/ 518 w 87"/>
                <a:gd name="T51" fmla="*/ 246 h 72"/>
                <a:gd name="T52" fmla="*/ 518 w 87"/>
                <a:gd name="T53" fmla="*/ 273 h 72"/>
                <a:gd name="T54" fmla="*/ 518 w 87"/>
                <a:gd name="T55" fmla="*/ 319 h 72"/>
                <a:gd name="T56" fmla="*/ 565 w 87"/>
                <a:gd name="T57" fmla="*/ 319 h 72"/>
                <a:gd name="T58" fmla="*/ 565 w 87"/>
                <a:gd name="T59" fmla="*/ 366 h 72"/>
                <a:gd name="T60" fmla="*/ 571 w 87"/>
                <a:gd name="T61" fmla="*/ 412 h 72"/>
                <a:gd name="T62" fmla="*/ 565 w 87"/>
                <a:gd name="T63" fmla="*/ 459 h 72"/>
                <a:gd name="T64" fmla="*/ 531 w 87"/>
                <a:gd name="T65" fmla="*/ 459 h 72"/>
                <a:gd name="T66" fmla="*/ 525 w 87"/>
                <a:gd name="T67" fmla="*/ 439 h 72"/>
                <a:gd name="T68" fmla="*/ 512 w 87"/>
                <a:gd name="T69" fmla="*/ 419 h 72"/>
                <a:gd name="T70" fmla="*/ 445 w 87"/>
                <a:gd name="T71" fmla="*/ 379 h 72"/>
                <a:gd name="T72" fmla="*/ 385 w 87"/>
                <a:gd name="T73" fmla="*/ 366 h 72"/>
                <a:gd name="T74" fmla="*/ 392 w 87"/>
                <a:gd name="T75" fmla="*/ 339 h 72"/>
                <a:gd name="T76" fmla="*/ 379 w 87"/>
                <a:gd name="T77" fmla="*/ 326 h 72"/>
                <a:gd name="T78" fmla="*/ 359 w 87"/>
                <a:gd name="T79" fmla="*/ 326 h 72"/>
                <a:gd name="T80" fmla="*/ 359 w 87"/>
                <a:gd name="T81" fmla="*/ 366 h 72"/>
                <a:gd name="T82" fmla="*/ 306 w 87"/>
                <a:gd name="T83" fmla="*/ 366 h 72"/>
                <a:gd name="T84" fmla="*/ 206 w 87"/>
                <a:gd name="T85" fmla="*/ 373 h 72"/>
                <a:gd name="T86" fmla="*/ 206 w 87"/>
                <a:gd name="T87" fmla="*/ 406 h 72"/>
                <a:gd name="T88" fmla="*/ 186 w 87"/>
                <a:gd name="T89" fmla="*/ 419 h 72"/>
                <a:gd name="T90" fmla="*/ 120 w 87"/>
                <a:gd name="T91" fmla="*/ 419 h 72"/>
                <a:gd name="T92" fmla="*/ 106 w 87"/>
                <a:gd name="T93" fmla="*/ 406 h 72"/>
                <a:gd name="T94" fmla="*/ 100 w 87"/>
                <a:gd name="T95" fmla="*/ 373 h 72"/>
                <a:gd name="T96" fmla="*/ 100 w 87"/>
                <a:gd name="T97" fmla="*/ 306 h 72"/>
                <a:gd name="T98" fmla="*/ 66 w 87"/>
                <a:gd name="T99" fmla="*/ 306 h 72"/>
                <a:gd name="T100" fmla="*/ 60 w 87"/>
                <a:gd name="T101" fmla="*/ 306 h 72"/>
                <a:gd name="T102" fmla="*/ 47 w 87"/>
                <a:gd name="T103" fmla="*/ 299 h 72"/>
                <a:gd name="T104" fmla="*/ 33 w 87"/>
                <a:gd name="T105" fmla="*/ 279 h 72"/>
                <a:gd name="T106" fmla="*/ 27 w 87"/>
                <a:gd name="T107" fmla="*/ 279 h 72"/>
                <a:gd name="T108" fmla="*/ 13 w 87"/>
                <a:gd name="T109" fmla="*/ 273 h 72"/>
                <a:gd name="T110" fmla="*/ 0 w 87"/>
                <a:gd name="T111" fmla="*/ 266 h 72"/>
                <a:gd name="T112" fmla="*/ 0 w 87"/>
                <a:gd name="T113" fmla="*/ 253 h 72"/>
                <a:gd name="T114" fmla="*/ 0 w 87"/>
                <a:gd name="T115" fmla="*/ 186 h 72"/>
                <a:gd name="T116" fmla="*/ 0 w 87"/>
                <a:gd name="T117" fmla="*/ 100 h 72"/>
                <a:gd name="T118" fmla="*/ 0 w 87"/>
                <a:gd name="T119" fmla="*/ 100 h 72"/>
                <a:gd name="T120" fmla="*/ 0 w 87"/>
                <a:gd name="T121" fmla="*/ 10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2"/>
                <a:gd name="T185" fmla="*/ 87 w 87"/>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2">
                  <a:moveTo>
                    <a:pt x="0" y="15"/>
                  </a:moveTo>
                  <a:cubicBezTo>
                    <a:pt x="2" y="15"/>
                    <a:pt x="4" y="16"/>
                    <a:pt x="7" y="16"/>
                  </a:cubicBezTo>
                  <a:cubicBezTo>
                    <a:pt x="7" y="16"/>
                    <a:pt x="7" y="16"/>
                    <a:pt x="7" y="16"/>
                  </a:cubicBezTo>
                  <a:cubicBezTo>
                    <a:pt x="7" y="13"/>
                    <a:pt x="7" y="10"/>
                    <a:pt x="7" y="7"/>
                  </a:cubicBezTo>
                  <a:cubicBezTo>
                    <a:pt x="11" y="7"/>
                    <a:pt x="14" y="7"/>
                    <a:pt x="18" y="7"/>
                  </a:cubicBezTo>
                  <a:cubicBezTo>
                    <a:pt x="22" y="7"/>
                    <a:pt x="23" y="8"/>
                    <a:pt x="23" y="4"/>
                  </a:cubicBezTo>
                  <a:cubicBezTo>
                    <a:pt x="23" y="3"/>
                    <a:pt x="23" y="0"/>
                    <a:pt x="23" y="0"/>
                  </a:cubicBezTo>
                  <a:cubicBezTo>
                    <a:pt x="25" y="0"/>
                    <a:pt x="27" y="0"/>
                    <a:pt x="29" y="0"/>
                  </a:cubicBezTo>
                  <a:cubicBezTo>
                    <a:pt x="32" y="0"/>
                    <a:pt x="36" y="0"/>
                    <a:pt x="39" y="0"/>
                  </a:cubicBezTo>
                  <a:cubicBezTo>
                    <a:pt x="44" y="0"/>
                    <a:pt x="49" y="0"/>
                    <a:pt x="54" y="0"/>
                  </a:cubicBezTo>
                  <a:cubicBezTo>
                    <a:pt x="58" y="0"/>
                    <a:pt x="61" y="0"/>
                    <a:pt x="65" y="0"/>
                  </a:cubicBezTo>
                  <a:cubicBezTo>
                    <a:pt x="64" y="3"/>
                    <a:pt x="59" y="7"/>
                    <a:pt x="62" y="10"/>
                  </a:cubicBezTo>
                  <a:cubicBezTo>
                    <a:pt x="64" y="10"/>
                    <a:pt x="65" y="10"/>
                    <a:pt x="66" y="11"/>
                  </a:cubicBezTo>
                  <a:cubicBezTo>
                    <a:pt x="67" y="12"/>
                    <a:pt x="69" y="13"/>
                    <a:pt x="71" y="12"/>
                  </a:cubicBezTo>
                  <a:cubicBezTo>
                    <a:pt x="70" y="12"/>
                    <a:pt x="70" y="12"/>
                    <a:pt x="70" y="13"/>
                  </a:cubicBezTo>
                  <a:cubicBezTo>
                    <a:pt x="71" y="12"/>
                    <a:pt x="72" y="13"/>
                    <a:pt x="72" y="14"/>
                  </a:cubicBezTo>
                  <a:cubicBezTo>
                    <a:pt x="74" y="14"/>
                    <a:pt x="76" y="14"/>
                    <a:pt x="78" y="14"/>
                  </a:cubicBezTo>
                  <a:cubicBezTo>
                    <a:pt x="78" y="16"/>
                    <a:pt x="78" y="17"/>
                    <a:pt x="78" y="19"/>
                  </a:cubicBezTo>
                  <a:cubicBezTo>
                    <a:pt x="78" y="21"/>
                    <a:pt x="81" y="20"/>
                    <a:pt x="82" y="20"/>
                  </a:cubicBezTo>
                  <a:cubicBezTo>
                    <a:pt x="84" y="20"/>
                    <a:pt x="86" y="20"/>
                    <a:pt x="86" y="22"/>
                  </a:cubicBezTo>
                  <a:cubicBezTo>
                    <a:pt x="86" y="24"/>
                    <a:pt x="86" y="25"/>
                    <a:pt x="86" y="27"/>
                  </a:cubicBezTo>
                  <a:cubicBezTo>
                    <a:pt x="86" y="28"/>
                    <a:pt x="81" y="27"/>
                    <a:pt x="79" y="27"/>
                  </a:cubicBezTo>
                  <a:cubicBezTo>
                    <a:pt x="77" y="27"/>
                    <a:pt x="78" y="30"/>
                    <a:pt x="78" y="32"/>
                  </a:cubicBezTo>
                  <a:cubicBezTo>
                    <a:pt x="78" y="32"/>
                    <a:pt x="77" y="32"/>
                    <a:pt x="77" y="31"/>
                  </a:cubicBezTo>
                  <a:cubicBezTo>
                    <a:pt x="77" y="34"/>
                    <a:pt x="76" y="36"/>
                    <a:pt x="77" y="37"/>
                  </a:cubicBezTo>
                  <a:cubicBezTo>
                    <a:pt x="77" y="37"/>
                    <a:pt x="78" y="37"/>
                    <a:pt x="78" y="37"/>
                  </a:cubicBezTo>
                  <a:cubicBezTo>
                    <a:pt x="78" y="38"/>
                    <a:pt x="78" y="40"/>
                    <a:pt x="78" y="41"/>
                  </a:cubicBezTo>
                  <a:cubicBezTo>
                    <a:pt x="78" y="43"/>
                    <a:pt x="78" y="46"/>
                    <a:pt x="78" y="48"/>
                  </a:cubicBezTo>
                  <a:cubicBezTo>
                    <a:pt x="80" y="48"/>
                    <a:pt x="83" y="48"/>
                    <a:pt x="85" y="48"/>
                  </a:cubicBezTo>
                  <a:cubicBezTo>
                    <a:pt x="85" y="48"/>
                    <a:pt x="85" y="54"/>
                    <a:pt x="85" y="55"/>
                  </a:cubicBezTo>
                  <a:cubicBezTo>
                    <a:pt x="86" y="57"/>
                    <a:pt x="86" y="60"/>
                    <a:pt x="86" y="62"/>
                  </a:cubicBezTo>
                  <a:cubicBezTo>
                    <a:pt x="86" y="63"/>
                    <a:pt x="87" y="69"/>
                    <a:pt x="85" y="69"/>
                  </a:cubicBezTo>
                  <a:cubicBezTo>
                    <a:pt x="85" y="72"/>
                    <a:pt x="82" y="68"/>
                    <a:pt x="80" y="69"/>
                  </a:cubicBezTo>
                  <a:cubicBezTo>
                    <a:pt x="78" y="68"/>
                    <a:pt x="79" y="68"/>
                    <a:pt x="79" y="66"/>
                  </a:cubicBezTo>
                  <a:cubicBezTo>
                    <a:pt x="78" y="64"/>
                    <a:pt x="77" y="64"/>
                    <a:pt x="77" y="63"/>
                  </a:cubicBezTo>
                  <a:cubicBezTo>
                    <a:pt x="74" y="66"/>
                    <a:pt x="70" y="57"/>
                    <a:pt x="67" y="57"/>
                  </a:cubicBezTo>
                  <a:cubicBezTo>
                    <a:pt x="64" y="55"/>
                    <a:pt x="60" y="57"/>
                    <a:pt x="58" y="55"/>
                  </a:cubicBezTo>
                  <a:cubicBezTo>
                    <a:pt x="56" y="53"/>
                    <a:pt x="59" y="53"/>
                    <a:pt x="59" y="51"/>
                  </a:cubicBezTo>
                  <a:cubicBezTo>
                    <a:pt x="58" y="50"/>
                    <a:pt x="60" y="48"/>
                    <a:pt x="57" y="49"/>
                  </a:cubicBezTo>
                  <a:cubicBezTo>
                    <a:pt x="56" y="49"/>
                    <a:pt x="55" y="49"/>
                    <a:pt x="54" y="49"/>
                  </a:cubicBezTo>
                  <a:cubicBezTo>
                    <a:pt x="54" y="50"/>
                    <a:pt x="54" y="55"/>
                    <a:pt x="54" y="55"/>
                  </a:cubicBezTo>
                  <a:cubicBezTo>
                    <a:pt x="53" y="55"/>
                    <a:pt x="46" y="55"/>
                    <a:pt x="46" y="55"/>
                  </a:cubicBezTo>
                  <a:cubicBezTo>
                    <a:pt x="46" y="56"/>
                    <a:pt x="33" y="56"/>
                    <a:pt x="31" y="56"/>
                  </a:cubicBezTo>
                  <a:cubicBezTo>
                    <a:pt x="31" y="58"/>
                    <a:pt x="31" y="59"/>
                    <a:pt x="31" y="61"/>
                  </a:cubicBezTo>
                  <a:cubicBezTo>
                    <a:pt x="31" y="63"/>
                    <a:pt x="30" y="63"/>
                    <a:pt x="28" y="63"/>
                  </a:cubicBezTo>
                  <a:cubicBezTo>
                    <a:pt x="25" y="63"/>
                    <a:pt x="21" y="63"/>
                    <a:pt x="18" y="63"/>
                  </a:cubicBezTo>
                  <a:cubicBezTo>
                    <a:pt x="16" y="63"/>
                    <a:pt x="16" y="63"/>
                    <a:pt x="16" y="61"/>
                  </a:cubicBezTo>
                  <a:cubicBezTo>
                    <a:pt x="15" y="59"/>
                    <a:pt x="15" y="58"/>
                    <a:pt x="15" y="56"/>
                  </a:cubicBezTo>
                  <a:cubicBezTo>
                    <a:pt x="15" y="52"/>
                    <a:pt x="15" y="49"/>
                    <a:pt x="15" y="46"/>
                  </a:cubicBezTo>
                  <a:cubicBezTo>
                    <a:pt x="14" y="46"/>
                    <a:pt x="12" y="46"/>
                    <a:pt x="10" y="46"/>
                  </a:cubicBezTo>
                  <a:cubicBezTo>
                    <a:pt x="10" y="46"/>
                    <a:pt x="10" y="46"/>
                    <a:pt x="9" y="46"/>
                  </a:cubicBezTo>
                  <a:cubicBezTo>
                    <a:pt x="9" y="45"/>
                    <a:pt x="9" y="45"/>
                    <a:pt x="7" y="45"/>
                  </a:cubicBezTo>
                  <a:cubicBezTo>
                    <a:pt x="6" y="45"/>
                    <a:pt x="5" y="43"/>
                    <a:pt x="5" y="42"/>
                  </a:cubicBezTo>
                  <a:cubicBezTo>
                    <a:pt x="4" y="42"/>
                    <a:pt x="4" y="42"/>
                    <a:pt x="4" y="42"/>
                  </a:cubicBezTo>
                  <a:cubicBezTo>
                    <a:pt x="4" y="40"/>
                    <a:pt x="2" y="43"/>
                    <a:pt x="2" y="41"/>
                  </a:cubicBezTo>
                  <a:cubicBezTo>
                    <a:pt x="1" y="40"/>
                    <a:pt x="1" y="40"/>
                    <a:pt x="0" y="40"/>
                  </a:cubicBezTo>
                  <a:cubicBezTo>
                    <a:pt x="0" y="41"/>
                    <a:pt x="0" y="39"/>
                    <a:pt x="0" y="38"/>
                  </a:cubicBezTo>
                  <a:cubicBezTo>
                    <a:pt x="0" y="35"/>
                    <a:pt x="0" y="31"/>
                    <a:pt x="0" y="28"/>
                  </a:cubicBezTo>
                  <a:cubicBezTo>
                    <a:pt x="0" y="24"/>
                    <a:pt x="0" y="19"/>
                    <a:pt x="0" y="15"/>
                  </a:cubicBezTo>
                  <a:cubicBezTo>
                    <a:pt x="0" y="15"/>
                    <a:pt x="0" y="15"/>
                    <a:pt x="0" y="15"/>
                  </a:cubicBezTo>
                  <a:cubicBezTo>
                    <a:pt x="0" y="15"/>
                    <a:pt x="0" y="15"/>
                    <a:pt x="0" y="15"/>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2" name="Freeform 2363"/>
            <p:cNvSpPr>
              <a:spLocks/>
            </p:cNvSpPr>
            <p:nvPr/>
          </p:nvSpPr>
          <p:spPr bwMode="auto">
            <a:xfrm>
              <a:off x="925" y="1962"/>
              <a:ext cx="618" cy="512"/>
            </a:xfrm>
            <a:custGeom>
              <a:avLst/>
              <a:gdLst>
                <a:gd name="T0" fmla="*/ 545 w 93"/>
                <a:gd name="T1" fmla="*/ 219 h 77"/>
                <a:gd name="T2" fmla="*/ 611 w 93"/>
                <a:gd name="T3" fmla="*/ 306 h 77"/>
                <a:gd name="T4" fmla="*/ 598 w 93"/>
                <a:gd name="T5" fmla="*/ 406 h 77"/>
                <a:gd name="T6" fmla="*/ 538 w 93"/>
                <a:gd name="T7" fmla="*/ 426 h 77"/>
                <a:gd name="T8" fmla="*/ 512 w 93"/>
                <a:gd name="T9" fmla="*/ 452 h 77"/>
                <a:gd name="T10" fmla="*/ 465 w 93"/>
                <a:gd name="T11" fmla="*/ 499 h 77"/>
                <a:gd name="T12" fmla="*/ 419 w 93"/>
                <a:gd name="T13" fmla="*/ 499 h 77"/>
                <a:gd name="T14" fmla="*/ 339 w 93"/>
                <a:gd name="T15" fmla="*/ 499 h 77"/>
                <a:gd name="T16" fmla="*/ 253 w 93"/>
                <a:gd name="T17" fmla="*/ 499 h 77"/>
                <a:gd name="T18" fmla="*/ 173 w 93"/>
                <a:gd name="T19" fmla="*/ 492 h 77"/>
                <a:gd name="T20" fmla="*/ 159 w 93"/>
                <a:gd name="T21" fmla="*/ 499 h 77"/>
                <a:gd name="T22" fmla="*/ 140 w 93"/>
                <a:gd name="T23" fmla="*/ 512 h 77"/>
                <a:gd name="T24" fmla="*/ 133 w 93"/>
                <a:gd name="T25" fmla="*/ 512 h 77"/>
                <a:gd name="T26" fmla="*/ 120 w 93"/>
                <a:gd name="T27" fmla="*/ 512 h 77"/>
                <a:gd name="T28" fmla="*/ 120 w 93"/>
                <a:gd name="T29" fmla="*/ 512 h 77"/>
                <a:gd name="T30" fmla="*/ 113 w 93"/>
                <a:gd name="T31" fmla="*/ 512 h 77"/>
                <a:gd name="T32" fmla="*/ 100 w 93"/>
                <a:gd name="T33" fmla="*/ 505 h 77"/>
                <a:gd name="T34" fmla="*/ 80 w 93"/>
                <a:gd name="T35" fmla="*/ 512 h 77"/>
                <a:gd name="T36" fmla="*/ 73 w 93"/>
                <a:gd name="T37" fmla="*/ 485 h 77"/>
                <a:gd name="T38" fmla="*/ 53 w 93"/>
                <a:gd name="T39" fmla="*/ 452 h 77"/>
                <a:gd name="T40" fmla="*/ 106 w 93"/>
                <a:gd name="T41" fmla="*/ 419 h 77"/>
                <a:gd name="T42" fmla="*/ 100 w 93"/>
                <a:gd name="T43" fmla="*/ 339 h 77"/>
                <a:gd name="T44" fmla="*/ 113 w 93"/>
                <a:gd name="T45" fmla="*/ 313 h 77"/>
                <a:gd name="T46" fmla="*/ 146 w 93"/>
                <a:gd name="T47" fmla="*/ 319 h 77"/>
                <a:gd name="T48" fmla="*/ 159 w 93"/>
                <a:gd name="T49" fmla="*/ 306 h 77"/>
                <a:gd name="T50" fmla="*/ 100 w 93"/>
                <a:gd name="T51" fmla="*/ 286 h 77"/>
                <a:gd name="T52" fmla="*/ 73 w 93"/>
                <a:gd name="T53" fmla="*/ 253 h 77"/>
                <a:gd name="T54" fmla="*/ 40 w 93"/>
                <a:gd name="T55" fmla="*/ 219 h 77"/>
                <a:gd name="T56" fmla="*/ 7 w 93"/>
                <a:gd name="T57" fmla="*/ 193 h 77"/>
                <a:gd name="T58" fmla="*/ 66 w 93"/>
                <a:gd name="T59" fmla="*/ 180 h 77"/>
                <a:gd name="T60" fmla="*/ 133 w 93"/>
                <a:gd name="T61" fmla="*/ 206 h 77"/>
                <a:gd name="T62" fmla="*/ 146 w 93"/>
                <a:gd name="T63" fmla="*/ 206 h 77"/>
                <a:gd name="T64" fmla="*/ 179 w 93"/>
                <a:gd name="T65" fmla="*/ 233 h 77"/>
                <a:gd name="T66" fmla="*/ 253 w 93"/>
                <a:gd name="T67" fmla="*/ 246 h 77"/>
                <a:gd name="T68" fmla="*/ 359 w 93"/>
                <a:gd name="T69" fmla="*/ 226 h 77"/>
                <a:gd name="T70" fmla="*/ 399 w 93"/>
                <a:gd name="T71" fmla="*/ 193 h 77"/>
                <a:gd name="T72" fmla="*/ 372 w 93"/>
                <a:gd name="T73" fmla="*/ 153 h 77"/>
                <a:gd name="T74" fmla="*/ 379 w 93"/>
                <a:gd name="T75" fmla="*/ 106 h 77"/>
                <a:gd name="T76" fmla="*/ 359 w 93"/>
                <a:gd name="T77" fmla="*/ 53 h 77"/>
                <a:gd name="T78" fmla="*/ 359 w 93"/>
                <a:gd name="T79" fmla="*/ 40 h 77"/>
                <a:gd name="T80" fmla="*/ 359 w 93"/>
                <a:gd name="T81" fmla="*/ 0 h 77"/>
                <a:gd name="T82" fmla="*/ 545 w 93"/>
                <a:gd name="T83" fmla="*/ 0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77"/>
                <a:gd name="T128" fmla="*/ 93 w 93"/>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77">
                  <a:moveTo>
                    <a:pt x="82" y="0"/>
                  </a:moveTo>
                  <a:cubicBezTo>
                    <a:pt x="82" y="11"/>
                    <a:pt x="82" y="22"/>
                    <a:pt x="82" y="33"/>
                  </a:cubicBezTo>
                  <a:cubicBezTo>
                    <a:pt x="84" y="33"/>
                    <a:pt x="92" y="32"/>
                    <a:pt x="92" y="34"/>
                  </a:cubicBezTo>
                  <a:cubicBezTo>
                    <a:pt x="92" y="38"/>
                    <a:pt x="92" y="42"/>
                    <a:pt x="92" y="46"/>
                  </a:cubicBezTo>
                  <a:cubicBezTo>
                    <a:pt x="92" y="50"/>
                    <a:pt x="92" y="53"/>
                    <a:pt x="92" y="57"/>
                  </a:cubicBezTo>
                  <a:cubicBezTo>
                    <a:pt x="92" y="60"/>
                    <a:pt x="93" y="61"/>
                    <a:pt x="90" y="61"/>
                  </a:cubicBezTo>
                  <a:cubicBezTo>
                    <a:pt x="89" y="61"/>
                    <a:pt x="87" y="61"/>
                    <a:pt x="85" y="61"/>
                  </a:cubicBezTo>
                  <a:cubicBezTo>
                    <a:pt x="86" y="64"/>
                    <a:pt x="84" y="64"/>
                    <a:pt x="81" y="64"/>
                  </a:cubicBezTo>
                  <a:cubicBezTo>
                    <a:pt x="81" y="65"/>
                    <a:pt x="81" y="67"/>
                    <a:pt x="81" y="68"/>
                  </a:cubicBezTo>
                  <a:cubicBezTo>
                    <a:pt x="80" y="68"/>
                    <a:pt x="79" y="68"/>
                    <a:pt x="77" y="68"/>
                  </a:cubicBezTo>
                  <a:cubicBezTo>
                    <a:pt x="77" y="72"/>
                    <a:pt x="73" y="71"/>
                    <a:pt x="70" y="71"/>
                  </a:cubicBezTo>
                  <a:cubicBezTo>
                    <a:pt x="70" y="72"/>
                    <a:pt x="70" y="74"/>
                    <a:pt x="70" y="75"/>
                  </a:cubicBezTo>
                  <a:cubicBezTo>
                    <a:pt x="69" y="75"/>
                    <a:pt x="68" y="75"/>
                    <a:pt x="67" y="75"/>
                  </a:cubicBezTo>
                  <a:cubicBezTo>
                    <a:pt x="66" y="75"/>
                    <a:pt x="64" y="75"/>
                    <a:pt x="63" y="75"/>
                  </a:cubicBezTo>
                  <a:cubicBezTo>
                    <a:pt x="63" y="75"/>
                    <a:pt x="62" y="75"/>
                    <a:pt x="62" y="75"/>
                  </a:cubicBezTo>
                  <a:cubicBezTo>
                    <a:pt x="59" y="74"/>
                    <a:pt x="55" y="75"/>
                    <a:pt x="51" y="75"/>
                  </a:cubicBezTo>
                  <a:cubicBezTo>
                    <a:pt x="47" y="75"/>
                    <a:pt x="43" y="75"/>
                    <a:pt x="39" y="75"/>
                  </a:cubicBezTo>
                  <a:cubicBezTo>
                    <a:pt x="39" y="75"/>
                    <a:pt x="39" y="75"/>
                    <a:pt x="38" y="75"/>
                  </a:cubicBezTo>
                  <a:cubicBezTo>
                    <a:pt x="35" y="75"/>
                    <a:pt x="32" y="75"/>
                    <a:pt x="29" y="75"/>
                  </a:cubicBezTo>
                  <a:cubicBezTo>
                    <a:pt x="28" y="74"/>
                    <a:pt x="27" y="74"/>
                    <a:pt x="26" y="74"/>
                  </a:cubicBezTo>
                  <a:cubicBezTo>
                    <a:pt x="26" y="75"/>
                    <a:pt x="26" y="75"/>
                    <a:pt x="25" y="75"/>
                  </a:cubicBezTo>
                  <a:cubicBezTo>
                    <a:pt x="25" y="75"/>
                    <a:pt x="24" y="75"/>
                    <a:pt x="24" y="75"/>
                  </a:cubicBezTo>
                  <a:cubicBezTo>
                    <a:pt x="22" y="75"/>
                    <a:pt x="22" y="76"/>
                    <a:pt x="21" y="77"/>
                  </a:cubicBezTo>
                  <a:cubicBezTo>
                    <a:pt x="21" y="77"/>
                    <a:pt x="21" y="77"/>
                    <a:pt x="21" y="77"/>
                  </a:cubicBezTo>
                  <a:cubicBezTo>
                    <a:pt x="21" y="77"/>
                    <a:pt x="20" y="77"/>
                    <a:pt x="20" y="77"/>
                  </a:cubicBezTo>
                  <a:cubicBezTo>
                    <a:pt x="20" y="77"/>
                    <a:pt x="20" y="77"/>
                    <a:pt x="20" y="77"/>
                  </a:cubicBezTo>
                  <a:cubicBezTo>
                    <a:pt x="20" y="77"/>
                    <a:pt x="19" y="77"/>
                    <a:pt x="19" y="76"/>
                  </a:cubicBezTo>
                  <a:cubicBezTo>
                    <a:pt x="19" y="77"/>
                    <a:pt x="19" y="77"/>
                    <a:pt x="18" y="77"/>
                  </a:cubicBezTo>
                  <a:cubicBezTo>
                    <a:pt x="18" y="77"/>
                    <a:pt x="18" y="77"/>
                    <a:pt x="18" y="77"/>
                  </a:cubicBezTo>
                  <a:cubicBezTo>
                    <a:pt x="18" y="77"/>
                    <a:pt x="18" y="77"/>
                    <a:pt x="18" y="77"/>
                  </a:cubicBezTo>
                  <a:cubicBezTo>
                    <a:pt x="18" y="77"/>
                    <a:pt x="18" y="77"/>
                    <a:pt x="17" y="77"/>
                  </a:cubicBezTo>
                  <a:cubicBezTo>
                    <a:pt x="17" y="77"/>
                    <a:pt x="17" y="77"/>
                    <a:pt x="17" y="77"/>
                  </a:cubicBezTo>
                  <a:cubicBezTo>
                    <a:pt x="17" y="76"/>
                    <a:pt x="17" y="76"/>
                    <a:pt x="16" y="76"/>
                  </a:cubicBezTo>
                  <a:cubicBezTo>
                    <a:pt x="16" y="76"/>
                    <a:pt x="15" y="76"/>
                    <a:pt x="15" y="76"/>
                  </a:cubicBezTo>
                  <a:cubicBezTo>
                    <a:pt x="14" y="77"/>
                    <a:pt x="14" y="77"/>
                    <a:pt x="13" y="77"/>
                  </a:cubicBezTo>
                  <a:cubicBezTo>
                    <a:pt x="13" y="77"/>
                    <a:pt x="13" y="77"/>
                    <a:pt x="12" y="77"/>
                  </a:cubicBezTo>
                  <a:cubicBezTo>
                    <a:pt x="12" y="77"/>
                    <a:pt x="12" y="77"/>
                    <a:pt x="12" y="77"/>
                  </a:cubicBezTo>
                  <a:cubicBezTo>
                    <a:pt x="12" y="75"/>
                    <a:pt x="9" y="75"/>
                    <a:pt x="11" y="73"/>
                  </a:cubicBezTo>
                  <a:cubicBezTo>
                    <a:pt x="11" y="73"/>
                    <a:pt x="11" y="73"/>
                    <a:pt x="11" y="72"/>
                  </a:cubicBezTo>
                  <a:cubicBezTo>
                    <a:pt x="12" y="70"/>
                    <a:pt x="9" y="69"/>
                    <a:pt x="8" y="68"/>
                  </a:cubicBezTo>
                  <a:cubicBezTo>
                    <a:pt x="11" y="68"/>
                    <a:pt x="13" y="68"/>
                    <a:pt x="15" y="68"/>
                  </a:cubicBezTo>
                  <a:cubicBezTo>
                    <a:pt x="17" y="68"/>
                    <a:pt x="16" y="64"/>
                    <a:pt x="16" y="63"/>
                  </a:cubicBezTo>
                  <a:cubicBezTo>
                    <a:pt x="16" y="60"/>
                    <a:pt x="15" y="61"/>
                    <a:pt x="15" y="59"/>
                  </a:cubicBezTo>
                  <a:cubicBezTo>
                    <a:pt x="15" y="56"/>
                    <a:pt x="15" y="53"/>
                    <a:pt x="15" y="51"/>
                  </a:cubicBezTo>
                  <a:cubicBezTo>
                    <a:pt x="16" y="51"/>
                    <a:pt x="16" y="50"/>
                    <a:pt x="16" y="48"/>
                  </a:cubicBezTo>
                  <a:cubicBezTo>
                    <a:pt x="17" y="49"/>
                    <a:pt x="17" y="48"/>
                    <a:pt x="17" y="47"/>
                  </a:cubicBezTo>
                  <a:cubicBezTo>
                    <a:pt x="18" y="47"/>
                    <a:pt x="19" y="47"/>
                    <a:pt x="20" y="48"/>
                  </a:cubicBezTo>
                  <a:cubicBezTo>
                    <a:pt x="21" y="48"/>
                    <a:pt x="22" y="48"/>
                    <a:pt x="22" y="48"/>
                  </a:cubicBezTo>
                  <a:cubicBezTo>
                    <a:pt x="22" y="48"/>
                    <a:pt x="22" y="47"/>
                    <a:pt x="22" y="47"/>
                  </a:cubicBezTo>
                  <a:cubicBezTo>
                    <a:pt x="23" y="47"/>
                    <a:pt x="24" y="47"/>
                    <a:pt x="24" y="46"/>
                  </a:cubicBezTo>
                  <a:cubicBezTo>
                    <a:pt x="21" y="46"/>
                    <a:pt x="20" y="47"/>
                    <a:pt x="20" y="44"/>
                  </a:cubicBezTo>
                  <a:cubicBezTo>
                    <a:pt x="20" y="42"/>
                    <a:pt x="17" y="43"/>
                    <a:pt x="15" y="43"/>
                  </a:cubicBezTo>
                  <a:cubicBezTo>
                    <a:pt x="16" y="40"/>
                    <a:pt x="13" y="41"/>
                    <a:pt x="14" y="38"/>
                  </a:cubicBezTo>
                  <a:cubicBezTo>
                    <a:pt x="13" y="38"/>
                    <a:pt x="12" y="38"/>
                    <a:pt x="11" y="38"/>
                  </a:cubicBezTo>
                  <a:cubicBezTo>
                    <a:pt x="10" y="36"/>
                    <a:pt x="10" y="34"/>
                    <a:pt x="7" y="35"/>
                  </a:cubicBezTo>
                  <a:cubicBezTo>
                    <a:pt x="8" y="33"/>
                    <a:pt x="7" y="33"/>
                    <a:pt x="6" y="33"/>
                  </a:cubicBezTo>
                  <a:cubicBezTo>
                    <a:pt x="6" y="29"/>
                    <a:pt x="6" y="30"/>
                    <a:pt x="2" y="30"/>
                  </a:cubicBezTo>
                  <a:cubicBezTo>
                    <a:pt x="2" y="29"/>
                    <a:pt x="2" y="28"/>
                    <a:pt x="1" y="29"/>
                  </a:cubicBezTo>
                  <a:cubicBezTo>
                    <a:pt x="0" y="25"/>
                    <a:pt x="3" y="27"/>
                    <a:pt x="5" y="27"/>
                  </a:cubicBezTo>
                  <a:cubicBezTo>
                    <a:pt x="7" y="27"/>
                    <a:pt x="8" y="26"/>
                    <a:pt x="10" y="27"/>
                  </a:cubicBezTo>
                  <a:cubicBezTo>
                    <a:pt x="14" y="27"/>
                    <a:pt x="17" y="29"/>
                    <a:pt x="20" y="31"/>
                  </a:cubicBezTo>
                  <a:cubicBezTo>
                    <a:pt x="20" y="31"/>
                    <a:pt x="20" y="31"/>
                    <a:pt x="20" y="31"/>
                  </a:cubicBezTo>
                  <a:cubicBezTo>
                    <a:pt x="20" y="31"/>
                    <a:pt x="20" y="31"/>
                    <a:pt x="20" y="31"/>
                  </a:cubicBezTo>
                  <a:cubicBezTo>
                    <a:pt x="21" y="31"/>
                    <a:pt x="22" y="31"/>
                    <a:pt x="22" y="31"/>
                  </a:cubicBezTo>
                  <a:cubicBezTo>
                    <a:pt x="24" y="31"/>
                    <a:pt x="25" y="32"/>
                    <a:pt x="26" y="33"/>
                  </a:cubicBezTo>
                  <a:cubicBezTo>
                    <a:pt x="28" y="33"/>
                    <a:pt x="29" y="34"/>
                    <a:pt x="27" y="35"/>
                  </a:cubicBezTo>
                  <a:cubicBezTo>
                    <a:pt x="29" y="36"/>
                    <a:pt x="31" y="38"/>
                    <a:pt x="33" y="38"/>
                  </a:cubicBezTo>
                  <a:cubicBezTo>
                    <a:pt x="35" y="38"/>
                    <a:pt x="36" y="37"/>
                    <a:pt x="38" y="37"/>
                  </a:cubicBezTo>
                  <a:cubicBezTo>
                    <a:pt x="43" y="36"/>
                    <a:pt x="48" y="37"/>
                    <a:pt x="53" y="37"/>
                  </a:cubicBezTo>
                  <a:cubicBezTo>
                    <a:pt x="54" y="37"/>
                    <a:pt x="54" y="34"/>
                    <a:pt x="54" y="34"/>
                  </a:cubicBezTo>
                  <a:cubicBezTo>
                    <a:pt x="54" y="33"/>
                    <a:pt x="56" y="33"/>
                    <a:pt x="56" y="33"/>
                  </a:cubicBezTo>
                  <a:cubicBezTo>
                    <a:pt x="61" y="33"/>
                    <a:pt x="60" y="33"/>
                    <a:pt x="60" y="29"/>
                  </a:cubicBezTo>
                  <a:cubicBezTo>
                    <a:pt x="61" y="26"/>
                    <a:pt x="60" y="27"/>
                    <a:pt x="58" y="25"/>
                  </a:cubicBezTo>
                  <a:cubicBezTo>
                    <a:pt x="58" y="24"/>
                    <a:pt x="57" y="24"/>
                    <a:pt x="56" y="23"/>
                  </a:cubicBezTo>
                  <a:cubicBezTo>
                    <a:pt x="57" y="21"/>
                    <a:pt x="57" y="20"/>
                    <a:pt x="57" y="18"/>
                  </a:cubicBezTo>
                  <a:cubicBezTo>
                    <a:pt x="57" y="17"/>
                    <a:pt x="57" y="17"/>
                    <a:pt x="57" y="16"/>
                  </a:cubicBezTo>
                  <a:cubicBezTo>
                    <a:pt x="56" y="13"/>
                    <a:pt x="55" y="11"/>
                    <a:pt x="53" y="10"/>
                  </a:cubicBezTo>
                  <a:cubicBezTo>
                    <a:pt x="53" y="9"/>
                    <a:pt x="54" y="8"/>
                    <a:pt x="54" y="8"/>
                  </a:cubicBezTo>
                  <a:cubicBezTo>
                    <a:pt x="55" y="8"/>
                    <a:pt x="55" y="7"/>
                    <a:pt x="55" y="7"/>
                  </a:cubicBezTo>
                  <a:cubicBezTo>
                    <a:pt x="55" y="6"/>
                    <a:pt x="55" y="6"/>
                    <a:pt x="54" y="6"/>
                  </a:cubicBezTo>
                  <a:cubicBezTo>
                    <a:pt x="54" y="6"/>
                    <a:pt x="55" y="5"/>
                    <a:pt x="54" y="5"/>
                  </a:cubicBezTo>
                  <a:cubicBezTo>
                    <a:pt x="55" y="4"/>
                    <a:pt x="54" y="1"/>
                    <a:pt x="54" y="0"/>
                  </a:cubicBezTo>
                  <a:cubicBezTo>
                    <a:pt x="63" y="0"/>
                    <a:pt x="72" y="0"/>
                    <a:pt x="82" y="0"/>
                  </a:cubicBezTo>
                  <a:cubicBezTo>
                    <a:pt x="82" y="0"/>
                    <a:pt x="82" y="0"/>
                    <a:pt x="82" y="0"/>
                  </a:cubicBezTo>
                  <a:cubicBezTo>
                    <a:pt x="82" y="0"/>
                    <a:pt x="82" y="0"/>
                    <a:pt x="82" y="0"/>
                  </a:cubicBezTo>
                </a:path>
              </a:pathLst>
            </a:custGeom>
            <a:solidFill>
              <a:schemeClr val="accent5"/>
            </a:solidFill>
            <a:ln w="9525">
              <a:solidFill>
                <a:schemeClr val="bg1"/>
              </a:solidFill>
              <a:round/>
              <a:headEnd/>
              <a:tailEnd/>
            </a:ln>
          </p:spPr>
          <p:txBody>
            <a:bodyPr/>
            <a:lstStyle/>
            <a:p>
              <a:endParaRPr lang="de-DE"/>
            </a:p>
          </p:txBody>
        </p:sp>
        <p:sp>
          <p:nvSpPr>
            <p:cNvPr id="163" name="Freeform 2364"/>
            <p:cNvSpPr>
              <a:spLocks/>
            </p:cNvSpPr>
            <p:nvPr/>
          </p:nvSpPr>
          <p:spPr bwMode="auto">
            <a:xfrm>
              <a:off x="1470" y="1962"/>
              <a:ext cx="479" cy="712"/>
            </a:xfrm>
            <a:custGeom>
              <a:avLst/>
              <a:gdLst>
                <a:gd name="T0" fmla="*/ 126 w 72"/>
                <a:gd name="T1" fmla="*/ 0 h 107"/>
                <a:gd name="T2" fmla="*/ 140 w 72"/>
                <a:gd name="T3" fmla="*/ 33 h 107"/>
                <a:gd name="T4" fmla="*/ 166 w 72"/>
                <a:gd name="T5" fmla="*/ 60 h 107"/>
                <a:gd name="T6" fmla="*/ 166 w 72"/>
                <a:gd name="T7" fmla="*/ 226 h 107"/>
                <a:gd name="T8" fmla="*/ 233 w 72"/>
                <a:gd name="T9" fmla="*/ 226 h 107"/>
                <a:gd name="T10" fmla="*/ 273 w 72"/>
                <a:gd name="T11" fmla="*/ 226 h 107"/>
                <a:gd name="T12" fmla="*/ 273 w 72"/>
                <a:gd name="T13" fmla="*/ 406 h 107"/>
                <a:gd name="T14" fmla="*/ 353 w 72"/>
                <a:gd name="T15" fmla="*/ 406 h 107"/>
                <a:gd name="T16" fmla="*/ 379 w 72"/>
                <a:gd name="T17" fmla="*/ 433 h 107"/>
                <a:gd name="T18" fmla="*/ 379 w 72"/>
                <a:gd name="T19" fmla="*/ 479 h 107"/>
                <a:gd name="T20" fmla="*/ 426 w 72"/>
                <a:gd name="T21" fmla="*/ 479 h 107"/>
                <a:gd name="T22" fmla="*/ 426 w 72"/>
                <a:gd name="T23" fmla="*/ 499 h 107"/>
                <a:gd name="T24" fmla="*/ 472 w 72"/>
                <a:gd name="T25" fmla="*/ 519 h 107"/>
                <a:gd name="T26" fmla="*/ 472 w 72"/>
                <a:gd name="T27" fmla="*/ 552 h 107"/>
                <a:gd name="T28" fmla="*/ 472 w 72"/>
                <a:gd name="T29" fmla="*/ 572 h 107"/>
                <a:gd name="T30" fmla="*/ 472 w 72"/>
                <a:gd name="T31" fmla="*/ 586 h 107"/>
                <a:gd name="T32" fmla="*/ 472 w 72"/>
                <a:gd name="T33" fmla="*/ 612 h 107"/>
                <a:gd name="T34" fmla="*/ 466 w 72"/>
                <a:gd name="T35" fmla="*/ 625 h 107"/>
                <a:gd name="T36" fmla="*/ 452 w 72"/>
                <a:gd name="T37" fmla="*/ 645 h 107"/>
                <a:gd name="T38" fmla="*/ 426 w 72"/>
                <a:gd name="T39" fmla="*/ 652 h 107"/>
                <a:gd name="T40" fmla="*/ 412 w 72"/>
                <a:gd name="T41" fmla="*/ 665 h 107"/>
                <a:gd name="T42" fmla="*/ 399 w 72"/>
                <a:gd name="T43" fmla="*/ 672 h 107"/>
                <a:gd name="T44" fmla="*/ 393 w 72"/>
                <a:gd name="T45" fmla="*/ 665 h 107"/>
                <a:gd name="T46" fmla="*/ 386 w 72"/>
                <a:gd name="T47" fmla="*/ 672 h 107"/>
                <a:gd name="T48" fmla="*/ 373 w 72"/>
                <a:gd name="T49" fmla="*/ 685 h 107"/>
                <a:gd name="T50" fmla="*/ 366 w 72"/>
                <a:gd name="T51" fmla="*/ 705 h 107"/>
                <a:gd name="T52" fmla="*/ 359 w 72"/>
                <a:gd name="T53" fmla="*/ 705 h 107"/>
                <a:gd name="T54" fmla="*/ 180 w 72"/>
                <a:gd name="T55" fmla="*/ 712 h 107"/>
                <a:gd name="T56" fmla="*/ 173 w 72"/>
                <a:gd name="T57" fmla="*/ 459 h 107"/>
                <a:gd name="T58" fmla="*/ 160 w 72"/>
                <a:gd name="T59" fmla="*/ 466 h 107"/>
                <a:gd name="T60" fmla="*/ 153 w 72"/>
                <a:gd name="T61" fmla="*/ 466 h 107"/>
                <a:gd name="T62" fmla="*/ 126 w 72"/>
                <a:gd name="T63" fmla="*/ 466 h 107"/>
                <a:gd name="T64" fmla="*/ 120 w 72"/>
                <a:gd name="T65" fmla="*/ 452 h 107"/>
                <a:gd name="T66" fmla="*/ 113 w 72"/>
                <a:gd name="T67" fmla="*/ 439 h 107"/>
                <a:gd name="T68" fmla="*/ 100 w 72"/>
                <a:gd name="T69" fmla="*/ 433 h 107"/>
                <a:gd name="T70" fmla="*/ 73 w 72"/>
                <a:gd name="T71" fmla="*/ 419 h 107"/>
                <a:gd name="T72" fmla="*/ 67 w 72"/>
                <a:gd name="T73" fmla="*/ 406 h 107"/>
                <a:gd name="T74" fmla="*/ 67 w 72"/>
                <a:gd name="T75" fmla="*/ 366 h 107"/>
                <a:gd name="T76" fmla="*/ 67 w 72"/>
                <a:gd name="T77" fmla="*/ 293 h 107"/>
                <a:gd name="T78" fmla="*/ 67 w 72"/>
                <a:gd name="T79" fmla="*/ 226 h 107"/>
                <a:gd name="T80" fmla="*/ 0 w 72"/>
                <a:gd name="T81" fmla="*/ 220 h 107"/>
                <a:gd name="T82" fmla="*/ 0 w 72"/>
                <a:gd name="T83" fmla="*/ 0 h 107"/>
                <a:gd name="T84" fmla="*/ 126 w 72"/>
                <a:gd name="T85" fmla="*/ 0 h 107"/>
                <a:gd name="T86" fmla="*/ 126 w 72"/>
                <a:gd name="T87" fmla="*/ 0 h 107"/>
                <a:gd name="T88" fmla="*/ 126 w 72"/>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07"/>
                <a:gd name="T137" fmla="*/ 72 w 72"/>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07">
                  <a:moveTo>
                    <a:pt x="19" y="0"/>
                  </a:moveTo>
                  <a:cubicBezTo>
                    <a:pt x="22" y="2"/>
                    <a:pt x="21" y="2"/>
                    <a:pt x="21" y="5"/>
                  </a:cubicBezTo>
                  <a:cubicBezTo>
                    <a:pt x="21" y="7"/>
                    <a:pt x="22" y="11"/>
                    <a:pt x="25" y="9"/>
                  </a:cubicBezTo>
                  <a:cubicBezTo>
                    <a:pt x="25" y="17"/>
                    <a:pt x="25" y="25"/>
                    <a:pt x="25" y="34"/>
                  </a:cubicBezTo>
                  <a:cubicBezTo>
                    <a:pt x="28" y="34"/>
                    <a:pt x="32" y="34"/>
                    <a:pt x="35" y="34"/>
                  </a:cubicBezTo>
                  <a:cubicBezTo>
                    <a:pt x="37" y="34"/>
                    <a:pt x="39" y="34"/>
                    <a:pt x="41" y="34"/>
                  </a:cubicBezTo>
                  <a:cubicBezTo>
                    <a:pt x="41" y="43"/>
                    <a:pt x="42" y="52"/>
                    <a:pt x="41" y="61"/>
                  </a:cubicBezTo>
                  <a:cubicBezTo>
                    <a:pt x="46" y="61"/>
                    <a:pt x="49" y="61"/>
                    <a:pt x="53" y="61"/>
                  </a:cubicBezTo>
                  <a:cubicBezTo>
                    <a:pt x="57" y="61"/>
                    <a:pt x="57" y="61"/>
                    <a:pt x="57" y="65"/>
                  </a:cubicBezTo>
                  <a:cubicBezTo>
                    <a:pt x="57" y="67"/>
                    <a:pt x="57" y="70"/>
                    <a:pt x="57" y="72"/>
                  </a:cubicBezTo>
                  <a:cubicBezTo>
                    <a:pt x="60" y="72"/>
                    <a:pt x="62" y="72"/>
                    <a:pt x="64" y="72"/>
                  </a:cubicBezTo>
                  <a:cubicBezTo>
                    <a:pt x="64" y="73"/>
                    <a:pt x="64" y="74"/>
                    <a:pt x="64" y="75"/>
                  </a:cubicBezTo>
                  <a:cubicBezTo>
                    <a:pt x="67" y="75"/>
                    <a:pt x="71" y="74"/>
                    <a:pt x="71" y="78"/>
                  </a:cubicBezTo>
                  <a:cubicBezTo>
                    <a:pt x="72" y="80"/>
                    <a:pt x="71" y="81"/>
                    <a:pt x="71" y="83"/>
                  </a:cubicBezTo>
                  <a:cubicBezTo>
                    <a:pt x="71" y="84"/>
                    <a:pt x="71" y="85"/>
                    <a:pt x="71" y="86"/>
                  </a:cubicBezTo>
                  <a:cubicBezTo>
                    <a:pt x="71" y="87"/>
                    <a:pt x="71" y="88"/>
                    <a:pt x="71" y="88"/>
                  </a:cubicBezTo>
                  <a:cubicBezTo>
                    <a:pt x="71" y="90"/>
                    <a:pt x="71" y="91"/>
                    <a:pt x="71" y="92"/>
                  </a:cubicBezTo>
                  <a:cubicBezTo>
                    <a:pt x="71" y="92"/>
                    <a:pt x="70" y="95"/>
                    <a:pt x="70" y="94"/>
                  </a:cubicBezTo>
                  <a:cubicBezTo>
                    <a:pt x="70" y="95"/>
                    <a:pt x="69" y="96"/>
                    <a:pt x="68" y="97"/>
                  </a:cubicBezTo>
                  <a:cubicBezTo>
                    <a:pt x="67" y="98"/>
                    <a:pt x="65" y="96"/>
                    <a:pt x="64" y="98"/>
                  </a:cubicBezTo>
                  <a:cubicBezTo>
                    <a:pt x="64" y="99"/>
                    <a:pt x="62" y="100"/>
                    <a:pt x="62" y="100"/>
                  </a:cubicBezTo>
                  <a:cubicBezTo>
                    <a:pt x="62" y="102"/>
                    <a:pt x="61" y="101"/>
                    <a:pt x="60" y="101"/>
                  </a:cubicBezTo>
                  <a:cubicBezTo>
                    <a:pt x="60" y="101"/>
                    <a:pt x="59" y="100"/>
                    <a:pt x="59" y="100"/>
                  </a:cubicBezTo>
                  <a:cubicBezTo>
                    <a:pt x="59" y="101"/>
                    <a:pt x="59" y="101"/>
                    <a:pt x="58" y="101"/>
                  </a:cubicBezTo>
                  <a:cubicBezTo>
                    <a:pt x="57" y="101"/>
                    <a:pt x="57" y="102"/>
                    <a:pt x="56" y="103"/>
                  </a:cubicBezTo>
                  <a:cubicBezTo>
                    <a:pt x="55" y="105"/>
                    <a:pt x="55" y="103"/>
                    <a:pt x="55" y="106"/>
                  </a:cubicBezTo>
                  <a:cubicBezTo>
                    <a:pt x="55" y="106"/>
                    <a:pt x="55" y="106"/>
                    <a:pt x="54" y="106"/>
                  </a:cubicBezTo>
                  <a:cubicBezTo>
                    <a:pt x="45" y="106"/>
                    <a:pt x="36" y="107"/>
                    <a:pt x="27" y="107"/>
                  </a:cubicBezTo>
                  <a:cubicBezTo>
                    <a:pt x="27" y="94"/>
                    <a:pt x="26" y="82"/>
                    <a:pt x="26" y="69"/>
                  </a:cubicBezTo>
                  <a:cubicBezTo>
                    <a:pt x="26" y="69"/>
                    <a:pt x="25" y="70"/>
                    <a:pt x="24" y="70"/>
                  </a:cubicBezTo>
                  <a:cubicBezTo>
                    <a:pt x="24" y="70"/>
                    <a:pt x="23" y="70"/>
                    <a:pt x="23" y="70"/>
                  </a:cubicBezTo>
                  <a:cubicBezTo>
                    <a:pt x="22" y="71"/>
                    <a:pt x="20" y="69"/>
                    <a:pt x="19" y="70"/>
                  </a:cubicBezTo>
                  <a:cubicBezTo>
                    <a:pt x="17" y="70"/>
                    <a:pt x="18" y="69"/>
                    <a:pt x="18" y="68"/>
                  </a:cubicBezTo>
                  <a:cubicBezTo>
                    <a:pt x="17" y="68"/>
                    <a:pt x="18" y="67"/>
                    <a:pt x="17" y="66"/>
                  </a:cubicBezTo>
                  <a:cubicBezTo>
                    <a:pt x="17" y="66"/>
                    <a:pt x="15" y="65"/>
                    <a:pt x="15" y="65"/>
                  </a:cubicBezTo>
                  <a:cubicBezTo>
                    <a:pt x="13" y="63"/>
                    <a:pt x="14" y="61"/>
                    <a:pt x="11" y="63"/>
                  </a:cubicBezTo>
                  <a:cubicBezTo>
                    <a:pt x="11" y="62"/>
                    <a:pt x="10" y="61"/>
                    <a:pt x="10" y="61"/>
                  </a:cubicBezTo>
                  <a:cubicBezTo>
                    <a:pt x="10" y="59"/>
                    <a:pt x="10" y="57"/>
                    <a:pt x="10" y="55"/>
                  </a:cubicBezTo>
                  <a:cubicBezTo>
                    <a:pt x="10" y="51"/>
                    <a:pt x="10" y="48"/>
                    <a:pt x="10" y="44"/>
                  </a:cubicBezTo>
                  <a:cubicBezTo>
                    <a:pt x="10" y="41"/>
                    <a:pt x="10" y="37"/>
                    <a:pt x="10" y="34"/>
                  </a:cubicBezTo>
                  <a:cubicBezTo>
                    <a:pt x="10" y="33"/>
                    <a:pt x="1" y="33"/>
                    <a:pt x="0" y="33"/>
                  </a:cubicBezTo>
                  <a:cubicBezTo>
                    <a:pt x="0" y="22"/>
                    <a:pt x="0" y="11"/>
                    <a:pt x="0" y="0"/>
                  </a:cubicBezTo>
                  <a:cubicBezTo>
                    <a:pt x="6" y="0"/>
                    <a:pt x="13" y="0"/>
                    <a:pt x="19" y="0"/>
                  </a:cubicBezTo>
                  <a:cubicBezTo>
                    <a:pt x="19" y="0"/>
                    <a:pt x="19" y="0"/>
                    <a:pt x="19" y="0"/>
                  </a:cubicBezTo>
                  <a:cubicBezTo>
                    <a:pt x="19" y="0"/>
                    <a:pt x="19" y="0"/>
                    <a:pt x="19" y="0"/>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64" name="Freeform 2365"/>
            <p:cNvSpPr>
              <a:spLocks/>
            </p:cNvSpPr>
            <p:nvPr/>
          </p:nvSpPr>
          <p:spPr bwMode="auto">
            <a:xfrm>
              <a:off x="3390" y="1969"/>
              <a:ext cx="366" cy="445"/>
            </a:xfrm>
            <a:custGeom>
              <a:avLst/>
              <a:gdLst>
                <a:gd name="T0" fmla="*/ 326 w 55"/>
                <a:gd name="T1" fmla="*/ 106 h 67"/>
                <a:gd name="T2" fmla="*/ 319 w 55"/>
                <a:gd name="T3" fmla="*/ 153 h 67"/>
                <a:gd name="T4" fmla="*/ 319 w 55"/>
                <a:gd name="T5" fmla="*/ 159 h 67"/>
                <a:gd name="T6" fmla="*/ 313 w 55"/>
                <a:gd name="T7" fmla="*/ 166 h 67"/>
                <a:gd name="T8" fmla="*/ 319 w 55"/>
                <a:gd name="T9" fmla="*/ 173 h 67"/>
                <a:gd name="T10" fmla="*/ 313 w 55"/>
                <a:gd name="T11" fmla="*/ 173 h 67"/>
                <a:gd name="T12" fmla="*/ 313 w 55"/>
                <a:gd name="T13" fmla="*/ 186 h 67"/>
                <a:gd name="T14" fmla="*/ 313 w 55"/>
                <a:gd name="T15" fmla="*/ 193 h 67"/>
                <a:gd name="T16" fmla="*/ 319 w 55"/>
                <a:gd name="T17" fmla="*/ 206 h 67"/>
                <a:gd name="T18" fmla="*/ 326 w 55"/>
                <a:gd name="T19" fmla="*/ 232 h 67"/>
                <a:gd name="T20" fmla="*/ 326 w 55"/>
                <a:gd name="T21" fmla="*/ 252 h 67"/>
                <a:gd name="T22" fmla="*/ 333 w 55"/>
                <a:gd name="T23" fmla="*/ 286 h 67"/>
                <a:gd name="T24" fmla="*/ 339 w 55"/>
                <a:gd name="T25" fmla="*/ 292 h 67"/>
                <a:gd name="T26" fmla="*/ 333 w 55"/>
                <a:gd name="T27" fmla="*/ 325 h 67"/>
                <a:gd name="T28" fmla="*/ 326 w 55"/>
                <a:gd name="T29" fmla="*/ 345 h 67"/>
                <a:gd name="T30" fmla="*/ 319 w 55"/>
                <a:gd name="T31" fmla="*/ 379 h 67"/>
                <a:gd name="T32" fmla="*/ 333 w 55"/>
                <a:gd name="T33" fmla="*/ 392 h 67"/>
                <a:gd name="T34" fmla="*/ 339 w 55"/>
                <a:gd name="T35" fmla="*/ 392 h 67"/>
                <a:gd name="T36" fmla="*/ 359 w 55"/>
                <a:gd name="T37" fmla="*/ 418 h 67"/>
                <a:gd name="T38" fmla="*/ 366 w 55"/>
                <a:gd name="T39" fmla="*/ 418 h 67"/>
                <a:gd name="T40" fmla="*/ 366 w 55"/>
                <a:gd name="T41" fmla="*/ 438 h 67"/>
                <a:gd name="T42" fmla="*/ 366 w 55"/>
                <a:gd name="T43" fmla="*/ 438 h 67"/>
                <a:gd name="T44" fmla="*/ 40 w 55"/>
                <a:gd name="T45" fmla="*/ 445 h 67"/>
                <a:gd name="T46" fmla="*/ 53 w 55"/>
                <a:gd name="T47" fmla="*/ 385 h 67"/>
                <a:gd name="T48" fmla="*/ 0 w 55"/>
                <a:gd name="T49" fmla="*/ 259 h 67"/>
                <a:gd name="T50" fmla="*/ 7 w 55"/>
                <a:gd name="T51" fmla="*/ 199 h 67"/>
                <a:gd name="T52" fmla="*/ 60 w 55"/>
                <a:gd name="T53" fmla="*/ 166 h 67"/>
                <a:gd name="T54" fmla="*/ 146 w 55"/>
                <a:gd name="T55" fmla="*/ 146 h 67"/>
                <a:gd name="T56" fmla="*/ 173 w 55"/>
                <a:gd name="T57" fmla="*/ 20 h 67"/>
                <a:gd name="T58" fmla="*/ 200 w 55"/>
                <a:gd name="T59" fmla="*/ 0 h 67"/>
                <a:gd name="T60" fmla="*/ 286 w 55"/>
                <a:gd name="T61" fmla="*/ 0 h 67"/>
                <a:gd name="T62" fmla="*/ 326 w 55"/>
                <a:gd name="T63" fmla="*/ 13 h 67"/>
                <a:gd name="T64" fmla="*/ 339 w 55"/>
                <a:gd name="T65" fmla="*/ 7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67"/>
                <a:gd name="T101" fmla="*/ 55 w 5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67">
                  <a:moveTo>
                    <a:pt x="51" y="11"/>
                  </a:moveTo>
                  <a:cubicBezTo>
                    <a:pt x="49" y="12"/>
                    <a:pt x="50" y="15"/>
                    <a:pt x="49" y="16"/>
                  </a:cubicBezTo>
                  <a:cubicBezTo>
                    <a:pt x="48" y="18"/>
                    <a:pt x="46" y="21"/>
                    <a:pt x="49" y="21"/>
                  </a:cubicBezTo>
                  <a:cubicBezTo>
                    <a:pt x="48" y="22"/>
                    <a:pt x="47" y="22"/>
                    <a:pt x="48" y="23"/>
                  </a:cubicBezTo>
                  <a:cubicBezTo>
                    <a:pt x="48" y="23"/>
                    <a:pt x="48" y="23"/>
                    <a:pt x="47" y="24"/>
                  </a:cubicBezTo>
                  <a:cubicBezTo>
                    <a:pt x="47" y="24"/>
                    <a:pt x="48" y="24"/>
                    <a:pt x="48" y="24"/>
                  </a:cubicBezTo>
                  <a:cubicBezTo>
                    <a:pt x="48" y="24"/>
                    <a:pt x="48" y="24"/>
                    <a:pt x="48" y="24"/>
                  </a:cubicBezTo>
                  <a:cubicBezTo>
                    <a:pt x="47" y="24"/>
                    <a:pt x="47" y="25"/>
                    <a:pt x="47" y="25"/>
                  </a:cubicBezTo>
                  <a:cubicBezTo>
                    <a:pt x="47" y="25"/>
                    <a:pt x="47" y="25"/>
                    <a:pt x="48" y="25"/>
                  </a:cubicBezTo>
                  <a:cubicBezTo>
                    <a:pt x="47" y="26"/>
                    <a:pt x="47" y="26"/>
                    <a:pt x="48" y="26"/>
                  </a:cubicBezTo>
                  <a:cubicBezTo>
                    <a:pt x="48" y="26"/>
                    <a:pt x="48" y="27"/>
                    <a:pt x="48" y="27"/>
                  </a:cubicBezTo>
                  <a:cubicBezTo>
                    <a:pt x="48" y="27"/>
                    <a:pt x="47" y="26"/>
                    <a:pt x="47" y="26"/>
                  </a:cubicBezTo>
                  <a:cubicBezTo>
                    <a:pt x="47" y="27"/>
                    <a:pt x="47" y="27"/>
                    <a:pt x="48" y="28"/>
                  </a:cubicBezTo>
                  <a:cubicBezTo>
                    <a:pt x="48" y="28"/>
                    <a:pt x="48" y="28"/>
                    <a:pt x="47" y="28"/>
                  </a:cubicBezTo>
                  <a:cubicBezTo>
                    <a:pt x="47" y="28"/>
                    <a:pt x="48" y="28"/>
                    <a:pt x="48" y="28"/>
                  </a:cubicBezTo>
                  <a:cubicBezTo>
                    <a:pt x="47" y="29"/>
                    <a:pt x="47" y="28"/>
                    <a:pt x="47" y="29"/>
                  </a:cubicBezTo>
                  <a:cubicBezTo>
                    <a:pt x="48" y="29"/>
                    <a:pt x="48" y="29"/>
                    <a:pt x="48" y="29"/>
                  </a:cubicBezTo>
                  <a:cubicBezTo>
                    <a:pt x="49" y="29"/>
                    <a:pt x="49" y="30"/>
                    <a:pt x="48" y="31"/>
                  </a:cubicBezTo>
                  <a:cubicBezTo>
                    <a:pt x="49" y="32"/>
                    <a:pt x="49" y="33"/>
                    <a:pt x="48" y="34"/>
                  </a:cubicBezTo>
                  <a:cubicBezTo>
                    <a:pt x="47" y="34"/>
                    <a:pt x="48" y="35"/>
                    <a:pt x="49" y="35"/>
                  </a:cubicBezTo>
                  <a:cubicBezTo>
                    <a:pt x="48" y="35"/>
                    <a:pt x="48" y="36"/>
                    <a:pt x="48" y="36"/>
                  </a:cubicBezTo>
                  <a:cubicBezTo>
                    <a:pt x="47" y="37"/>
                    <a:pt x="48" y="37"/>
                    <a:pt x="49" y="38"/>
                  </a:cubicBezTo>
                  <a:cubicBezTo>
                    <a:pt x="48" y="38"/>
                    <a:pt x="49" y="40"/>
                    <a:pt x="50" y="40"/>
                  </a:cubicBezTo>
                  <a:cubicBezTo>
                    <a:pt x="50" y="41"/>
                    <a:pt x="50" y="42"/>
                    <a:pt x="50" y="43"/>
                  </a:cubicBezTo>
                  <a:cubicBezTo>
                    <a:pt x="50" y="42"/>
                    <a:pt x="50" y="42"/>
                    <a:pt x="49" y="42"/>
                  </a:cubicBezTo>
                  <a:cubicBezTo>
                    <a:pt x="50" y="43"/>
                    <a:pt x="50" y="44"/>
                    <a:pt x="51" y="44"/>
                  </a:cubicBezTo>
                  <a:cubicBezTo>
                    <a:pt x="50" y="45"/>
                    <a:pt x="50" y="46"/>
                    <a:pt x="51" y="45"/>
                  </a:cubicBezTo>
                  <a:cubicBezTo>
                    <a:pt x="52" y="46"/>
                    <a:pt x="52" y="49"/>
                    <a:pt x="50" y="49"/>
                  </a:cubicBezTo>
                  <a:cubicBezTo>
                    <a:pt x="50" y="50"/>
                    <a:pt x="50" y="51"/>
                    <a:pt x="50" y="52"/>
                  </a:cubicBezTo>
                  <a:cubicBezTo>
                    <a:pt x="50" y="52"/>
                    <a:pt x="50" y="52"/>
                    <a:pt x="49" y="52"/>
                  </a:cubicBezTo>
                  <a:cubicBezTo>
                    <a:pt x="49" y="52"/>
                    <a:pt x="50" y="52"/>
                    <a:pt x="50" y="52"/>
                  </a:cubicBezTo>
                  <a:cubicBezTo>
                    <a:pt x="49" y="54"/>
                    <a:pt x="48" y="55"/>
                    <a:pt x="48" y="57"/>
                  </a:cubicBezTo>
                  <a:cubicBezTo>
                    <a:pt x="49" y="56"/>
                    <a:pt x="50" y="57"/>
                    <a:pt x="51" y="58"/>
                  </a:cubicBezTo>
                  <a:cubicBezTo>
                    <a:pt x="51" y="58"/>
                    <a:pt x="50" y="58"/>
                    <a:pt x="50" y="59"/>
                  </a:cubicBezTo>
                  <a:cubicBezTo>
                    <a:pt x="51" y="59"/>
                    <a:pt x="51" y="59"/>
                    <a:pt x="51" y="59"/>
                  </a:cubicBezTo>
                  <a:cubicBezTo>
                    <a:pt x="51" y="59"/>
                    <a:pt x="51" y="59"/>
                    <a:pt x="51" y="59"/>
                  </a:cubicBezTo>
                  <a:cubicBezTo>
                    <a:pt x="53" y="59"/>
                    <a:pt x="54" y="61"/>
                    <a:pt x="55" y="63"/>
                  </a:cubicBezTo>
                  <a:cubicBezTo>
                    <a:pt x="54" y="63"/>
                    <a:pt x="54" y="63"/>
                    <a:pt x="54" y="63"/>
                  </a:cubicBezTo>
                  <a:cubicBezTo>
                    <a:pt x="54" y="63"/>
                    <a:pt x="54" y="63"/>
                    <a:pt x="54" y="63"/>
                  </a:cubicBezTo>
                  <a:cubicBezTo>
                    <a:pt x="54" y="63"/>
                    <a:pt x="54" y="63"/>
                    <a:pt x="55" y="63"/>
                  </a:cubicBezTo>
                  <a:cubicBezTo>
                    <a:pt x="54" y="64"/>
                    <a:pt x="54" y="64"/>
                    <a:pt x="54" y="64"/>
                  </a:cubicBezTo>
                  <a:cubicBezTo>
                    <a:pt x="54" y="65"/>
                    <a:pt x="54" y="65"/>
                    <a:pt x="55" y="66"/>
                  </a:cubicBezTo>
                  <a:cubicBezTo>
                    <a:pt x="55" y="66"/>
                    <a:pt x="55" y="66"/>
                    <a:pt x="55" y="66"/>
                  </a:cubicBezTo>
                  <a:cubicBezTo>
                    <a:pt x="55" y="66"/>
                    <a:pt x="55" y="66"/>
                    <a:pt x="55" y="66"/>
                  </a:cubicBezTo>
                  <a:cubicBezTo>
                    <a:pt x="42" y="66"/>
                    <a:pt x="28" y="66"/>
                    <a:pt x="15" y="67"/>
                  </a:cubicBezTo>
                  <a:cubicBezTo>
                    <a:pt x="14" y="67"/>
                    <a:pt x="7" y="67"/>
                    <a:pt x="6" y="67"/>
                  </a:cubicBezTo>
                  <a:cubicBezTo>
                    <a:pt x="6" y="65"/>
                    <a:pt x="6" y="63"/>
                    <a:pt x="6" y="62"/>
                  </a:cubicBezTo>
                  <a:cubicBezTo>
                    <a:pt x="6" y="59"/>
                    <a:pt x="8" y="61"/>
                    <a:pt x="8" y="58"/>
                  </a:cubicBezTo>
                  <a:cubicBezTo>
                    <a:pt x="8" y="51"/>
                    <a:pt x="8" y="45"/>
                    <a:pt x="8" y="39"/>
                  </a:cubicBezTo>
                  <a:cubicBezTo>
                    <a:pt x="5" y="39"/>
                    <a:pt x="3" y="39"/>
                    <a:pt x="0" y="39"/>
                  </a:cubicBezTo>
                  <a:cubicBezTo>
                    <a:pt x="0" y="37"/>
                    <a:pt x="0" y="35"/>
                    <a:pt x="0" y="33"/>
                  </a:cubicBezTo>
                  <a:cubicBezTo>
                    <a:pt x="0" y="32"/>
                    <a:pt x="1" y="32"/>
                    <a:pt x="1" y="30"/>
                  </a:cubicBezTo>
                  <a:cubicBezTo>
                    <a:pt x="1" y="29"/>
                    <a:pt x="0" y="25"/>
                    <a:pt x="2" y="25"/>
                  </a:cubicBezTo>
                  <a:cubicBezTo>
                    <a:pt x="4" y="25"/>
                    <a:pt x="7" y="25"/>
                    <a:pt x="9" y="25"/>
                  </a:cubicBezTo>
                  <a:cubicBezTo>
                    <a:pt x="9" y="24"/>
                    <a:pt x="9" y="23"/>
                    <a:pt x="9" y="22"/>
                  </a:cubicBezTo>
                  <a:cubicBezTo>
                    <a:pt x="14" y="22"/>
                    <a:pt x="17" y="22"/>
                    <a:pt x="22" y="22"/>
                  </a:cubicBezTo>
                  <a:cubicBezTo>
                    <a:pt x="27" y="22"/>
                    <a:pt x="25" y="18"/>
                    <a:pt x="25" y="13"/>
                  </a:cubicBezTo>
                  <a:cubicBezTo>
                    <a:pt x="25" y="10"/>
                    <a:pt x="26" y="6"/>
                    <a:pt x="26" y="3"/>
                  </a:cubicBezTo>
                  <a:cubicBezTo>
                    <a:pt x="26" y="1"/>
                    <a:pt x="25" y="1"/>
                    <a:pt x="27" y="0"/>
                  </a:cubicBezTo>
                  <a:cubicBezTo>
                    <a:pt x="29" y="0"/>
                    <a:pt x="29" y="0"/>
                    <a:pt x="30" y="0"/>
                  </a:cubicBezTo>
                  <a:cubicBezTo>
                    <a:pt x="33" y="0"/>
                    <a:pt x="36" y="0"/>
                    <a:pt x="39" y="0"/>
                  </a:cubicBezTo>
                  <a:cubicBezTo>
                    <a:pt x="41" y="0"/>
                    <a:pt x="41" y="0"/>
                    <a:pt x="43" y="0"/>
                  </a:cubicBezTo>
                  <a:cubicBezTo>
                    <a:pt x="44" y="0"/>
                    <a:pt x="45" y="0"/>
                    <a:pt x="46" y="0"/>
                  </a:cubicBezTo>
                  <a:cubicBezTo>
                    <a:pt x="47" y="1"/>
                    <a:pt x="49" y="1"/>
                    <a:pt x="49" y="2"/>
                  </a:cubicBezTo>
                  <a:cubicBezTo>
                    <a:pt x="50" y="2"/>
                    <a:pt x="49" y="5"/>
                    <a:pt x="50" y="6"/>
                  </a:cubicBezTo>
                  <a:cubicBezTo>
                    <a:pt x="52" y="7"/>
                    <a:pt x="50" y="9"/>
                    <a:pt x="51" y="11"/>
                  </a:cubicBezTo>
                </a:path>
              </a:pathLst>
            </a:custGeom>
            <a:solidFill>
              <a:schemeClr val="accent1"/>
            </a:solidFill>
            <a:ln w="9525">
              <a:solidFill>
                <a:schemeClr val="bg1"/>
              </a:solidFill>
              <a:round/>
              <a:headEnd/>
              <a:tailEnd/>
            </a:ln>
          </p:spPr>
          <p:txBody>
            <a:bodyPr/>
            <a:lstStyle/>
            <a:p>
              <a:endParaRPr lang="de-DE"/>
            </a:p>
          </p:txBody>
        </p:sp>
        <p:sp>
          <p:nvSpPr>
            <p:cNvPr id="165" name="Freeform 2366"/>
            <p:cNvSpPr>
              <a:spLocks/>
            </p:cNvSpPr>
            <p:nvPr/>
          </p:nvSpPr>
          <p:spPr bwMode="auto">
            <a:xfrm>
              <a:off x="540" y="2009"/>
              <a:ext cx="545" cy="432"/>
            </a:xfrm>
            <a:custGeom>
              <a:avLst/>
              <a:gdLst>
                <a:gd name="T0" fmla="*/ 392 w 82"/>
                <a:gd name="T1" fmla="*/ 146 h 65"/>
                <a:gd name="T2" fmla="*/ 425 w 82"/>
                <a:gd name="T3" fmla="*/ 173 h 65"/>
                <a:gd name="T4" fmla="*/ 459 w 82"/>
                <a:gd name="T5" fmla="*/ 206 h 65"/>
                <a:gd name="T6" fmla="*/ 485 w 82"/>
                <a:gd name="T7" fmla="*/ 239 h 65"/>
                <a:gd name="T8" fmla="*/ 545 w 82"/>
                <a:gd name="T9" fmla="*/ 259 h 65"/>
                <a:gd name="T10" fmla="*/ 532 w 82"/>
                <a:gd name="T11" fmla="*/ 272 h 65"/>
                <a:gd name="T12" fmla="*/ 498 w 82"/>
                <a:gd name="T13" fmla="*/ 266 h 65"/>
                <a:gd name="T14" fmla="*/ 485 w 82"/>
                <a:gd name="T15" fmla="*/ 292 h 65"/>
                <a:gd name="T16" fmla="*/ 485 w 82"/>
                <a:gd name="T17" fmla="*/ 359 h 65"/>
                <a:gd name="T18" fmla="*/ 492 w 82"/>
                <a:gd name="T19" fmla="*/ 405 h 65"/>
                <a:gd name="T20" fmla="*/ 425 w 82"/>
                <a:gd name="T21" fmla="*/ 425 h 65"/>
                <a:gd name="T22" fmla="*/ 412 w 82"/>
                <a:gd name="T23" fmla="*/ 432 h 65"/>
                <a:gd name="T24" fmla="*/ 399 w 82"/>
                <a:gd name="T25" fmla="*/ 425 h 65"/>
                <a:gd name="T26" fmla="*/ 379 w 82"/>
                <a:gd name="T27" fmla="*/ 385 h 65"/>
                <a:gd name="T28" fmla="*/ 359 w 82"/>
                <a:gd name="T29" fmla="*/ 372 h 65"/>
                <a:gd name="T30" fmla="*/ 352 w 82"/>
                <a:gd name="T31" fmla="*/ 379 h 65"/>
                <a:gd name="T32" fmla="*/ 332 w 82"/>
                <a:gd name="T33" fmla="*/ 346 h 65"/>
                <a:gd name="T34" fmla="*/ 332 w 82"/>
                <a:gd name="T35" fmla="*/ 312 h 65"/>
                <a:gd name="T36" fmla="*/ 319 w 82"/>
                <a:gd name="T37" fmla="*/ 299 h 65"/>
                <a:gd name="T38" fmla="*/ 299 w 82"/>
                <a:gd name="T39" fmla="*/ 286 h 65"/>
                <a:gd name="T40" fmla="*/ 253 w 82"/>
                <a:gd name="T41" fmla="*/ 219 h 65"/>
                <a:gd name="T42" fmla="*/ 219 w 82"/>
                <a:gd name="T43" fmla="*/ 193 h 65"/>
                <a:gd name="T44" fmla="*/ 199 w 82"/>
                <a:gd name="T45" fmla="*/ 173 h 65"/>
                <a:gd name="T46" fmla="*/ 186 w 82"/>
                <a:gd name="T47" fmla="*/ 153 h 65"/>
                <a:gd name="T48" fmla="*/ 173 w 82"/>
                <a:gd name="T49" fmla="*/ 133 h 65"/>
                <a:gd name="T50" fmla="*/ 166 w 82"/>
                <a:gd name="T51" fmla="*/ 133 h 65"/>
                <a:gd name="T52" fmla="*/ 153 w 82"/>
                <a:gd name="T53" fmla="*/ 133 h 65"/>
                <a:gd name="T54" fmla="*/ 146 w 82"/>
                <a:gd name="T55" fmla="*/ 133 h 65"/>
                <a:gd name="T56" fmla="*/ 133 w 82"/>
                <a:gd name="T57" fmla="*/ 120 h 65"/>
                <a:gd name="T58" fmla="*/ 113 w 82"/>
                <a:gd name="T59" fmla="*/ 120 h 65"/>
                <a:gd name="T60" fmla="*/ 47 w 82"/>
                <a:gd name="T61" fmla="*/ 66 h 65"/>
                <a:gd name="T62" fmla="*/ 20 w 82"/>
                <a:gd name="T63" fmla="*/ 53 h 65"/>
                <a:gd name="T64" fmla="*/ 13 w 82"/>
                <a:gd name="T65" fmla="*/ 47 h 65"/>
                <a:gd name="T66" fmla="*/ 7 w 82"/>
                <a:gd name="T67" fmla="*/ 47 h 65"/>
                <a:gd name="T68" fmla="*/ 27 w 82"/>
                <a:gd name="T69" fmla="*/ 27 h 65"/>
                <a:gd name="T70" fmla="*/ 33 w 82"/>
                <a:gd name="T71" fmla="*/ 27 h 65"/>
                <a:gd name="T72" fmla="*/ 60 w 82"/>
                <a:gd name="T73" fmla="*/ 20 h 65"/>
                <a:gd name="T74" fmla="*/ 106 w 82"/>
                <a:gd name="T75" fmla="*/ 13 h 65"/>
                <a:gd name="T76" fmla="*/ 206 w 82"/>
                <a:gd name="T77" fmla="*/ 20 h 65"/>
                <a:gd name="T78" fmla="*/ 219 w 82"/>
                <a:gd name="T79" fmla="*/ 27 h 65"/>
                <a:gd name="T80" fmla="*/ 306 w 82"/>
                <a:gd name="T81" fmla="*/ 60 h 65"/>
                <a:gd name="T82" fmla="*/ 346 w 82"/>
                <a:gd name="T83" fmla="*/ 113 h 65"/>
                <a:gd name="T84" fmla="*/ 392 w 82"/>
                <a:gd name="T85" fmla="*/ 126 h 65"/>
                <a:gd name="T86" fmla="*/ 392 w 82"/>
                <a:gd name="T87" fmla="*/ 126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65"/>
                <a:gd name="T134" fmla="*/ 82 w 82"/>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65">
                  <a:moveTo>
                    <a:pt x="59" y="19"/>
                  </a:moveTo>
                  <a:cubicBezTo>
                    <a:pt x="59" y="20"/>
                    <a:pt x="59" y="21"/>
                    <a:pt x="59" y="22"/>
                  </a:cubicBezTo>
                  <a:cubicBezTo>
                    <a:pt x="60" y="21"/>
                    <a:pt x="60" y="22"/>
                    <a:pt x="60" y="23"/>
                  </a:cubicBezTo>
                  <a:cubicBezTo>
                    <a:pt x="64" y="23"/>
                    <a:pt x="64" y="22"/>
                    <a:pt x="64" y="26"/>
                  </a:cubicBezTo>
                  <a:cubicBezTo>
                    <a:pt x="65" y="26"/>
                    <a:pt x="66" y="26"/>
                    <a:pt x="65" y="28"/>
                  </a:cubicBezTo>
                  <a:cubicBezTo>
                    <a:pt x="68" y="27"/>
                    <a:pt x="68" y="29"/>
                    <a:pt x="69" y="31"/>
                  </a:cubicBezTo>
                  <a:cubicBezTo>
                    <a:pt x="70" y="31"/>
                    <a:pt x="71" y="31"/>
                    <a:pt x="72" y="31"/>
                  </a:cubicBezTo>
                  <a:cubicBezTo>
                    <a:pt x="71" y="34"/>
                    <a:pt x="74" y="33"/>
                    <a:pt x="73" y="36"/>
                  </a:cubicBezTo>
                  <a:cubicBezTo>
                    <a:pt x="75" y="36"/>
                    <a:pt x="78" y="35"/>
                    <a:pt x="78" y="37"/>
                  </a:cubicBezTo>
                  <a:cubicBezTo>
                    <a:pt x="78" y="40"/>
                    <a:pt x="79" y="39"/>
                    <a:pt x="82" y="39"/>
                  </a:cubicBezTo>
                  <a:cubicBezTo>
                    <a:pt x="82" y="40"/>
                    <a:pt x="81" y="40"/>
                    <a:pt x="80" y="40"/>
                  </a:cubicBezTo>
                  <a:cubicBezTo>
                    <a:pt x="80" y="40"/>
                    <a:pt x="80" y="41"/>
                    <a:pt x="80" y="41"/>
                  </a:cubicBezTo>
                  <a:cubicBezTo>
                    <a:pt x="80" y="41"/>
                    <a:pt x="79" y="41"/>
                    <a:pt x="78" y="41"/>
                  </a:cubicBezTo>
                  <a:cubicBezTo>
                    <a:pt x="77" y="40"/>
                    <a:pt x="76" y="40"/>
                    <a:pt x="75" y="40"/>
                  </a:cubicBezTo>
                  <a:cubicBezTo>
                    <a:pt x="75" y="41"/>
                    <a:pt x="75" y="42"/>
                    <a:pt x="74" y="41"/>
                  </a:cubicBezTo>
                  <a:cubicBezTo>
                    <a:pt x="74" y="43"/>
                    <a:pt x="74" y="44"/>
                    <a:pt x="73" y="44"/>
                  </a:cubicBezTo>
                  <a:cubicBezTo>
                    <a:pt x="73" y="46"/>
                    <a:pt x="73" y="49"/>
                    <a:pt x="73" y="51"/>
                  </a:cubicBezTo>
                  <a:cubicBezTo>
                    <a:pt x="73" y="52"/>
                    <a:pt x="73" y="53"/>
                    <a:pt x="73" y="54"/>
                  </a:cubicBezTo>
                  <a:cubicBezTo>
                    <a:pt x="73" y="54"/>
                    <a:pt x="74" y="54"/>
                    <a:pt x="74" y="55"/>
                  </a:cubicBezTo>
                  <a:cubicBezTo>
                    <a:pt x="74" y="55"/>
                    <a:pt x="74" y="61"/>
                    <a:pt x="74" y="61"/>
                  </a:cubicBezTo>
                  <a:cubicBezTo>
                    <a:pt x="71" y="61"/>
                    <a:pt x="69" y="61"/>
                    <a:pt x="66" y="61"/>
                  </a:cubicBezTo>
                  <a:cubicBezTo>
                    <a:pt x="66" y="62"/>
                    <a:pt x="64" y="62"/>
                    <a:pt x="64" y="64"/>
                  </a:cubicBezTo>
                  <a:cubicBezTo>
                    <a:pt x="64" y="64"/>
                    <a:pt x="63" y="64"/>
                    <a:pt x="63" y="64"/>
                  </a:cubicBezTo>
                  <a:cubicBezTo>
                    <a:pt x="63" y="64"/>
                    <a:pt x="62" y="64"/>
                    <a:pt x="62" y="65"/>
                  </a:cubicBezTo>
                  <a:cubicBezTo>
                    <a:pt x="61" y="65"/>
                    <a:pt x="61" y="65"/>
                    <a:pt x="61" y="65"/>
                  </a:cubicBezTo>
                  <a:cubicBezTo>
                    <a:pt x="61" y="65"/>
                    <a:pt x="61" y="64"/>
                    <a:pt x="60" y="64"/>
                  </a:cubicBezTo>
                  <a:cubicBezTo>
                    <a:pt x="60" y="64"/>
                    <a:pt x="60" y="64"/>
                    <a:pt x="60" y="64"/>
                  </a:cubicBezTo>
                  <a:cubicBezTo>
                    <a:pt x="58" y="63"/>
                    <a:pt x="63" y="59"/>
                    <a:pt x="57" y="58"/>
                  </a:cubicBezTo>
                  <a:cubicBezTo>
                    <a:pt x="57" y="58"/>
                    <a:pt x="57" y="58"/>
                    <a:pt x="57" y="58"/>
                  </a:cubicBezTo>
                  <a:cubicBezTo>
                    <a:pt x="56" y="57"/>
                    <a:pt x="55" y="56"/>
                    <a:pt x="54" y="56"/>
                  </a:cubicBezTo>
                  <a:cubicBezTo>
                    <a:pt x="54" y="56"/>
                    <a:pt x="54" y="56"/>
                    <a:pt x="53" y="56"/>
                  </a:cubicBezTo>
                  <a:cubicBezTo>
                    <a:pt x="53" y="56"/>
                    <a:pt x="53" y="56"/>
                    <a:pt x="53" y="57"/>
                  </a:cubicBezTo>
                  <a:cubicBezTo>
                    <a:pt x="53" y="56"/>
                    <a:pt x="52" y="55"/>
                    <a:pt x="52" y="55"/>
                  </a:cubicBezTo>
                  <a:cubicBezTo>
                    <a:pt x="51" y="54"/>
                    <a:pt x="51" y="53"/>
                    <a:pt x="50" y="52"/>
                  </a:cubicBezTo>
                  <a:cubicBezTo>
                    <a:pt x="50" y="52"/>
                    <a:pt x="51" y="50"/>
                    <a:pt x="51" y="49"/>
                  </a:cubicBezTo>
                  <a:cubicBezTo>
                    <a:pt x="51" y="48"/>
                    <a:pt x="51" y="48"/>
                    <a:pt x="50" y="47"/>
                  </a:cubicBezTo>
                  <a:cubicBezTo>
                    <a:pt x="50" y="47"/>
                    <a:pt x="49" y="46"/>
                    <a:pt x="49" y="46"/>
                  </a:cubicBezTo>
                  <a:cubicBezTo>
                    <a:pt x="48" y="46"/>
                    <a:pt x="48" y="45"/>
                    <a:pt x="48" y="45"/>
                  </a:cubicBezTo>
                  <a:cubicBezTo>
                    <a:pt x="47" y="44"/>
                    <a:pt x="46" y="43"/>
                    <a:pt x="45" y="43"/>
                  </a:cubicBezTo>
                  <a:cubicBezTo>
                    <a:pt x="45" y="43"/>
                    <a:pt x="45" y="43"/>
                    <a:pt x="45" y="43"/>
                  </a:cubicBezTo>
                  <a:cubicBezTo>
                    <a:pt x="42" y="44"/>
                    <a:pt x="42" y="38"/>
                    <a:pt x="41" y="37"/>
                  </a:cubicBezTo>
                  <a:cubicBezTo>
                    <a:pt x="39" y="36"/>
                    <a:pt x="38" y="35"/>
                    <a:pt x="38" y="33"/>
                  </a:cubicBezTo>
                  <a:cubicBezTo>
                    <a:pt x="38" y="33"/>
                    <a:pt x="37" y="33"/>
                    <a:pt x="37" y="33"/>
                  </a:cubicBezTo>
                  <a:cubicBezTo>
                    <a:pt x="35" y="32"/>
                    <a:pt x="35" y="30"/>
                    <a:pt x="33" y="29"/>
                  </a:cubicBezTo>
                  <a:cubicBezTo>
                    <a:pt x="32" y="28"/>
                    <a:pt x="31" y="28"/>
                    <a:pt x="31" y="26"/>
                  </a:cubicBezTo>
                  <a:cubicBezTo>
                    <a:pt x="30" y="26"/>
                    <a:pt x="30" y="26"/>
                    <a:pt x="30" y="26"/>
                  </a:cubicBezTo>
                  <a:cubicBezTo>
                    <a:pt x="30" y="26"/>
                    <a:pt x="29" y="26"/>
                    <a:pt x="29" y="26"/>
                  </a:cubicBezTo>
                  <a:cubicBezTo>
                    <a:pt x="28" y="25"/>
                    <a:pt x="29" y="24"/>
                    <a:pt x="28" y="23"/>
                  </a:cubicBezTo>
                  <a:cubicBezTo>
                    <a:pt x="28" y="23"/>
                    <a:pt x="27" y="22"/>
                    <a:pt x="27" y="22"/>
                  </a:cubicBezTo>
                  <a:cubicBezTo>
                    <a:pt x="27" y="21"/>
                    <a:pt x="27" y="20"/>
                    <a:pt x="26" y="20"/>
                  </a:cubicBezTo>
                  <a:cubicBezTo>
                    <a:pt x="26" y="20"/>
                    <a:pt x="25" y="20"/>
                    <a:pt x="25" y="20"/>
                  </a:cubicBezTo>
                  <a:cubicBezTo>
                    <a:pt x="25" y="20"/>
                    <a:pt x="25" y="20"/>
                    <a:pt x="25" y="20"/>
                  </a:cubicBezTo>
                  <a:cubicBezTo>
                    <a:pt x="25" y="20"/>
                    <a:pt x="24" y="20"/>
                    <a:pt x="24" y="20"/>
                  </a:cubicBezTo>
                  <a:cubicBezTo>
                    <a:pt x="24" y="20"/>
                    <a:pt x="24" y="20"/>
                    <a:pt x="23" y="20"/>
                  </a:cubicBezTo>
                  <a:cubicBezTo>
                    <a:pt x="23" y="20"/>
                    <a:pt x="22" y="20"/>
                    <a:pt x="22" y="20"/>
                  </a:cubicBezTo>
                  <a:cubicBezTo>
                    <a:pt x="22" y="20"/>
                    <a:pt x="22" y="20"/>
                    <a:pt x="22" y="20"/>
                  </a:cubicBezTo>
                  <a:cubicBezTo>
                    <a:pt x="21" y="19"/>
                    <a:pt x="21" y="19"/>
                    <a:pt x="20" y="18"/>
                  </a:cubicBezTo>
                  <a:cubicBezTo>
                    <a:pt x="20" y="18"/>
                    <a:pt x="20" y="18"/>
                    <a:pt x="20" y="18"/>
                  </a:cubicBezTo>
                  <a:cubicBezTo>
                    <a:pt x="19" y="19"/>
                    <a:pt x="19" y="19"/>
                    <a:pt x="18" y="18"/>
                  </a:cubicBezTo>
                  <a:cubicBezTo>
                    <a:pt x="18" y="18"/>
                    <a:pt x="17" y="18"/>
                    <a:pt x="17" y="18"/>
                  </a:cubicBezTo>
                  <a:cubicBezTo>
                    <a:pt x="14" y="18"/>
                    <a:pt x="14" y="13"/>
                    <a:pt x="11" y="12"/>
                  </a:cubicBezTo>
                  <a:cubicBezTo>
                    <a:pt x="10" y="11"/>
                    <a:pt x="9" y="10"/>
                    <a:pt x="7" y="10"/>
                  </a:cubicBezTo>
                  <a:cubicBezTo>
                    <a:pt x="7" y="9"/>
                    <a:pt x="6" y="9"/>
                    <a:pt x="5" y="8"/>
                  </a:cubicBezTo>
                  <a:cubicBezTo>
                    <a:pt x="4" y="8"/>
                    <a:pt x="4" y="7"/>
                    <a:pt x="3" y="8"/>
                  </a:cubicBezTo>
                  <a:cubicBezTo>
                    <a:pt x="3" y="7"/>
                    <a:pt x="2" y="7"/>
                    <a:pt x="2" y="7"/>
                  </a:cubicBezTo>
                  <a:cubicBezTo>
                    <a:pt x="2" y="7"/>
                    <a:pt x="2" y="7"/>
                    <a:pt x="2" y="7"/>
                  </a:cubicBezTo>
                  <a:cubicBezTo>
                    <a:pt x="2" y="7"/>
                    <a:pt x="2" y="7"/>
                    <a:pt x="2" y="7"/>
                  </a:cubicBezTo>
                  <a:cubicBezTo>
                    <a:pt x="1" y="7"/>
                    <a:pt x="1" y="7"/>
                    <a:pt x="1" y="7"/>
                  </a:cubicBezTo>
                  <a:cubicBezTo>
                    <a:pt x="1" y="7"/>
                    <a:pt x="1" y="7"/>
                    <a:pt x="0" y="7"/>
                  </a:cubicBezTo>
                  <a:cubicBezTo>
                    <a:pt x="0" y="6"/>
                    <a:pt x="3" y="5"/>
                    <a:pt x="4" y="4"/>
                  </a:cubicBezTo>
                  <a:cubicBezTo>
                    <a:pt x="4" y="4"/>
                    <a:pt x="4" y="4"/>
                    <a:pt x="4" y="4"/>
                  </a:cubicBezTo>
                  <a:cubicBezTo>
                    <a:pt x="4" y="4"/>
                    <a:pt x="5" y="4"/>
                    <a:pt x="5" y="4"/>
                  </a:cubicBezTo>
                  <a:cubicBezTo>
                    <a:pt x="7" y="5"/>
                    <a:pt x="7" y="3"/>
                    <a:pt x="9" y="2"/>
                  </a:cubicBezTo>
                  <a:cubicBezTo>
                    <a:pt x="9" y="2"/>
                    <a:pt x="9" y="3"/>
                    <a:pt x="9" y="3"/>
                  </a:cubicBezTo>
                  <a:cubicBezTo>
                    <a:pt x="9" y="3"/>
                    <a:pt x="9" y="3"/>
                    <a:pt x="9" y="3"/>
                  </a:cubicBezTo>
                  <a:cubicBezTo>
                    <a:pt x="13" y="4"/>
                    <a:pt x="15" y="0"/>
                    <a:pt x="16" y="2"/>
                  </a:cubicBezTo>
                  <a:cubicBezTo>
                    <a:pt x="19" y="5"/>
                    <a:pt x="22" y="0"/>
                    <a:pt x="26" y="3"/>
                  </a:cubicBezTo>
                  <a:cubicBezTo>
                    <a:pt x="27" y="3"/>
                    <a:pt x="29" y="1"/>
                    <a:pt x="31" y="3"/>
                  </a:cubicBezTo>
                  <a:cubicBezTo>
                    <a:pt x="32" y="3"/>
                    <a:pt x="32" y="3"/>
                    <a:pt x="33" y="4"/>
                  </a:cubicBezTo>
                  <a:cubicBezTo>
                    <a:pt x="33" y="4"/>
                    <a:pt x="33" y="4"/>
                    <a:pt x="33" y="4"/>
                  </a:cubicBezTo>
                  <a:cubicBezTo>
                    <a:pt x="36" y="4"/>
                    <a:pt x="37" y="7"/>
                    <a:pt x="39" y="7"/>
                  </a:cubicBezTo>
                  <a:cubicBezTo>
                    <a:pt x="41" y="8"/>
                    <a:pt x="44" y="7"/>
                    <a:pt x="46" y="9"/>
                  </a:cubicBezTo>
                  <a:cubicBezTo>
                    <a:pt x="49" y="10"/>
                    <a:pt x="48" y="13"/>
                    <a:pt x="48" y="16"/>
                  </a:cubicBezTo>
                  <a:cubicBezTo>
                    <a:pt x="50" y="16"/>
                    <a:pt x="53" y="15"/>
                    <a:pt x="52" y="17"/>
                  </a:cubicBezTo>
                  <a:cubicBezTo>
                    <a:pt x="53" y="17"/>
                    <a:pt x="55" y="17"/>
                    <a:pt x="56" y="17"/>
                  </a:cubicBezTo>
                  <a:cubicBezTo>
                    <a:pt x="57" y="18"/>
                    <a:pt x="55" y="20"/>
                    <a:pt x="59" y="19"/>
                  </a:cubicBezTo>
                  <a:cubicBezTo>
                    <a:pt x="59" y="19"/>
                    <a:pt x="59" y="19"/>
                    <a:pt x="59" y="19"/>
                  </a:cubicBezTo>
                  <a:cubicBezTo>
                    <a:pt x="59" y="19"/>
                    <a:pt x="59" y="19"/>
                    <a:pt x="59" y="19"/>
                  </a:cubicBezTo>
                </a:path>
              </a:pathLst>
            </a:custGeom>
            <a:solidFill>
              <a:schemeClr val="accent5"/>
            </a:solidFill>
            <a:ln w="9525">
              <a:solidFill>
                <a:schemeClr val="bg1"/>
              </a:solidFill>
              <a:round/>
              <a:headEnd/>
              <a:tailEnd/>
            </a:ln>
          </p:spPr>
          <p:txBody>
            <a:bodyPr/>
            <a:lstStyle/>
            <a:p>
              <a:endParaRPr lang="de-DE"/>
            </a:p>
          </p:txBody>
        </p:sp>
        <p:sp>
          <p:nvSpPr>
            <p:cNvPr id="166" name="Freeform 2367"/>
            <p:cNvSpPr>
              <a:spLocks/>
            </p:cNvSpPr>
            <p:nvPr/>
          </p:nvSpPr>
          <p:spPr bwMode="auto">
            <a:xfrm>
              <a:off x="2553" y="2062"/>
              <a:ext cx="432" cy="392"/>
            </a:xfrm>
            <a:custGeom>
              <a:avLst/>
              <a:gdLst>
                <a:gd name="T0" fmla="*/ 66 w 65"/>
                <a:gd name="T1" fmla="*/ 0 h 59"/>
                <a:gd name="T2" fmla="*/ 226 w 65"/>
                <a:gd name="T3" fmla="*/ 0 h 59"/>
                <a:gd name="T4" fmla="*/ 246 w 65"/>
                <a:gd name="T5" fmla="*/ 27 h 59"/>
                <a:gd name="T6" fmla="*/ 272 w 65"/>
                <a:gd name="T7" fmla="*/ 33 h 59"/>
                <a:gd name="T8" fmla="*/ 272 w 65"/>
                <a:gd name="T9" fmla="*/ 73 h 59"/>
                <a:gd name="T10" fmla="*/ 326 w 65"/>
                <a:gd name="T11" fmla="*/ 73 h 59"/>
                <a:gd name="T12" fmla="*/ 326 w 65"/>
                <a:gd name="T13" fmla="*/ 100 h 59"/>
                <a:gd name="T14" fmla="*/ 359 w 65"/>
                <a:gd name="T15" fmla="*/ 100 h 59"/>
                <a:gd name="T16" fmla="*/ 379 w 65"/>
                <a:gd name="T17" fmla="*/ 113 h 59"/>
                <a:gd name="T18" fmla="*/ 405 w 65"/>
                <a:gd name="T19" fmla="*/ 120 h 59"/>
                <a:gd name="T20" fmla="*/ 425 w 65"/>
                <a:gd name="T21" fmla="*/ 133 h 59"/>
                <a:gd name="T22" fmla="*/ 425 w 65"/>
                <a:gd name="T23" fmla="*/ 206 h 59"/>
                <a:gd name="T24" fmla="*/ 412 w 65"/>
                <a:gd name="T25" fmla="*/ 272 h 59"/>
                <a:gd name="T26" fmla="*/ 405 w 65"/>
                <a:gd name="T27" fmla="*/ 292 h 59"/>
                <a:gd name="T28" fmla="*/ 405 w 65"/>
                <a:gd name="T29" fmla="*/ 306 h 59"/>
                <a:gd name="T30" fmla="*/ 392 w 65"/>
                <a:gd name="T31" fmla="*/ 306 h 59"/>
                <a:gd name="T32" fmla="*/ 392 w 65"/>
                <a:gd name="T33" fmla="*/ 319 h 59"/>
                <a:gd name="T34" fmla="*/ 392 w 65"/>
                <a:gd name="T35" fmla="*/ 326 h 59"/>
                <a:gd name="T36" fmla="*/ 412 w 65"/>
                <a:gd name="T37" fmla="*/ 339 h 59"/>
                <a:gd name="T38" fmla="*/ 425 w 65"/>
                <a:gd name="T39" fmla="*/ 339 h 59"/>
                <a:gd name="T40" fmla="*/ 425 w 65"/>
                <a:gd name="T41" fmla="*/ 352 h 59"/>
                <a:gd name="T42" fmla="*/ 425 w 65"/>
                <a:gd name="T43" fmla="*/ 379 h 59"/>
                <a:gd name="T44" fmla="*/ 392 w 65"/>
                <a:gd name="T45" fmla="*/ 379 h 59"/>
                <a:gd name="T46" fmla="*/ 392 w 65"/>
                <a:gd name="T47" fmla="*/ 372 h 59"/>
                <a:gd name="T48" fmla="*/ 352 w 65"/>
                <a:gd name="T49" fmla="*/ 359 h 59"/>
                <a:gd name="T50" fmla="*/ 312 w 65"/>
                <a:gd name="T51" fmla="*/ 359 h 59"/>
                <a:gd name="T52" fmla="*/ 292 w 65"/>
                <a:gd name="T53" fmla="*/ 352 h 59"/>
                <a:gd name="T54" fmla="*/ 286 w 65"/>
                <a:gd name="T55" fmla="*/ 352 h 59"/>
                <a:gd name="T56" fmla="*/ 266 w 65"/>
                <a:gd name="T57" fmla="*/ 365 h 59"/>
                <a:gd name="T58" fmla="*/ 239 w 65"/>
                <a:gd name="T59" fmla="*/ 372 h 59"/>
                <a:gd name="T60" fmla="*/ 213 w 65"/>
                <a:gd name="T61" fmla="*/ 372 h 59"/>
                <a:gd name="T62" fmla="*/ 186 w 65"/>
                <a:gd name="T63" fmla="*/ 385 h 59"/>
                <a:gd name="T64" fmla="*/ 173 w 65"/>
                <a:gd name="T65" fmla="*/ 385 h 59"/>
                <a:gd name="T66" fmla="*/ 133 w 65"/>
                <a:gd name="T67" fmla="*/ 392 h 59"/>
                <a:gd name="T68" fmla="*/ 120 w 65"/>
                <a:gd name="T69" fmla="*/ 372 h 59"/>
                <a:gd name="T70" fmla="*/ 106 w 65"/>
                <a:gd name="T71" fmla="*/ 365 h 59"/>
                <a:gd name="T72" fmla="*/ 86 w 65"/>
                <a:gd name="T73" fmla="*/ 339 h 59"/>
                <a:gd name="T74" fmla="*/ 86 w 65"/>
                <a:gd name="T75" fmla="*/ 339 h 59"/>
                <a:gd name="T76" fmla="*/ 73 w 65"/>
                <a:gd name="T77" fmla="*/ 339 h 59"/>
                <a:gd name="T78" fmla="*/ 60 w 65"/>
                <a:gd name="T79" fmla="*/ 306 h 59"/>
                <a:gd name="T80" fmla="*/ 66 w 65"/>
                <a:gd name="T81" fmla="*/ 259 h 59"/>
                <a:gd name="T82" fmla="*/ 60 w 65"/>
                <a:gd name="T83" fmla="*/ 213 h 59"/>
                <a:gd name="T84" fmla="*/ 60 w 65"/>
                <a:gd name="T85" fmla="*/ 166 h 59"/>
                <a:gd name="T86" fmla="*/ 13 w 65"/>
                <a:gd name="T87" fmla="*/ 166 h 59"/>
                <a:gd name="T88" fmla="*/ 13 w 65"/>
                <a:gd name="T89" fmla="*/ 120 h 59"/>
                <a:gd name="T90" fmla="*/ 13 w 65"/>
                <a:gd name="T91" fmla="*/ 93 h 59"/>
                <a:gd name="T92" fmla="*/ 7 w 65"/>
                <a:gd name="T93" fmla="*/ 93 h 59"/>
                <a:gd name="T94" fmla="*/ 7 w 65"/>
                <a:gd name="T95" fmla="*/ 53 h 59"/>
                <a:gd name="T96" fmla="*/ 13 w 65"/>
                <a:gd name="T97" fmla="*/ 60 h 59"/>
                <a:gd name="T98" fmla="*/ 13 w 65"/>
                <a:gd name="T99" fmla="*/ 27 h 59"/>
                <a:gd name="T100" fmla="*/ 40 w 65"/>
                <a:gd name="T101" fmla="*/ 27 h 59"/>
                <a:gd name="T102" fmla="*/ 66 w 65"/>
                <a:gd name="T103" fmla="*/ 0 h 59"/>
                <a:gd name="T104" fmla="*/ 66 w 65"/>
                <a:gd name="T105" fmla="*/ 0 h 59"/>
                <a:gd name="T106" fmla="*/ 66 w 65"/>
                <a:gd name="T107" fmla="*/ 0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59"/>
                <a:gd name="T164" fmla="*/ 65 w 65"/>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59">
                  <a:moveTo>
                    <a:pt x="10" y="0"/>
                  </a:moveTo>
                  <a:cubicBezTo>
                    <a:pt x="18" y="0"/>
                    <a:pt x="26" y="0"/>
                    <a:pt x="34" y="0"/>
                  </a:cubicBezTo>
                  <a:cubicBezTo>
                    <a:pt x="38" y="0"/>
                    <a:pt x="34" y="4"/>
                    <a:pt x="37" y="4"/>
                  </a:cubicBezTo>
                  <a:cubicBezTo>
                    <a:pt x="38" y="4"/>
                    <a:pt x="41" y="3"/>
                    <a:pt x="41" y="5"/>
                  </a:cubicBezTo>
                  <a:cubicBezTo>
                    <a:pt x="41" y="7"/>
                    <a:pt x="41" y="9"/>
                    <a:pt x="41" y="11"/>
                  </a:cubicBezTo>
                  <a:cubicBezTo>
                    <a:pt x="44" y="11"/>
                    <a:pt x="46" y="11"/>
                    <a:pt x="49" y="11"/>
                  </a:cubicBezTo>
                  <a:cubicBezTo>
                    <a:pt x="49" y="12"/>
                    <a:pt x="49" y="13"/>
                    <a:pt x="49" y="15"/>
                  </a:cubicBezTo>
                  <a:cubicBezTo>
                    <a:pt x="51" y="15"/>
                    <a:pt x="53" y="15"/>
                    <a:pt x="54" y="15"/>
                  </a:cubicBezTo>
                  <a:cubicBezTo>
                    <a:pt x="57" y="15"/>
                    <a:pt x="57" y="15"/>
                    <a:pt x="57" y="17"/>
                  </a:cubicBezTo>
                  <a:cubicBezTo>
                    <a:pt x="57" y="18"/>
                    <a:pt x="61" y="18"/>
                    <a:pt x="61" y="18"/>
                  </a:cubicBezTo>
                  <a:cubicBezTo>
                    <a:pt x="64" y="18"/>
                    <a:pt x="64" y="18"/>
                    <a:pt x="64" y="20"/>
                  </a:cubicBezTo>
                  <a:cubicBezTo>
                    <a:pt x="64" y="24"/>
                    <a:pt x="64" y="27"/>
                    <a:pt x="64" y="31"/>
                  </a:cubicBezTo>
                  <a:cubicBezTo>
                    <a:pt x="64" y="33"/>
                    <a:pt x="65" y="42"/>
                    <a:pt x="62" y="41"/>
                  </a:cubicBezTo>
                  <a:cubicBezTo>
                    <a:pt x="62" y="42"/>
                    <a:pt x="61" y="43"/>
                    <a:pt x="61" y="44"/>
                  </a:cubicBezTo>
                  <a:cubicBezTo>
                    <a:pt x="61" y="45"/>
                    <a:pt x="61" y="46"/>
                    <a:pt x="61" y="46"/>
                  </a:cubicBezTo>
                  <a:cubicBezTo>
                    <a:pt x="60" y="46"/>
                    <a:pt x="59" y="47"/>
                    <a:pt x="59" y="46"/>
                  </a:cubicBezTo>
                  <a:cubicBezTo>
                    <a:pt x="59" y="47"/>
                    <a:pt x="59" y="48"/>
                    <a:pt x="59" y="48"/>
                  </a:cubicBezTo>
                  <a:cubicBezTo>
                    <a:pt x="59" y="48"/>
                    <a:pt x="59" y="48"/>
                    <a:pt x="59" y="49"/>
                  </a:cubicBezTo>
                  <a:cubicBezTo>
                    <a:pt x="61" y="48"/>
                    <a:pt x="62" y="49"/>
                    <a:pt x="62" y="51"/>
                  </a:cubicBezTo>
                  <a:cubicBezTo>
                    <a:pt x="62" y="50"/>
                    <a:pt x="63" y="51"/>
                    <a:pt x="64" y="51"/>
                  </a:cubicBezTo>
                  <a:cubicBezTo>
                    <a:pt x="64" y="51"/>
                    <a:pt x="64" y="52"/>
                    <a:pt x="64" y="53"/>
                  </a:cubicBezTo>
                  <a:cubicBezTo>
                    <a:pt x="65" y="54"/>
                    <a:pt x="64" y="56"/>
                    <a:pt x="64" y="57"/>
                  </a:cubicBezTo>
                  <a:cubicBezTo>
                    <a:pt x="64" y="58"/>
                    <a:pt x="60" y="57"/>
                    <a:pt x="59" y="57"/>
                  </a:cubicBezTo>
                  <a:cubicBezTo>
                    <a:pt x="59" y="57"/>
                    <a:pt x="59" y="57"/>
                    <a:pt x="59" y="56"/>
                  </a:cubicBezTo>
                  <a:cubicBezTo>
                    <a:pt x="57" y="57"/>
                    <a:pt x="54" y="55"/>
                    <a:pt x="53" y="54"/>
                  </a:cubicBezTo>
                  <a:cubicBezTo>
                    <a:pt x="50" y="52"/>
                    <a:pt x="49" y="54"/>
                    <a:pt x="47" y="54"/>
                  </a:cubicBezTo>
                  <a:cubicBezTo>
                    <a:pt x="46" y="53"/>
                    <a:pt x="45" y="53"/>
                    <a:pt x="44" y="53"/>
                  </a:cubicBezTo>
                  <a:cubicBezTo>
                    <a:pt x="44" y="53"/>
                    <a:pt x="43" y="53"/>
                    <a:pt x="43" y="53"/>
                  </a:cubicBezTo>
                  <a:cubicBezTo>
                    <a:pt x="42" y="53"/>
                    <a:pt x="41" y="55"/>
                    <a:pt x="40" y="55"/>
                  </a:cubicBezTo>
                  <a:cubicBezTo>
                    <a:pt x="39" y="55"/>
                    <a:pt x="37" y="55"/>
                    <a:pt x="36" y="56"/>
                  </a:cubicBezTo>
                  <a:cubicBezTo>
                    <a:pt x="35" y="57"/>
                    <a:pt x="33" y="56"/>
                    <a:pt x="32" y="56"/>
                  </a:cubicBezTo>
                  <a:cubicBezTo>
                    <a:pt x="30" y="57"/>
                    <a:pt x="30" y="58"/>
                    <a:pt x="28" y="58"/>
                  </a:cubicBezTo>
                  <a:cubicBezTo>
                    <a:pt x="27" y="58"/>
                    <a:pt x="27" y="57"/>
                    <a:pt x="26" y="58"/>
                  </a:cubicBezTo>
                  <a:cubicBezTo>
                    <a:pt x="25" y="58"/>
                    <a:pt x="21" y="59"/>
                    <a:pt x="20" y="59"/>
                  </a:cubicBezTo>
                  <a:cubicBezTo>
                    <a:pt x="19" y="58"/>
                    <a:pt x="19" y="57"/>
                    <a:pt x="18" y="56"/>
                  </a:cubicBezTo>
                  <a:cubicBezTo>
                    <a:pt x="17" y="56"/>
                    <a:pt x="17" y="55"/>
                    <a:pt x="16" y="55"/>
                  </a:cubicBezTo>
                  <a:cubicBezTo>
                    <a:pt x="14" y="54"/>
                    <a:pt x="16" y="51"/>
                    <a:pt x="13" y="51"/>
                  </a:cubicBezTo>
                  <a:cubicBezTo>
                    <a:pt x="13" y="51"/>
                    <a:pt x="13" y="51"/>
                    <a:pt x="13" y="51"/>
                  </a:cubicBezTo>
                  <a:cubicBezTo>
                    <a:pt x="12" y="51"/>
                    <a:pt x="11" y="51"/>
                    <a:pt x="11" y="51"/>
                  </a:cubicBezTo>
                  <a:cubicBezTo>
                    <a:pt x="9" y="49"/>
                    <a:pt x="9" y="48"/>
                    <a:pt x="9" y="46"/>
                  </a:cubicBezTo>
                  <a:cubicBezTo>
                    <a:pt x="11" y="46"/>
                    <a:pt x="10" y="40"/>
                    <a:pt x="10" y="39"/>
                  </a:cubicBezTo>
                  <a:cubicBezTo>
                    <a:pt x="10" y="37"/>
                    <a:pt x="10" y="34"/>
                    <a:pt x="9" y="32"/>
                  </a:cubicBezTo>
                  <a:cubicBezTo>
                    <a:pt x="9" y="31"/>
                    <a:pt x="10" y="26"/>
                    <a:pt x="9" y="25"/>
                  </a:cubicBezTo>
                  <a:cubicBezTo>
                    <a:pt x="8" y="24"/>
                    <a:pt x="3" y="25"/>
                    <a:pt x="2" y="25"/>
                  </a:cubicBezTo>
                  <a:cubicBezTo>
                    <a:pt x="2" y="23"/>
                    <a:pt x="2" y="20"/>
                    <a:pt x="2" y="18"/>
                  </a:cubicBezTo>
                  <a:cubicBezTo>
                    <a:pt x="2" y="17"/>
                    <a:pt x="2" y="15"/>
                    <a:pt x="2" y="14"/>
                  </a:cubicBezTo>
                  <a:cubicBezTo>
                    <a:pt x="2" y="14"/>
                    <a:pt x="1" y="14"/>
                    <a:pt x="1" y="14"/>
                  </a:cubicBezTo>
                  <a:cubicBezTo>
                    <a:pt x="0" y="13"/>
                    <a:pt x="1" y="11"/>
                    <a:pt x="1" y="8"/>
                  </a:cubicBezTo>
                  <a:cubicBezTo>
                    <a:pt x="1" y="9"/>
                    <a:pt x="2" y="9"/>
                    <a:pt x="2" y="9"/>
                  </a:cubicBezTo>
                  <a:cubicBezTo>
                    <a:pt x="2" y="8"/>
                    <a:pt x="2" y="6"/>
                    <a:pt x="2" y="4"/>
                  </a:cubicBezTo>
                  <a:cubicBezTo>
                    <a:pt x="2" y="4"/>
                    <a:pt x="6" y="4"/>
                    <a:pt x="6" y="4"/>
                  </a:cubicBezTo>
                  <a:cubicBezTo>
                    <a:pt x="10" y="4"/>
                    <a:pt x="10" y="3"/>
                    <a:pt x="10" y="0"/>
                  </a:cubicBezTo>
                  <a:cubicBezTo>
                    <a:pt x="10" y="0"/>
                    <a:pt x="10" y="0"/>
                    <a:pt x="10" y="0"/>
                  </a:cubicBezTo>
                  <a:cubicBezTo>
                    <a:pt x="10" y="0"/>
                    <a:pt x="10" y="0"/>
                    <a:pt x="10"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7" name="Freeform 2368"/>
            <p:cNvSpPr>
              <a:spLocks/>
            </p:cNvSpPr>
            <p:nvPr/>
          </p:nvSpPr>
          <p:spPr bwMode="auto">
            <a:xfrm>
              <a:off x="5065" y="2069"/>
              <a:ext cx="226" cy="405"/>
            </a:xfrm>
            <a:custGeom>
              <a:avLst/>
              <a:gdLst>
                <a:gd name="T0" fmla="*/ 80 w 34"/>
                <a:gd name="T1" fmla="*/ 20 h 61"/>
                <a:gd name="T2" fmla="*/ 193 w 34"/>
                <a:gd name="T3" fmla="*/ 27 h 61"/>
                <a:gd name="T4" fmla="*/ 193 w 34"/>
                <a:gd name="T5" fmla="*/ 0 h 61"/>
                <a:gd name="T6" fmla="*/ 226 w 34"/>
                <a:gd name="T7" fmla="*/ 0 h 61"/>
                <a:gd name="T8" fmla="*/ 226 w 34"/>
                <a:gd name="T9" fmla="*/ 40 h 61"/>
                <a:gd name="T10" fmla="*/ 226 w 34"/>
                <a:gd name="T11" fmla="*/ 312 h 61"/>
                <a:gd name="T12" fmla="*/ 226 w 34"/>
                <a:gd name="T13" fmla="*/ 405 h 61"/>
                <a:gd name="T14" fmla="*/ 100 w 34"/>
                <a:gd name="T15" fmla="*/ 405 h 61"/>
                <a:gd name="T16" fmla="*/ 73 w 34"/>
                <a:gd name="T17" fmla="*/ 385 h 61"/>
                <a:gd name="T18" fmla="*/ 66 w 34"/>
                <a:gd name="T19" fmla="*/ 378 h 61"/>
                <a:gd name="T20" fmla="*/ 33 w 34"/>
                <a:gd name="T21" fmla="*/ 378 h 61"/>
                <a:gd name="T22" fmla="*/ 0 w 34"/>
                <a:gd name="T23" fmla="*/ 378 h 61"/>
                <a:gd name="T24" fmla="*/ 0 w 34"/>
                <a:gd name="T25" fmla="*/ 305 h 61"/>
                <a:gd name="T26" fmla="*/ 0 w 34"/>
                <a:gd name="T27" fmla="*/ 285 h 61"/>
                <a:gd name="T28" fmla="*/ 7 w 34"/>
                <a:gd name="T29" fmla="*/ 285 h 61"/>
                <a:gd name="T30" fmla="*/ 47 w 34"/>
                <a:gd name="T31" fmla="*/ 285 h 61"/>
                <a:gd name="T32" fmla="*/ 47 w 34"/>
                <a:gd name="T33" fmla="*/ 279 h 61"/>
                <a:gd name="T34" fmla="*/ 60 w 34"/>
                <a:gd name="T35" fmla="*/ 272 h 61"/>
                <a:gd name="T36" fmla="*/ 73 w 34"/>
                <a:gd name="T37" fmla="*/ 272 h 61"/>
                <a:gd name="T38" fmla="*/ 73 w 34"/>
                <a:gd name="T39" fmla="*/ 266 h 61"/>
                <a:gd name="T40" fmla="*/ 80 w 34"/>
                <a:gd name="T41" fmla="*/ 259 h 61"/>
                <a:gd name="T42" fmla="*/ 93 w 34"/>
                <a:gd name="T43" fmla="*/ 232 h 61"/>
                <a:gd name="T44" fmla="*/ 100 w 34"/>
                <a:gd name="T45" fmla="*/ 226 h 61"/>
                <a:gd name="T46" fmla="*/ 106 w 34"/>
                <a:gd name="T47" fmla="*/ 219 h 61"/>
                <a:gd name="T48" fmla="*/ 113 w 34"/>
                <a:gd name="T49" fmla="*/ 186 h 61"/>
                <a:gd name="T50" fmla="*/ 120 w 34"/>
                <a:gd name="T51" fmla="*/ 186 h 61"/>
                <a:gd name="T52" fmla="*/ 120 w 34"/>
                <a:gd name="T53" fmla="*/ 139 h 61"/>
                <a:gd name="T54" fmla="*/ 113 w 34"/>
                <a:gd name="T55" fmla="*/ 100 h 61"/>
                <a:gd name="T56" fmla="*/ 80 w 34"/>
                <a:gd name="T57" fmla="*/ 53 h 61"/>
                <a:gd name="T58" fmla="*/ 60 w 34"/>
                <a:gd name="T59" fmla="*/ 40 h 61"/>
                <a:gd name="T60" fmla="*/ 80 w 34"/>
                <a:gd name="T61" fmla="*/ 20 h 61"/>
                <a:gd name="T62" fmla="*/ 80 w 34"/>
                <a:gd name="T63" fmla="*/ 20 h 61"/>
                <a:gd name="T64" fmla="*/ 80 w 34"/>
                <a:gd name="T65" fmla="*/ 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61"/>
                <a:gd name="T101" fmla="*/ 34 w 34"/>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61">
                  <a:moveTo>
                    <a:pt x="12" y="3"/>
                  </a:moveTo>
                  <a:cubicBezTo>
                    <a:pt x="18" y="3"/>
                    <a:pt x="23" y="3"/>
                    <a:pt x="29" y="4"/>
                  </a:cubicBezTo>
                  <a:cubicBezTo>
                    <a:pt x="29" y="2"/>
                    <a:pt x="29" y="1"/>
                    <a:pt x="29" y="0"/>
                  </a:cubicBezTo>
                  <a:cubicBezTo>
                    <a:pt x="31" y="0"/>
                    <a:pt x="33" y="0"/>
                    <a:pt x="34" y="0"/>
                  </a:cubicBezTo>
                  <a:cubicBezTo>
                    <a:pt x="34" y="2"/>
                    <a:pt x="34" y="4"/>
                    <a:pt x="34" y="6"/>
                  </a:cubicBezTo>
                  <a:cubicBezTo>
                    <a:pt x="34" y="19"/>
                    <a:pt x="34" y="33"/>
                    <a:pt x="34" y="47"/>
                  </a:cubicBezTo>
                  <a:cubicBezTo>
                    <a:pt x="34" y="48"/>
                    <a:pt x="34" y="61"/>
                    <a:pt x="34" y="61"/>
                  </a:cubicBezTo>
                  <a:cubicBezTo>
                    <a:pt x="28" y="61"/>
                    <a:pt x="22" y="61"/>
                    <a:pt x="15" y="61"/>
                  </a:cubicBezTo>
                  <a:cubicBezTo>
                    <a:pt x="17" y="57"/>
                    <a:pt x="14" y="59"/>
                    <a:pt x="11" y="58"/>
                  </a:cubicBezTo>
                  <a:cubicBezTo>
                    <a:pt x="11" y="58"/>
                    <a:pt x="12" y="57"/>
                    <a:pt x="10" y="57"/>
                  </a:cubicBezTo>
                  <a:cubicBezTo>
                    <a:pt x="8" y="57"/>
                    <a:pt x="7" y="57"/>
                    <a:pt x="5" y="57"/>
                  </a:cubicBezTo>
                  <a:cubicBezTo>
                    <a:pt x="3" y="57"/>
                    <a:pt x="2" y="57"/>
                    <a:pt x="0" y="57"/>
                  </a:cubicBezTo>
                  <a:cubicBezTo>
                    <a:pt x="0" y="53"/>
                    <a:pt x="0" y="49"/>
                    <a:pt x="0" y="46"/>
                  </a:cubicBezTo>
                  <a:cubicBezTo>
                    <a:pt x="0" y="45"/>
                    <a:pt x="0" y="44"/>
                    <a:pt x="0" y="43"/>
                  </a:cubicBezTo>
                  <a:cubicBezTo>
                    <a:pt x="1" y="43"/>
                    <a:pt x="1" y="43"/>
                    <a:pt x="1" y="43"/>
                  </a:cubicBezTo>
                  <a:cubicBezTo>
                    <a:pt x="3" y="43"/>
                    <a:pt x="6" y="44"/>
                    <a:pt x="7" y="43"/>
                  </a:cubicBezTo>
                  <a:cubicBezTo>
                    <a:pt x="7" y="43"/>
                    <a:pt x="8" y="43"/>
                    <a:pt x="7" y="42"/>
                  </a:cubicBezTo>
                  <a:cubicBezTo>
                    <a:pt x="8" y="42"/>
                    <a:pt x="9" y="42"/>
                    <a:pt x="9" y="41"/>
                  </a:cubicBezTo>
                  <a:cubicBezTo>
                    <a:pt x="10" y="41"/>
                    <a:pt x="10" y="41"/>
                    <a:pt x="11" y="41"/>
                  </a:cubicBezTo>
                  <a:cubicBezTo>
                    <a:pt x="11" y="41"/>
                    <a:pt x="11" y="40"/>
                    <a:pt x="11" y="40"/>
                  </a:cubicBezTo>
                  <a:cubicBezTo>
                    <a:pt x="12" y="40"/>
                    <a:pt x="12" y="40"/>
                    <a:pt x="12" y="39"/>
                  </a:cubicBezTo>
                  <a:cubicBezTo>
                    <a:pt x="12" y="38"/>
                    <a:pt x="15" y="36"/>
                    <a:pt x="14" y="35"/>
                  </a:cubicBezTo>
                  <a:cubicBezTo>
                    <a:pt x="15" y="35"/>
                    <a:pt x="15" y="34"/>
                    <a:pt x="15" y="34"/>
                  </a:cubicBezTo>
                  <a:cubicBezTo>
                    <a:pt x="16" y="34"/>
                    <a:pt x="16" y="33"/>
                    <a:pt x="16" y="33"/>
                  </a:cubicBezTo>
                  <a:cubicBezTo>
                    <a:pt x="17" y="32"/>
                    <a:pt x="17" y="31"/>
                    <a:pt x="17" y="28"/>
                  </a:cubicBezTo>
                  <a:cubicBezTo>
                    <a:pt x="17" y="28"/>
                    <a:pt x="18" y="28"/>
                    <a:pt x="18" y="28"/>
                  </a:cubicBezTo>
                  <a:cubicBezTo>
                    <a:pt x="18" y="27"/>
                    <a:pt x="19" y="21"/>
                    <a:pt x="18" y="21"/>
                  </a:cubicBezTo>
                  <a:cubicBezTo>
                    <a:pt x="18" y="21"/>
                    <a:pt x="17" y="15"/>
                    <a:pt x="17" y="15"/>
                  </a:cubicBezTo>
                  <a:cubicBezTo>
                    <a:pt x="17" y="13"/>
                    <a:pt x="14" y="9"/>
                    <a:pt x="12" y="8"/>
                  </a:cubicBezTo>
                  <a:cubicBezTo>
                    <a:pt x="11" y="7"/>
                    <a:pt x="11" y="7"/>
                    <a:pt x="9" y="6"/>
                  </a:cubicBezTo>
                  <a:cubicBezTo>
                    <a:pt x="10" y="5"/>
                    <a:pt x="11" y="4"/>
                    <a:pt x="12" y="3"/>
                  </a:cubicBezTo>
                  <a:cubicBezTo>
                    <a:pt x="12" y="3"/>
                    <a:pt x="12" y="3"/>
                    <a:pt x="12" y="3"/>
                  </a:cubicBezTo>
                  <a:cubicBezTo>
                    <a:pt x="12" y="3"/>
                    <a:pt x="12" y="3"/>
                    <a:pt x="12" y="3"/>
                  </a:cubicBezTo>
                </a:path>
              </a:pathLst>
            </a:custGeom>
            <a:solidFill>
              <a:schemeClr val="accent2">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68" name="Freeform 2369"/>
            <p:cNvSpPr>
              <a:spLocks/>
            </p:cNvSpPr>
            <p:nvPr/>
          </p:nvSpPr>
          <p:spPr bwMode="auto">
            <a:xfrm>
              <a:off x="4460" y="2182"/>
              <a:ext cx="618" cy="352"/>
            </a:xfrm>
            <a:custGeom>
              <a:avLst/>
              <a:gdLst>
                <a:gd name="T0" fmla="*/ 279 w 93"/>
                <a:gd name="T1" fmla="*/ 0 h 53"/>
                <a:gd name="T2" fmla="*/ 312 w 93"/>
                <a:gd name="T3" fmla="*/ 0 h 53"/>
                <a:gd name="T4" fmla="*/ 312 w 93"/>
                <a:gd name="T5" fmla="*/ 113 h 53"/>
                <a:gd name="T6" fmla="*/ 352 w 93"/>
                <a:gd name="T7" fmla="*/ 113 h 53"/>
                <a:gd name="T8" fmla="*/ 365 w 93"/>
                <a:gd name="T9" fmla="*/ 113 h 53"/>
                <a:gd name="T10" fmla="*/ 365 w 93"/>
                <a:gd name="T11" fmla="*/ 139 h 53"/>
                <a:gd name="T12" fmla="*/ 372 w 93"/>
                <a:gd name="T13" fmla="*/ 139 h 53"/>
                <a:gd name="T14" fmla="*/ 385 w 93"/>
                <a:gd name="T15" fmla="*/ 139 h 53"/>
                <a:gd name="T16" fmla="*/ 419 w 93"/>
                <a:gd name="T17" fmla="*/ 139 h 53"/>
                <a:gd name="T18" fmla="*/ 432 w 93"/>
                <a:gd name="T19" fmla="*/ 159 h 53"/>
                <a:gd name="T20" fmla="*/ 439 w 93"/>
                <a:gd name="T21" fmla="*/ 173 h 53"/>
                <a:gd name="T22" fmla="*/ 472 w 93"/>
                <a:gd name="T23" fmla="*/ 173 h 53"/>
                <a:gd name="T24" fmla="*/ 571 w 93"/>
                <a:gd name="T25" fmla="*/ 173 h 53"/>
                <a:gd name="T26" fmla="*/ 605 w 93"/>
                <a:gd name="T27" fmla="*/ 193 h 53"/>
                <a:gd name="T28" fmla="*/ 605 w 93"/>
                <a:gd name="T29" fmla="*/ 239 h 53"/>
                <a:gd name="T30" fmla="*/ 598 w 93"/>
                <a:gd name="T31" fmla="*/ 279 h 53"/>
                <a:gd name="T32" fmla="*/ 585 w 93"/>
                <a:gd name="T33" fmla="*/ 279 h 53"/>
                <a:gd name="T34" fmla="*/ 552 w 93"/>
                <a:gd name="T35" fmla="*/ 279 h 53"/>
                <a:gd name="T36" fmla="*/ 552 w 93"/>
                <a:gd name="T37" fmla="*/ 306 h 53"/>
                <a:gd name="T38" fmla="*/ 532 w 93"/>
                <a:gd name="T39" fmla="*/ 306 h 53"/>
                <a:gd name="T40" fmla="*/ 505 w 93"/>
                <a:gd name="T41" fmla="*/ 306 h 53"/>
                <a:gd name="T42" fmla="*/ 505 w 93"/>
                <a:gd name="T43" fmla="*/ 325 h 53"/>
                <a:gd name="T44" fmla="*/ 452 w 93"/>
                <a:gd name="T45" fmla="*/ 325 h 53"/>
                <a:gd name="T46" fmla="*/ 399 w 93"/>
                <a:gd name="T47" fmla="*/ 345 h 53"/>
                <a:gd name="T48" fmla="*/ 392 w 93"/>
                <a:gd name="T49" fmla="*/ 345 h 53"/>
                <a:gd name="T50" fmla="*/ 365 w 93"/>
                <a:gd name="T51" fmla="*/ 345 h 53"/>
                <a:gd name="T52" fmla="*/ 359 w 93"/>
                <a:gd name="T53" fmla="*/ 345 h 53"/>
                <a:gd name="T54" fmla="*/ 346 w 93"/>
                <a:gd name="T55" fmla="*/ 345 h 53"/>
                <a:gd name="T56" fmla="*/ 339 w 93"/>
                <a:gd name="T57" fmla="*/ 325 h 53"/>
                <a:gd name="T58" fmla="*/ 332 w 93"/>
                <a:gd name="T59" fmla="*/ 325 h 53"/>
                <a:gd name="T60" fmla="*/ 299 w 93"/>
                <a:gd name="T61" fmla="*/ 325 h 53"/>
                <a:gd name="T62" fmla="*/ 279 w 93"/>
                <a:gd name="T63" fmla="*/ 325 h 53"/>
                <a:gd name="T64" fmla="*/ 279 w 93"/>
                <a:gd name="T65" fmla="*/ 325 h 53"/>
                <a:gd name="T66" fmla="*/ 272 w 93"/>
                <a:gd name="T67" fmla="*/ 325 h 53"/>
                <a:gd name="T68" fmla="*/ 266 w 93"/>
                <a:gd name="T69" fmla="*/ 325 h 53"/>
                <a:gd name="T70" fmla="*/ 253 w 93"/>
                <a:gd name="T71" fmla="*/ 312 h 53"/>
                <a:gd name="T72" fmla="*/ 246 w 93"/>
                <a:gd name="T73" fmla="*/ 312 h 53"/>
                <a:gd name="T74" fmla="*/ 226 w 93"/>
                <a:gd name="T75" fmla="*/ 279 h 53"/>
                <a:gd name="T76" fmla="*/ 213 w 93"/>
                <a:gd name="T77" fmla="*/ 279 h 53"/>
                <a:gd name="T78" fmla="*/ 193 w 93"/>
                <a:gd name="T79" fmla="*/ 232 h 53"/>
                <a:gd name="T80" fmla="*/ 193 w 93"/>
                <a:gd name="T81" fmla="*/ 186 h 53"/>
                <a:gd name="T82" fmla="*/ 133 w 93"/>
                <a:gd name="T83" fmla="*/ 186 h 53"/>
                <a:gd name="T84" fmla="*/ 106 w 93"/>
                <a:gd name="T85" fmla="*/ 186 h 53"/>
                <a:gd name="T86" fmla="*/ 100 w 93"/>
                <a:gd name="T87" fmla="*/ 173 h 53"/>
                <a:gd name="T88" fmla="*/ 66 w 93"/>
                <a:gd name="T89" fmla="*/ 173 h 53"/>
                <a:gd name="T90" fmla="*/ 7 w 93"/>
                <a:gd name="T91" fmla="*/ 173 h 53"/>
                <a:gd name="T92" fmla="*/ 7 w 93"/>
                <a:gd name="T93" fmla="*/ 113 h 53"/>
                <a:gd name="T94" fmla="*/ 7 w 93"/>
                <a:gd name="T95" fmla="*/ 0 h 53"/>
                <a:gd name="T96" fmla="*/ 53 w 93"/>
                <a:gd name="T97" fmla="*/ 0 h 53"/>
                <a:gd name="T98" fmla="*/ 53 w 93"/>
                <a:gd name="T99" fmla="*/ 46 h 53"/>
                <a:gd name="T100" fmla="*/ 106 w 93"/>
                <a:gd name="T101" fmla="*/ 46 h 53"/>
                <a:gd name="T102" fmla="*/ 106 w 93"/>
                <a:gd name="T103" fmla="*/ 0 h 53"/>
                <a:gd name="T104" fmla="*/ 279 w 93"/>
                <a:gd name="T105" fmla="*/ 0 h 53"/>
                <a:gd name="T106" fmla="*/ 279 w 93"/>
                <a:gd name="T107" fmla="*/ 0 h 53"/>
                <a:gd name="T108" fmla="*/ 279 w 93"/>
                <a:gd name="T109" fmla="*/ 0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53"/>
                <a:gd name="T167" fmla="*/ 93 w 93"/>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53">
                  <a:moveTo>
                    <a:pt x="42" y="0"/>
                  </a:moveTo>
                  <a:cubicBezTo>
                    <a:pt x="44" y="0"/>
                    <a:pt x="46" y="0"/>
                    <a:pt x="47" y="0"/>
                  </a:cubicBezTo>
                  <a:cubicBezTo>
                    <a:pt x="47" y="6"/>
                    <a:pt x="47" y="11"/>
                    <a:pt x="47" y="17"/>
                  </a:cubicBezTo>
                  <a:cubicBezTo>
                    <a:pt x="49" y="17"/>
                    <a:pt x="51" y="17"/>
                    <a:pt x="53" y="17"/>
                  </a:cubicBezTo>
                  <a:cubicBezTo>
                    <a:pt x="54" y="17"/>
                    <a:pt x="55" y="17"/>
                    <a:pt x="55" y="17"/>
                  </a:cubicBezTo>
                  <a:cubicBezTo>
                    <a:pt x="55" y="18"/>
                    <a:pt x="55" y="20"/>
                    <a:pt x="55" y="21"/>
                  </a:cubicBezTo>
                  <a:cubicBezTo>
                    <a:pt x="55" y="21"/>
                    <a:pt x="56" y="21"/>
                    <a:pt x="56" y="21"/>
                  </a:cubicBezTo>
                  <a:cubicBezTo>
                    <a:pt x="57" y="21"/>
                    <a:pt x="57" y="21"/>
                    <a:pt x="58" y="21"/>
                  </a:cubicBezTo>
                  <a:cubicBezTo>
                    <a:pt x="59" y="21"/>
                    <a:pt x="62" y="21"/>
                    <a:pt x="63" y="21"/>
                  </a:cubicBezTo>
                  <a:cubicBezTo>
                    <a:pt x="63" y="22"/>
                    <a:pt x="64" y="24"/>
                    <a:pt x="65" y="24"/>
                  </a:cubicBezTo>
                  <a:cubicBezTo>
                    <a:pt x="66" y="24"/>
                    <a:pt x="64" y="26"/>
                    <a:pt x="66" y="26"/>
                  </a:cubicBezTo>
                  <a:cubicBezTo>
                    <a:pt x="67" y="26"/>
                    <a:pt x="69" y="26"/>
                    <a:pt x="71" y="26"/>
                  </a:cubicBezTo>
                  <a:cubicBezTo>
                    <a:pt x="76" y="26"/>
                    <a:pt x="81" y="26"/>
                    <a:pt x="86" y="26"/>
                  </a:cubicBezTo>
                  <a:cubicBezTo>
                    <a:pt x="89" y="26"/>
                    <a:pt x="93" y="25"/>
                    <a:pt x="91" y="29"/>
                  </a:cubicBezTo>
                  <a:cubicBezTo>
                    <a:pt x="91" y="31"/>
                    <a:pt x="91" y="33"/>
                    <a:pt x="91" y="36"/>
                  </a:cubicBezTo>
                  <a:cubicBezTo>
                    <a:pt x="91" y="37"/>
                    <a:pt x="92" y="43"/>
                    <a:pt x="90" y="42"/>
                  </a:cubicBezTo>
                  <a:cubicBezTo>
                    <a:pt x="89" y="42"/>
                    <a:pt x="89" y="42"/>
                    <a:pt x="88" y="42"/>
                  </a:cubicBezTo>
                  <a:cubicBezTo>
                    <a:pt x="87" y="42"/>
                    <a:pt x="85" y="42"/>
                    <a:pt x="83" y="42"/>
                  </a:cubicBezTo>
                  <a:cubicBezTo>
                    <a:pt x="83" y="44"/>
                    <a:pt x="83" y="45"/>
                    <a:pt x="83" y="46"/>
                  </a:cubicBezTo>
                  <a:cubicBezTo>
                    <a:pt x="82" y="46"/>
                    <a:pt x="81" y="46"/>
                    <a:pt x="80" y="46"/>
                  </a:cubicBezTo>
                  <a:cubicBezTo>
                    <a:pt x="78" y="46"/>
                    <a:pt x="77" y="46"/>
                    <a:pt x="76" y="46"/>
                  </a:cubicBezTo>
                  <a:cubicBezTo>
                    <a:pt x="76" y="47"/>
                    <a:pt x="76" y="48"/>
                    <a:pt x="76" y="49"/>
                  </a:cubicBezTo>
                  <a:cubicBezTo>
                    <a:pt x="73" y="49"/>
                    <a:pt x="71" y="49"/>
                    <a:pt x="68" y="49"/>
                  </a:cubicBezTo>
                  <a:cubicBezTo>
                    <a:pt x="69" y="53"/>
                    <a:pt x="63" y="52"/>
                    <a:pt x="60" y="52"/>
                  </a:cubicBezTo>
                  <a:cubicBezTo>
                    <a:pt x="60" y="52"/>
                    <a:pt x="59" y="52"/>
                    <a:pt x="59" y="52"/>
                  </a:cubicBezTo>
                  <a:cubicBezTo>
                    <a:pt x="57" y="52"/>
                    <a:pt x="56" y="52"/>
                    <a:pt x="55" y="52"/>
                  </a:cubicBezTo>
                  <a:cubicBezTo>
                    <a:pt x="54" y="52"/>
                    <a:pt x="54" y="52"/>
                    <a:pt x="54" y="52"/>
                  </a:cubicBezTo>
                  <a:cubicBezTo>
                    <a:pt x="53" y="52"/>
                    <a:pt x="53" y="52"/>
                    <a:pt x="52" y="52"/>
                  </a:cubicBezTo>
                  <a:cubicBezTo>
                    <a:pt x="53" y="50"/>
                    <a:pt x="53" y="49"/>
                    <a:pt x="51" y="49"/>
                  </a:cubicBezTo>
                  <a:cubicBezTo>
                    <a:pt x="51" y="49"/>
                    <a:pt x="50" y="49"/>
                    <a:pt x="50" y="49"/>
                  </a:cubicBezTo>
                  <a:cubicBezTo>
                    <a:pt x="48" y="49"/>
                    <a:pt x="46" y="49"/>
                    <a:pt x="45" y="49"/>
                  </a:cubicBezTo>
                  <a:cubicBezTo>
                    <a:pt x="44" y="49"/>
                    <a:pt x="43" y="49"/>
                    <a:pt x="42" y="49"/>
                  </a:cubicBezTo>
                  <a:cubicBezTo>
                    <a:pt x="42" y="49"/>
                    <a:pt x="42" y="49"/>
                    <a:pt x="42" y="49"/>
                  </a:cubicBezTo>
                  <a:cubicBezTo>
                    <a:pt x="42" y="49"/>
                    <a:pt x="41" y="49"/>
                    <a:pt x="41" y="49"/>
                  </a:cubicBezTo>
                  <a:cubicBezTo>
                    <a:pt x="40" y="49"/>
                    <a:pt x="40" y="49"/>
                    <a:pt x="40" y="49"/>
                  </a:cubicBezTo>
                  <a:cubicBezTo>
                    <a:pt x="40" y="48"/>
                    <a:pt x="40" y="47"/>
                    <a:pt x="38" y="47"/>
                  </a:cubicBezTo>
                  <a:cubicBezTo>
                    <a:pt x="38" y="47"/>
                    <a:pt x="37" y="47"/>
                    <a:pt x="37" y="47"/>
                  </a:cubicBezTo>
                  <a:cubicBezTo>
                    <a:pt x="37" y="44"/>
                    <a:pt x="38" y="42"/>
                    <a:pt x="34" y="42"/>
                  </a:cubicBezTo>
                  <a:cubicBezTo>
                    <a:pt x="34" y="42"/>
                    <a:pt x="33" y="42"/>
                    <a:pt x="32" y="42"/>
                  </a:cubicBezTo>
                  <a:cubicBezTo>
                    <a:pt x="32" y="40"/>
                    <a:pt x="33" y="34"/>
                    <a:pt x="29" y="35"/>
                  </a:cubicBezTo>
                  <a:cubicBezTo>
                    <a:pt x="29" y="34"/>
                    <a:pt x="29" y="28"/>
                    <a:pt x="29" y="28"/>
                  </a:cubicBezTo>
                  <a:cubicBezTo>
                    <a:pt x="26" y="28"/>
                    <a:pt x="23" y="28"/>
                    <a:pt x="20" y="28"/>
                  </a:cubicBezTo>
                  <a:cubicBezTo>
                    <a:pt x="19" y="28"/>
                    <a:pt x="18" y="28"/>
                    <a:pt x="16" y="28"/>
                  </a:cubicBezTo>
                  <a:cubicBezTo>
                    <a:pt x="17" y="27"/>
                    <a:pt x="16" y="26"/>
                    <a:pt x="15" y="26"/>
                  </a:cubicBezTo>
                  <a:cubicBezTo>
                    <a:pt x="13" y="26"/>
                    <a:pt x="11" y="26"/>
                    <a:pt x="10" y="26"/>
                  </a:cubicBezTo>
                  <a:cubicBezTo>
                    <a:pt x="7" y="26"/>
                    <a:pt x="4" y="26"/>
                    <a:pt x="1" y="26"/>
                  </a:cubicBezTo>
                  <a:cubicBezTo>
                    <a:pt x="0" y="26"/>
                    <a:pt x="1" y="19"/>
                    <a:pt x="1" y="17"/>
                  </a:cubicBezTo>
                  <a:cubicBezTo>
                    <a:pt x="1" y="11"/>
                    <a:pt x="1" y="6"/>
                    <a:pt x="1" y="0"/>
                  </a:cubicBezTo>
                  <a:cubicBezTo>
                    <a:pt x="3" y="0"/>
                    <a:pt x="6" y="0"/>
                    <a:pt x="8" y="0"/>
                  </a:cubicBezTo>
                  <a:cubicBezTo>
                    <a:pt x="8" y="3"/>
                    <a:pt x="8" y="5"/>
                    <a:pt x="8" y="7"/>
                  </a:cubicBezTo>
                  <a:cubicBezTo>
                    <a:pt x="11" y="7"/>
                    <a:pt x="14" y="7"/>
                    <a:pt x="16" y="7"/>
                  </a:cubicBezTo>
                  <a:cubicBezTo>
                    <a:pt x="16" y="5"/>
                    <a:pt x="16" y="3"/>
                    <a:pt x="16" y="0"/>
                  </a:cubicBezTo>
                  <a:cubicBezTo>
                    <a:pt x="25" y="0"/>
                    <a:pt x="34" y="0"/>
                    <a:pt x="42" y="0"/>
                  </a:cubicBezTo>
                  <a:cubicBezTo>
                    <a:pt x="42" y="0"/>
                    <a:pt x="42" y="0"/>
                    <a:pt x="42" y="0"/>
                  </a:cubicBezTo>
                  <a:cubicBezTo>
                    <a:pt x="42" y="0"/>
                    <a:pt x="42" y="0"/>
                    <a:pt x="42" y="0"/>
                  </a:cubicBezTo>
                </a:path>
              </a:pathLst>
            </a:custGeom>
            <a:solidFill>
              <a:schemeClr val="accent4">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69" name="Freeform 2370"/>
            <p:cNvSpPr>
              <a:spLocks/>
            </p:cNvSpPr>
            <p:nvPr/>
          </p:nvSpPr>
          <p:spPr bwMode="auto">
            <a:xfrm>
              <a:off x="2201" y="2228"/>
              <a:ext cx="578" cy="485"/>
            </a:xfrm>
            <a:custGeom>
              <a:avLst/>
              <a:gdLst>
                <a:gd name="T0" fmla="*/ 0 w 87"/>
                <a:gd name="T1" fmla="*/ 100 h 73"/>
                <a:gd name="T2" fmla="*/ 53 w 87"/>
                <a:gd name="T3" fmla="*/ 100 h 73"/>
                <a:gd name="T4" fmla="*/ 53 w 87"/>
                <a:gd name="T5" fmla="*/ 53 h 73"/>
                <a:gd name="T6" fmla="*/ 153 w 87"/>
                <a:gd name="T7" fmla="*/ 53 h 73"/>
                <a:gd name="T8" fmla="*/ 166 w 87"/>
                <a:gd name="T9" fmla="*/ 47 h 73"/>
                <a:gd name="T10" fmla="*/ 199 w 87"/>
                <a:gd name="T11" fmla="*/ 47 h 73"/>
                <a:gd name="T12" fmla="*/ 206 w 87"/>
                <a:gd name="T13" fmla="*/ 7 h 73"/>
                <a:gd name="T14" fmla="*/ 226 w 87"/>
                <a:gd name="T15" fmla="*/ 7 h 73"/>
                <a:gd name="T16" fmla="*/ 239 w 87"/>
                <a:gd name="T17" fmla="*/ 20 h 73"/>
                <a:gd name="T18" fmla="*/ 233 w 87"/>
                <a:gd name="T19" fmla="*/ 33 h 73"/>
                <a:gd name="T20" fmla="*/ 233 w 87"/>
                <a:gd name="T21" fmla="*/ 47 h 73"/>
                <a:gd name="T22" fmla="*/ 292 w 87"/>
                <a:gd name="T23" fmla="*/ 60 h 73"/>
                <a:gd name="T24" fmla="*/ 359 w 87"/>
                <a:gd name="T25" fmla="*/ 100 h 73"/>
                <a:gd name="T26" fmla="*/ 372 w 87"/>
                <a:gd name="T27" fmla="*/ 113 h 73"/>
                <a:gd name="T28" fmla="*/ 379 w 87"/>
                <a:gd name="T29" fmla="*/ 140 h 73"/>
                <a:gd name="T30" fmla="*/ 412 w 87"/>
                <a:gd name="T31" fmla="*/ 146 h 73"/>
                <a:gd name="T32" fmla="*/ 425 w 87"/>
                <a:gd name="T33" fmla="*/ 173 h 73"/>
                <a:gd name="T34" fmla="*/ 438 w 87"/>
                <a:gd name="T35" fmla="*/ 173 h 73"/>
                <a:gd name="T36" fmla="*/ 438 w 87"/>
                <a:gd name="T37" fmla="*/ 173 h 73"/>
                <a:gd name="T38" fmla="*/ 445 w 87"/>
                <a:gd name="T39" fmla="*/ 186 h 73"/>
                <a:gd name="T40" fmla="*/ 465 w 87"/>
                <a:gd name="T41" fmla="*/ 206 h 73"/>
                <a:gd name="T42" fmla="*/ 472 w 87"/>
                <a:gd name="T43" fmla="*/ 206 h 73"/>
                <a:gd name="T44" fmla="*/ 485 w 87"/>
                <a:gd name="T45" fmla="*/ 219 h 73"/>
                <a:gd name="T46" fmla="*/ 505 w 87"/>
                <a:gd name="T47" fmla="*/ 226 h 73"/>
                <a:gd name="T48" fmla="*/ 525 w 87"/>
                <a:gd name="T49" fmla="*/ 213 h 73"/>
                <a:gd name="T50" fmla="*/ 538 w 87"/>
                <a:gd name="T51" fmla="*/ 226 h 73"/>
                <a:gd name="T52" fmla="*/ 565 w 87"/>
                <a:gd name="T53" fmla="*/ 206 h 73"/>
                <a:gd name="T54" fmla="*/ 565 w 87"/>
                <a:gd name="T55" fmla="*/ 326 h 73"/>
                <a:gd name="T56" fmla="*/ 558 w 87"/>
                <a:gd name="T57" fmla="*/ 485 h 73"/>
                <a:gd name="T58" fmla="*/ 246 w 87"/>
                <a:gd name="T59" fmla="*/ 478 h 73"/>
                <a:gd name="T60" fmla="*/ 239 w 87"/>
                <a:gd name="T61" fmla="*/ 452 h 73"/>
                <a:gd name="T62" fmla="*/ 233 w 87"/>
                <a:gd name="T63" fmla="*/ 452 h 73"/>
                <a:gd name="T64" fmla="*/ 219 w 87"/>
                <a:gd name="T65" fmla="*/ 419 h 73"/>
                <a:gd name="T66" fmla="*/ 239 w 87"/>
                <a:gd name="T67" fmla="*/ 385 h 73"/>
                <a:gd name="T68" fmla="*/ 246 w 87"/>
                <a:gd name="T69" fmla="*/ 372 h 73"/>
                <a:gd name="T70" fmla="*/ 239 w 87"/>
                <a:gd name="T71" fmla="*/ 365 h 73"/>
                <a:gd name="T72" fmla="*/ 219 w 87"/>
                <a:gd name="T73" fmla="*/ 345 h 73"/>
                <a:gd name="T74" fmla="*/ 213 w 87"/>
                <a:gd name="T75" fmla="*/ 345 h 73"/>
                <a:gd name="T76" fmla="*/ 166 w 87"/>
                <a:gd name="T77" fmla="*/ 352 h 73"/>
                <a:gd name="T78" fmla="*/ 159 w 87"/>
                <a:gd name="T79" fmla="*/ 306 h 73"/>
                <a:gd name="T80" fmla="*/ 133 w 87"/>
                <a:gd name="T81" fmla="*/ 299 h 73"/>
                <a:gd name="T82" fmla="*/ 140 w 87"/>
                <a:gd name="T83" fmla="*/ 279 h 73"/>
                <a:gd name="T84" fmla="*/ 133 w 87"/>
                <a:gd name="T85" fmla="*/ 266 h 73"/>
                <a:gd name="T86" fmla="*/ 126 w 87"/>
                <a:gd name="T87" fmla="*/ 246 h 73"/>
                <a:gd name="T88" fmla="*/ 126 w 87"/>
                <a:gd name="T89" fmla="*/ 246 h 73"/>
                <a:gd name="T90" fmla="*/ 113 w 87"/>
                <a:gd name="T91" fmla="*/ 239 h 73"/>
                <a:gd name="T92" fmla="*/ 106 w 87"/>
                <a:gd name="T93" fmla="*/ 239 h 73"/>
                <a:gd name="T94" fmla="*/ 93 w 87"/>
                <a:gd name="T95" fmla="*/ 219 h 73"/>
                <a:gd name="T96" fmla="*/ 80 w 87"/>
                <a:gd name="T97" fmla="*/ 206 h 73"/>
                <a:gd name="T98" fmla="*/ 73 w 87"/>
                <a:gd name="T99" fmla="*/ 179 h 73"/>
                <a:gd name="T100" fmla="*/ 60 w 87"/>
                <a:gd name="T101" fmla="*/ 146 h 73"/>
                <a:gd name="T102" fmla="*/ 60 w 87"/>
                <a:gd name="T103" fmla="*/ 146 h 73"/>
                <a:gd name="T104" fmla="*/ 47 w 87"/>
                <a:gd name="T105" fmla="*/ 159 h 73"/>
                <a:gd name="T106" fmla="*/ 7 w 87"/>
                <a:gd name="T107" fmla="*/ 140 h 73"/>
                <a:gd name="T108" fmla="*/ 27 w 87"/>
                <a:gd name="T109" fmla="*/ 113 h 73"/>
                <a:gd name="T110" fmla="*/ 7 w 87"/>
                <a:gd name="T111" fmla="*/ 100 h 73"/>
                <a:gd name="T112" fmla="*/ 0 w 87"/>
                <a:gd name="T113" fmla="*/ 100 h 73"/>
                <a:gd name="T114" fmla="*/ 0 w 87"/>
                <a:gd name="T115" fmla="*/ 100 h 73"/>
                <a:gd name="T116" fmla="*/ 0 w 87"/>
                <a:gd name="T117" fmla="*/ 100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73"/>
                <a:gd name="T179" fmla="*/ 87 w 87"/>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73">
                  <a:moveTo>
                    <a:pt x="0" y="15"/>
                  </a:moveTo>
                  <a:cubicBezTo>
                    <a:pt x="3" y="15"/>
                    <a:pt x="5" y="15"/>
                    <a:pt x="8" y="15"/>
                  </a:cubicBezTo>
                  <a:cubicBezTo>
                    <a:pt x="8" y="15"/>
                    <a:pt x="8" y="9"/>
                    <a:pt x="8" y="8"/>
                  </a:cubicBezTo>
                  <a:cubicBezTo>
                    <a:pt x="13" y="8"/>
                    <a:pt x="18" y="8"/>
                    <a:pt x="23" y="8"/>
                  </a:cubicBezTo>
                  <a:cubicBezTo>
                    <a:pt x="23" y="8"/>
                    <a:pt x="24" y="7"/>
                    <a:pt x="25" y="7"/>
                  </a:cubicBezTo>
                  <a:cubicBezTo>
                    <a:pt x="27" y="7"/>
                    <a:pt x="29" y="7"/>
                    <a:pt x="30" y="7"/>
                  </a:cubicBezTo>
                  <a:cubicBezTo>
                    <a:pt x="32" y="7"/>
                    <a:pt x="31" y="2"/>
                    <a:pt x="31" y="1"/>
                  </a:cubicBezTo>
                  <a:cubicBezTo>
                    <a:pt x="32" y="1"/>
                    <a:pt x="33" y="1"/>
                    <a:pt x="34" y="1"/>
                  </a:cubicBezTo>
                  <a:cubicBezTo>
                    <a:pt x="37" y="0"/>
                    <a:pt x="36" y="2"/>
                    <a:pt x="36" y="3"/>
                  </a:cubicBezTo>
                  <a:cubicBezTo>
                    <a:pt x="36" y="4"/>
                    <a:pt x="37" y="4"/>
                    <a:pt x="35" y="5"/>
                  </a:cubicBezTo>
                  <a:cubicBezTo>
                    <a:pt x="34" y="5"/>
                    <a:pt x="34" y="6"/>
                    <a:pt x="35" y="7"/>
                  </a:cubicBezTo>
                  <a:cubicBezTo>
                    <a:pt x="37" y="9"/>
                    <a:pt x="41" y="7"/>
                    <a:pt x="44" y="9"/>
                  </a:cubicBezTo>
                  <a:cubicBezTo>
                    <a:pt x="47" y="9"/>
                    <a:pt x="51" y="18"/>
                    <a:pt x="54" y="15"/>
                  </a:cubicBezTo>
                  <a:cubicBezTo>
                    <a:pt x="54" y="16"/>
                    <a:pt x="55" y="16"/>
                    <a:pt x="56" y="17"/>
                  </a:cubicBezTo>
                  <a:cubicBezTo>
                    <a:pt x="56" y="19"/>
                    <a:pt x="55" y="20"/>
                    <a:pt x="57" y="21"/>
                  </a:cubicBezTo>
                  <a:cubicBezTo>
                    <a:pt x="60" y="20"/>
                    <a:pt x="60" y="23"/>
                    <a:pt x="62" y="22"/>
                  </a:cubicBezTo>
                  <a:cubicBezTo>
                    <a:pt x="62" y="24"/>
                    <a:pt x="62" y="25"/>
                    <a:pt x="64" y="26"/>
                  </a:cubicBezTo>
                  <a:cubicBezTo>
                    <a:pt x="64" y="26"/>
                    <a:pt x="65" y="26"/>
                    <a:pt x="66" y="26"/>
                  </a:cubicBezTo>
                  <a:cubicBezTo>
                    <a:pt x="66" y="26"/>
                    <a:pt x="66" y="26"/>
                    <a:pt x="66" y="26"/>
                  </a:cubicBezTo>
                  <a:cubicBezTo>
                    <a:pt x="68" y="26"/>
                    <a:pt x="68" y="27"/>
                    <a:pt x="67" y="28"/>
                  </a:cubicBezTo>
                  <a:cubicBezTo>
                    <a:pt x="67" y="29"/>
                    <a:pt x="69" y="30"/>
                    <a:pt x="70" y="31"/>
                  </a:cubicBezTo>
                  <a:cubicBezTo>
                    <a:pt x="70" y="31"/>
                    <a:pt x="71" y="31"/>
                    <a:pt x="71" y="31"/>
                  </a:cubicBezTo>
                  <a:cubicBezTo>
                    <a:pt x="72" y="31"/>
                    <a:pt x="72" y="33"/>
                    <a:pt x="73" y="33"/>
                  </a:cubicBezTo>
                  <a:cubicBezTo>
                    <a:pt x="74" y="34"/>
                    <a:pt x="75" y="33"/>
                    <a:pt x="76" y="34"/>
                  </a:cubicBezTo>
                  <a:cubicBezTo>
                    <a:pt x="76" y="34"/>
                    <a:pt x="79" y="32"/>
                    <a:pt x="79" y="32"/>
                  </a:cubicBezTo>
                  <a:cubicBezTo>
                    <a:pt x="80" y="32"/>
                    <a:pt x="80" y="34"/>
                    <a:pt x="81" y="34"/>
                  </a:cubicBezTo>
                  <a:cubicBezTo>
                    <a:pt x="82" y="34"/>
                    <a:pt x="84" y="32"/>
                    <a:pt x="85" y="31"/>
                  </a:cubicBezTo>
                  <a:cubicBezTo>
                    <a:pt x="85" y="34"/>
                    <a:pt x="87" y="47"/>
                    <a:pt x="85" y="49"/>
                  </a:cubicBezTo>
                  <a:cubicBezTo>
                    <a:pt x="85" y="57"/>
                    <a:pt x="85" y="65"/>
                    <a:pt x="84" y="73"/>
                  </a:cubicBezTo>
                  <a:cubicBezTo>
                    <a:pt x="69" y="72"/>
                    <a:pt x="53" y="72"/>
                    <a:pt x="37" y="72"/>
                  </a:cubicBezTo>
                  <a:cubicBezTo>
                    <a:pt x="37" y="71"/>
                    <a:pt x="35" y="69"/>
                    <a:pt x="36" y="68"/>
                  </a:cubicBezTo>
                  <a:cubicBezTo>
                    <a:pt x="36" y="68"/>
                    <a:pt x="35" y="68"/>
                    <a:pt x="35" y="68"/>
                  </a:cubicBezTo>
                  <a:cubicBezTo>
                    <a:pt x="33" y="66"/>
                    <a:pt x="33" y="66"/>
                    <a:pt x="33" y="63"/>
                  </a:cubicBezTo>
                  <a:cubicBezTo>
                    <a:pt x="34" y="61"/>
                    <a:pt x="37" y="60"/>
                    <a:pt x="36" y="58"/>
                  </a:cubicBezTo>
                  <a:cubicBezTo>
                    <a:pt x="36" y="58"/>
                    <a:pt x="37" y="56"/>
                    <a:pt x="37" y="56"/>
                  </a:cubicBezTo>
                  <a:cubicBezTo>
                    <a:pt x="37" y="55"/>
                    <a:pt x="36" y="55"/>
                    <a:pt x="36" y="55"/>
                  </a:cubicBezTo>
                  <a:cubicBezTo>
                    <a:pt x="35" y="54"/>
                    <a:pt x="33" y="53"/>
                    <a:pt x="33" y="52"/>
                  </a:cubicBezTo>
                  <a:cubicBezTo>
                    <a:pt x="33" y="52"/>
                    <a:pt x="32" y="52"/>
                    <a:pt x="32" y="52"/>
                  </a:cubicBezTo>
                  <a:cubicBezTo>
                    <a:pt x="30" y="52"/>
                    <a:pt x="28" y="56"/>
                    <a:pt x="25" y="53"/>
                  </a:cubicBezTo>
                  <a:cubicBezTo>
                    <a:pt x="24" y="51"/>
                    <a:pt x="26" y="48"/>
                    <a:pt x="24" y="46"/>
                  </a:cubicBezTo>
                  <a:cubicBezTo>
                    <a:pt x="23" y="46"/>
                    <a:pt x="21" y="46"/>
                    <a:pt x="20" y="45"/>
                  </a:cubicBezTo>
                  <a:cubicBezTo>
                    <a:pt x="19" y="44"/>
                    <a:pt x="21" y="44"/>
                    <a:pt x="21" y="42"/>
                  </a:cubicBezTo>
                  <a:cubicBezTo>
                    <a:pt x="21" y="42"/>
                    <a:pt x="20" y="41"/>
                    <a:pt x="20" y="40"/>
                  </a:cubicBezTo>
                  <a:cubicBezTo>
                    <a:pt x="20" y="39"/>
                    <a:pt x="21" y="37"/>
                    <a:pt x="19" y="37"/>
                  </a:cubicBezTo>
                  <a:cubicBezTo>
                    <a:pt x="19" y="37"/>
                    <a:pt x="19" y="37"/>
                    <a:pt x="19" y="37"/>
                  </a:cubicBezTo>
                  <a:cubicBezTo>
                    <a:pt x="18" y="37"/>
                    <a:pt x="18" y="37"/>
                    <a:pt x="17" y="36"/>
                  </a:cubicBezTo>
                  <a:cubicBezTo>
                    <a:pt x="17" y="36"/>
                    <a:pt x="16" y="36"/>
                    <a:pt x="16" y="36"/>
                  </a:cubicBezTo>
                  <a:cubicBezTo>
                    <a:pt x="15" y="36"/>
                    <a:pt x="16" y="33"/>
                    <a:pt x="14" y="33"/>
                  </a:cubicBezTo>
                  <a:cubicBezTo>
                    <a:pt x="14" y="33"/>
                    <a:pt x="13" y="32"/>
                    <a:pt x="12" y="31"/>
                  </a:cubicBezTo>
                  <a:cubicBezTo>
                    <a:pt x="14" y="29"/>
                    <a:pt x="12" y="28"/>
                    <a:pt x="11" y="27"/>
                  </a:cubicBezTo>
                  <a:cubicBezTo>
                    <a:pt x="10" y="27"/>
                    <a:pt x="9" y="22"/>
                    <a:pt x="9" y="22"/>
                  </a:cubicBezTo>
                  <a:cubicBezTo>
                    <a:pt x="9" y="22"/>
                    <a:pt x="9" y="22"/>
                    <a:pt x="9" y="22"/>
                  </a:cubicBezTo>
                  <a:cubicBezTo>
                    <a:pt x="9" y="23"/>
                    <a:pt x="8" y="24"/>
                    <a:pt x="7" y="24"/>
                  </a:cubicBezTo>
                  <a:cubicBezTo>
                    <a:pt x="5" y="23"/>
                    <a:pt x="2" y="23"/>
                    <a:pt x="1" y="21"/>
                  </a:cubicBezTo>
                  <a:cubicBezTo>
                    <a:pt x="1" y="19"/>
                    <a:pt x="3" y="18"/>
                    <a:pt x="4" y="17"/>
                  </a:cubicBezTo>
                  <a:cubicBezTo>
                    <a:pt x="3" y="16"/>
                    <a:pt x="2" y="15"/>
                    <a:pt x="1" y="15"/>
                  </a:cubicBezTo>
                  <a:cubicBezTo>
                    <a:pt x="1" y="15"/>
                    <a:pt x="1" y="15"/>
                    <a:pt x="0" y="15"/>
                  </a:cubicBezTo>
                  <a:cubicBezTo>
                    <a:pt x="0" y="15"/>
                    <a:pt x="0" y="15"/>
                    <a:pt x="0" y="15"/>
                  </a:cubicBezTo>
                  <a:cubicBezTo>
                    <a:pt x="0" y="15"/>
                    <a:pt x="0" y="15"/>
                    <a:pt x="0" y="15"/>
                  </a:cubicBezTo>
                </a:path>
              </a:pathLst>
            </a:custGeom>
            <a:solidFill>
              <a:schemeClr val="accent1"/>
            </a:solidFill>
            <a:ln w="9525">
              <a:solidFill>
                <a:schemeClr val="bg1"/>
              </a:solidFill>
              <a:round/>
              <a:headEnd/>
              <a:tailEnd/>
            </a:ln>
          </p:spPr>
          <p:txBody>
            <a:bodyPr/>
            <a:lstStyle/>
            <a:p>
              <a:endParaRPr lang="de-DE"/>
            </a:p>
          </p:txBody>
        </p:sp>
        <p:sp>
          <p:nvSpPr>
            <p:cNvPr id="170" name="Freeform 2371"/>
            <p:cNvSpPr>
              <a:spLocks/>
            </p:cNvSpPr>
            <p:nvPr/>
          </p:nvSpPr>
          <p:spPr bwMode="auto">
            <a:xfrm>
              <a:off x="4420" y="2354"/>
              <a:ext cx="592" cy="579"/>
            </a:xfrm>
            <a:custGeom>
              <a:avLst/>
              <a:gdLst>
                <a:gd name="T0" fmla="*/ 47 w 89"/>
                <a:gd name="T1" fmla="*/ 7 h 87"/>
                <a:gd name="T2" fmla="*/ 47 w 89"/>
                <a:gd name="T3" fmla="*/ 0 h 87"/>
                <a:gd name="T4" fmla="*/ 106 w 89"/>
                <a:gd name="T5" fmla="*/ 0 h 87"/>
                <a:gd name="T6" fmla="*/ 140 w 89"/>
                <a:gd name="T7" fmla="*/ 0 h 87"/>
                <a:gd name="T8" fmla="*/ 146 w 89"/>
                <a:gd name="T9" fmla="*/ 13 h 87"/>
                <a:gd name="T10" fmla="*/ 173 w 89"/>
                <a:gd name="T11" fmla="*/ 13 h 87"/>
                <a:gd name="T12" fmla="*/ 233 w 89"/>
                <a:gd name="T13" fmla="*/ 13 h 87"/>
                <a:gd name="T14" fmla="*/ 233 w 89"/>
                <a:gd name="T15" fmla="*/ 60 h 87"/>
                <a:gd name="T16" fmla="*/ 253 w 89"/>
                <a:gd name="T17" fmla="*/ 106 h 87"/>
                <a:gd name="T18" fmla="*/ 266 w 89"/>
                <a:gd name="T19" fmla="*/ 106 h 87"/>
                <a:gd name="T20" fmla="*/ 286 w 89"/>
                <a:gd name="T21" fmla="*/ 140 h 87"/>
                <a:gd name="T22" fmla="*/ 293 w 89"/>
                <a:gd name="T23" fmla="*/ 140 h 87"/>
                <a:gd name="T24" fmla="*/ 306 w 89"/>
                <a:gd name="T25" fmla="*/ 153 h 87"/>
                <a:gd name="T26" fmla="*/ 313 w 89"/>
                <a:gd name="T27" fmla="*/ 153 h 87"/>
                <a:gd name="T28" fmla="*/ 319 w 89"/>
                <a:gd name="T29" fmla="*/ 153 h 87"/>
                <a:gd name="T30" fmla="*/ 319 w 89"/>
                <a:gd name="T31" fmla="*/ 153 h 87"/>
                <a:gd name="T32" fmla="*/ 339 w 89"/>
                <a:gd name="T33" fmla="*/ 153 h 87"/>
                <a:gd name="T34" fmla="*/ 372 w 89"/>
                <a:gd name="T35" fmla="*/ 153 h 87"/>
                <a:gd name="T36" fmla="*/ 379 w 89"/>
                <a:gd name="T37" fmla="*/ 153 h 87"/>
                <a:gd name="T38" fmla="*/ 386 w 89"/>
                <a:gd name="T39" fmla="*/ 173 h 87"/>
                <a:gd name="T40" fmla="*/ 399 w 89"/>
                <a:gd name="T41" fmla="*/ 173 h 87"/>
                <a:gd name="T42" fmla="*/ 406 w 89"/>
                <a:gd name="T43" fmla="*/ 173 h 87"/>
                <a:gd name="T44" fmla="*/ 432 w 89"/>
                <a:gd name="T45" fmla="*/ 173 h 87"/>
                <a:gd name="T46" fmla="*/ 439 w 89"/>
                <a:gd name="T47" fmla="*/ 173 h 87"/>
                <a:gd name="T48" fmla="*/ 492 w 89"/>
                <a:gd name="T49" fmla="*/ 153 h 87"/>
                <a:gd name="T50" fmla="*/ 545 w 89"/>
                <a:gd name="T51" fmla="*/ 153 h 87"/>
                <a:gd name="T52" fmla="*/ 545 w 89"/>
                <a:gd name="T53" fmla="*/ 133 h 87"/>
                <a:gd name="T54" fmla="*/ 572 w 89"/>
                <a:gd name="T55" fmla="*/ 133 h 87"/>
                <a:gd name="T56" fmla="*/ 592 w 89"/>
                <a:gd name="T57" fmla="*/ 133 h 87"/>
                <a:gd name="T58" fmla="*/ 592 w 89"/>
                <a:gd name="T59" fmla="*/ 200 h 87"/>
                <a:gd name="T60" fmla="*/ 525 w 89"/>
                <a:gd name="T61" fmla="*/ 200 h 87"/>
                <a:gd name="T62" fmla="*/ 525 w 89"/>
                <a:gd name="T63" fmla="*/ 293 h 87"/>
                <a:gd name="T64" fmla="*/ 532 w 89"/>
                <a:gd name="T65" fmla="*/ 293 h 87"/>
                <a:gd name="T66" fmla="*/ 532 w 89"/>
                <a:gd name="T67" fmla="*/ 386 h 87"/>
                <a:gd name="T68" fmla="*/ 506 w 89"/>
                <a:gd name="T69" fmla="*/ 386 h 87"/>
                <a:gd name="T70" fmla="*/ 512 w 89"/>
                <a:gd name="T71" fmla="*/ 572 h 87"/>
                <a:gd name="T72" fmla="*/ 406 w 89"/>
                <a:gd name="T73" fmla="*/ 572 h 87"/>
                <a:gd name="T74" fmla="*/ 233 w 89"/>
                <a:gd name="T75" fmla="*/ 572 h 87"/>
                <a:gd name="T76" fmla="*/ 33 w 89"/>
                <a:gd name="T77" fmla="*/ 572 h 87"/>
                <a:gd name="T78" fmla="*/ 27 w 89"/>
                <a:gd name="T79" fmla="*/ 572 h 87"/>
                <a:gd name="T80" fmla="*/ 0 w 89"/>
                <a:gd name="T81" fmla="*/ 572 h 87"/>
                <a:gd name="T82" fmla="*/ 0 w 89"/>
                <a:gd name="T83" fmla="*/ 386 h 87"/>
                <a:gd name="T84" fmla="*/ 20 w 89"/>
                <a:gd name="T85" fmla="*/ 386 h 87"/>
                <a:gd name="T86" fmla="*/ 13 w 89"/>
                <a:gd name="T87" fmla="*/ 200 h 87"/>
                <a:gd name="T88" fmla="*/ 33 w 89"/>
                <a:gd name="T89" fmla="*/ 200 h 87"/>
                <a:gd name="T90" fmla="*/ 27 w 89"/>
                <a:gd name="T91" fmla="*/ 13 h 87"/>
                <a:gd name="T92" fmla="*/ 47 w 89"/>
                <a:gd name="T93" fmla="*/ 7 h 87"/>
                <a:gd name="T94" fmla="*/ 47 w 89"/>
                <a:gd name="T95" fmla="*/ 7 h 87"/>
                <a:gd name="T96" fmla="*/ 47 w 89"/>
                <a:gd name="T97" fmla="*/ 7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87"/>
                <a:gd name="T149" fmla="*/ 89 w 89"/>
                <a:gd name="T150" fmla="*/ 87 h 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87">
                  <a:moveTo>
                    <a:pt x="7" y="1"/>
                  </a:moveTo>
                  <a:cubicBezTo>
                    <a:pt x="7" y="1"/>
                    <a:pt x="7" y="0"/>
                    <a:pt x="7" y="0"/>
                  </a:cubicBezTo>
                  <a:cubicBezTo>
                    <a:pt x="10" y="0"/>
                    <a:pt x="13" y="0"/>
                    <a:pt x="16" y="0"/>
                  </a:cubicBezTo>
                  <a:cubicBezTo>
                    <a:pt x="17" y="0"/>
                    <a:pt x="19" y="0"/>
                    <a:pt x="21" y="0"/>
                  </a:cubicBezTo>
                  <a:cubicBezTo>
                    <a:pt x="22" y="0"/>
                    <a:pt x="23" y="1"/>
                    <a:pt x="22" y="2"/>
                  </a:cubicBezTo>
                  <a:cubicBezTo>
                    <a:pt x="24" y="2"/>
                    <a:pt x="25" y="2"/>
                    <a:pt x="26" y="2"/>
                  </a:cubicBezTo>
                  <a:cubicBezTo>
                    <a:pt x="29" y="2"/>
                    <a:pt x="32" y="2"/>
                    <a:pt x="35" y="2"/>
                  </a:cubicBezTo>
                  <a:cubicBezTo>
                    <a:pt x="35" y="2"/>
                    <a:pt x="35" y="8"/>
                    <a:pt x="35" y="9"/>
                  </a:cubicBezTo>
                  <a:cubicBezTo>
                    <a:pt x="39" y="8"/>
                    <a:pt x="38" y="14"/>
                    <a:pt x="38" y="16"/>
                  </a:cubicBezTo>
                  <a:cubicBezTo>
                    <a:pt x="39" y="16"/>
                    <a:pt x="40" y="16"/>
                    <a:pt x="40" y="16"/>
                  </a:cubicBezTo>
                  <a:cubicBezTo>
                    <a:pt x="44" y="16"/>
                    <a:pt x="43" y="18"/>
                    <a:pt x="43" y="21"/>
                  </a:cubicBezTo>
                  <a:cubicBezTo>
                    <a:pt x="43" y="21"/>
                    <a:pt x="44" y="21"/>
                    <a:pt x="44" y="21"/>
                  </a:cubicBezTo>
                  <a:cubicBezTo>
                    <a:pt x="46" y="21"/>
                    <a:pt x="46" y="22"/>
                    <a:pt x="46" y="23"/>
                  </a:cubicBezTo>
                  <a:cubicBezTo>
                    <a:pt x="46" y="23"/>
                    <a:pt x="46" y="23"/>
                    <a:pt x="47" y="23"/>
                  </a:cubicBezTo>
                  <a:cubicBezTo>
                    <a:pt x="47" y="23"/>
                    <a:pt x="48" y="23"/>
                    <a:pt x="48" y="23"/>
                  </a:cubicBezTo>
                  <a:cubicBezTo>
                    <a:pt x="48" y="23"/>
                    <a:pt x="48" y="23"/>
                    <a:pt x="48" y="23"/>
                  </a:cubicBezTo>
                  <a:cubicBezTo>
                    <a:pt x="49" y="23"/>
                    <a:pt x="50" y="23"/>
                    <a:pt x="51" y="23"/>
                  </a:cubicBezTo>
                  <a:cubicBezTo>
                    <a:pt x="52" y="23"/>
                    <a:pt x="54" y="23"/>
                    <a:pt x="56" y="23"/>
                  </a:cubicBezTo>
                  <a:cubicBezTo>
                    <a:pt x="56" y="23"/>
                    <a:pt x="57" y="23"/>
                    <a:pt x="57" y="23"/>
                  </a:cubicBezTo>
                  <a:cubicBezTo>
                    <a:pt x="59" y="23"/>
                    <a:pt x="59" y="24"/>
                    <a:pt x="58" y="26"/>
                  </a:cubicBezTo>
                  <a:cubicBezTo>
                    <a:pt x="59" y="26"/>
                    <a:pt x="59" y="26"/>
                    <a:pt x="60" y="26"/>
                  </a:cubicBezTo>
                  <a:cubicBezTo>
                    <a:pt x="60" y="26"/>
                    <a:pt x="60" y="26"/>
                    <a:pt x="61" y="26"/>
                  </a:cubicBezTo>
                  <a:cubicBezTo>
                    <a:pt x="62" y="26"/>
                    <a:pt x="63" y="26"/>
                    <a:pt x="65" y="26"/>
                  </a:cubicBezTo>
                  <a:cubicBezTo>
                    <a:pt x="65" y="26"/>
                    <a:pt x="66" y="26"/>
                    <a:pt x="66" y="26"/>
                  </a:cubicBezTo>
                  <a:cubicBezTo>
                    <a:pt x="69" y="26"/>
                    <a:pt x="75" y="27"/>
                    <a:pt x="74" y="23"/>
                  </a:cubicBezTo>
                  <a:cubicBezTo>
                    <a:pt x="77" y="23"/>
                    <a:pt x="79" y="23"/>
                    <a:pt x="82" y="23"/>
                  </a:cubicBezTo>
                  <a:cubicBezTo>
                    <a:pt x="82" y="22"/>
                    <a:pt x="82" y="21"/>
                    <a:pt x="82" y="20"/>
                  </a:cubicBezTo>
                  <a:cubicBezTo>
                    <a:pt x="83" y="20"/>
                    <a:pt x="84" y="20"/>
                    <a:pt x="86" y="20"/>
                  </a:cubicBezTo>
                  <a:cubicBezTo>
                    <a:pt x="87" y="20"/>
                    <a:pt x="88" y="20"/>
                    <a:pt x="89" y="20"/>
                  </a:cubicBezTo>
                  <a:cubicBezTo>
                    <a:pt x="89" y="23"/>
                    <a:pt x="89" y="27"/>
                    <a:pt x="89" y="30"/>
                  </a:cubicBezTo>
                  <a:cubicBezTo>
                    <a:pt x="86" y="30"/>
                    <a:pt x="82" y="30"/>
                    <a:pt x="79" y="30"/>
                  </a:cubicBezTo>
                  <a:cubicBezTo>
                    <a:pt x="79" y="35"/>
                    <a:pt x="79" y="39"/>
                    <a:pt x="79" y="44"/>
                  </a:cubicBezTo>
                  <a:cubicBezTo>
                    <a:pt x="79" y="44"/>
                    <a:pt x="80" y="44"/>
                    <a:pt x="80" y="44"/>
                  </a:cubicBezTo>
                  <a:cubicBezTo>
                    <a:pt x="80" y="49"/>
                    <a:pt x="80" y="53"/>
                    <a:pt x="80" y="58"/>
                  </a:cubicBezTo>
                  <a:cubicBezTo>
                    <a:pt x="79" y="58"/>
                    <a:pt x="78" y="58"/>
                    <a:pt x="76" y="58"/>
                  </a:cubicBezTo>
                  <a:cubicBezTo>
                    <a:pt x="76" y="67"/>
                    <a:pt x="77" y="77"/>
                    <a:pt x="77" y="86"/>
                  </a:cubicBezTo>
                  <a:cubicBezTo>
                    <a:pt x="72" y="86"/>
                    <a:pt x="66" y="86"/>
                    <a:pt x="61" y="86"/>
                  </a:cubicBezTo>
                  <a:cubicBezTo>
                    <a:pt x="52" y="87"/>
                    <a:pt x="43" y="86"/>
                    <a:pt x="35" y="86"/>
                  </a:cubicBezTo>
                  <a:cubicBezTo>
                    <a:pt x="25" y="86"/>
                    <a:pt x="15" y="86"/>
                    <a:pt x="5" y="86"/>
                  </a:cubicBezTo>
                  <a:cubicBezTo>
                    <a:pt x="5" y="86"/>
                    <a:pt x="4" y="86"/>
                    <a:pt x="4" y="86"/>
                  </a:cubicBezTo>
                  <a:cubicBezTo>
                    <a:pt x="3" y="86"/>
                    <a:pt x="1" y="86"/>
                    <a:pt x="0" y="86"/>
                  </a:cubicBezTo>
                  <a:cubicBezTo>
                    <a:pt x="0" y="76"/>
                    <a:pt x="0" y="67"/>
                    <a:pt x="0" y="58"/>
                  </a:cubicBezTo>
                  <a:cubicBezTo>
                    <a:pt x="1" y="58"/>
                    <a:pt x="2" y="58"/>
                    <a:pt x="3" y="58"/>
                  </a:cubicBezTo>
                  <a:cubicBezTo>
                    <a:pt x="3" y="49"/>
                    <a:pt x="3" y="39"/>
                    <a:pt x="2" y="30"/>
                  </a:cubicBezTo>
                  <a:cubicBezTo>
                    <a:pt x="3" y="30"/>
                    <a:pt x="4" y="30"/>
                    <a:pt x="5" y="30"/>
                  </a:cubicBezTo>
                  <a:cubicBezTo>
                    <a:pt x="4" y="21"/>
                    <a:pt x="5" y="12"/>
                    <a:pt x="4" y="2"/>
                  </a:cubicBezTo>
                  <a:cubicBezTo>
                    <a:pt x="6" y="3"/>
                    <a:pt x="7" y="3"/>
                    <a:pt x="7" y="1"/>
                  </a:cubicBezTo>
                  <a:cubicBezTo>
                    <a:pt x="7" y="1"/>
                    <a:pt x="7" y="1"/>
                    <a:pt x="7" y="1"/>
                  </a:cubicBezTo>
                  <a:cubicBezTo>
                    <a:pt x="7" y="1"/>
                    <a:pt x="7" y="1"/>
                    <a:pt x="7" y="1"/>
                  </a:cubicBezTo>
                </a:path>
              </a:pathLst>
            </a:custGeom>
            <a:solidFill>
              <a:schemeClr val="accent1"/>
            </a:solidFill>
            <a:ln w="9525">
              <a:solidFill>
                <a:schemeClr val="bg1"/>
              </a:solidFill>
              <a:round/>
              <a:headEnd/>
              <a:tailEnd/>
            </a:ln>
          </p:spPr>
          <p:txBody>
            <a:bodyPr/>
            <a:lstStyle/>
            <a:p>
              <a:endParaRPr lang="de-DE"/>
            </a:p>
          </p:txBody>
        </p:sp>
        <p:sp>
          <p:nvSpPr>
            <p:cNvPr id="171" name="Freeform 2372"/>
            <p:cNvSpPr>
              <a:spLocks/>
            </p:cNvSpPr>
            <p:nvPr/>
          </p:nvSpPr>
          <p:spPr bwMode="auto">
            <a:xfrm>
              <a:off x="3729" y="2348"/>
              <a:ext cx="738" cy="897"/>
            </a:xfrm>
            <a:custGeom>
              <a:avLst/>
              <a:gdLst>
                <a:gd name="T0" fmla="*/ 738 w 111"/>
                <a:gd name="T1" fmla="*/ 13 h 135"/>
                <a:gd name="T2" fmla="*/ 718 w 111"/>
                <a:gd name="T3" fmla="*/ 20 h 135"/>
                <a:gd name="T4" fmla="*/ 725 w 111"/>
                <a:gd name="T5" fmla="*/ 206 h 135"/>
                <a:gd name="T6" fmla="*/ 705 w 111"/>
                <a:gd name="T7" fmla="*/ 206 h 135"/>
                <a:gd name="T8" fmla="*/ 711 w 111"/>
                <a:gd name="T9" fmla="*/ 392 h 135"/>
                <a:gd name="T10" fmla="*/ 691 w 111"/>
                <a:gd name="T11" fmla="*/ 392 h 135"/>
                <a:gd name="T12" fmla="*/ 691 w 111"/>
                <a:gd name="T13" fmla="*/ 578 h 135"/>
                <a:gd name="T14" fmla="*/ 672 w 111"/>
                <a:gd name="T15" fmla="*/ 571 h 135"/>
                <a:gd name="T16" fmla="*/ 678 w 111"/>
                <a:gd name="T17" fmla="*/ 811 h 135"/>
                <a:gd name="T18" fmla="*/ 658 w 111"/>
                <a:gd name="T19" fmla="*/ 811 h 135"/>
                <a:gd name="T20" fmla="*/ 658 w 111"/>
                <a:gd name="T21" fmla="*/ 897 h 135"/>
                <a:gd name="T22" fmla="*/ 512 w 111"/>
                <a:gd name="T23" fmla="*/ 897 h 135"/>
                <a:gd name="T24" fmla="*/ 472 w 111"/>
                <a:gd name="T25" fmla="*/ 897 h 135"/>
                <a:gd name="T26" fmla="*/ 459 w 111"/>
                <a:gd name="T27" fmla="*/ 877 h 135"/>
                <a:gd name="T28" fmla="*/ 459 w 111"/>
                <a:gd name="T29" fmla="*/ 811 h 135"/>
                <a:gd name="T30" fmla="*/ 479 w 111"/>
                <a:gd name="T31" fmla="*/ 811 h 135"/>
                <a:gd name="T32" fmla="*/ 472 w 111"/>
                <a:gd name="T33" fmla="*/ 638 h 135"/>
                <a:gd name="T34" fmla="*/ 412 w 111"/>
                <a:gd name="T35" fmla="*/ 631 h 135"/>
                <a:gd name="T36" fmla="*/ 399 w 111"/>
                <a:gd name="T37" fmla="*/ 618 h 135"/>
                <a:gd name="T38" fmla="*/ 399 w 111"/>
                <a:gd name="T39" fmla="*/ 578 h 135"/>
                <a:gd name="T40" fmla="*/ 412 w 111"/>
                <a:gd name="T41" fmla="*/ 578 h 135"/>
                <a:gd name="T42" fmla="*/ 392 w 111"/>
                <a:gd name="T43" fmla="*/ 551 h 135"/>
                <a:gd name="T44" fmla="*/ 392 w 111"/>
                <a:gd name="T45" fmla="*/ 392 h 135"/>
                <a:gd name="T46" fmla="*/ 359 w 111"/>
                <a:gd name="T47" fmla="*/ 392 h 135"/>
                <a:gd name="T48" fmla="*/ 359 w 111"/>
                <a:gd name="T49" fmla="*/ 346 h 135"/>
                <a:gd name="T50" fmla="*/ 359 w 111"/>
                <a:gd name="T51" fmla="*/ 312 h 135"/>
                <a:gd name="T52" fmla="*/ 352 w 111"/>
                <a:gd name="T53" fmla="*/ 299 h 135"/>
                <a:gd name="T54" fmla="*/ 352 w 111"/>
                <a:gd name="T55" fmla="*/ 252 h 135"/>
                <a:gd name="T56" fmla="*/ 306 w 111"/>
                <a:gd name="T57" fmla="*/ 252 h 135"/>
                <a:gd name="T58" fmla="*/ 293 w 111"/>
                <a:gd name="T59" fmla="*/ 219 h 135"/>
                <a:gd name="T60" fmla="*/ 253 w 111"/>
                <a:gd name="T61" fmla="*/ 206 h 135"/>
                <a:gd name="T62" fmla="*/ 193 w 111"/>
                <a:gd name="T63" fmla="*/ 206 h 135"/>
                <a:gd name="T64" fmla="*/ 60 w 111"/>
                <a:gd name="T65" fmla="*/ 206 h 135"/>
                <a:gd name="T66" fmla="*/ 40 w 111"/>
                <a:gd name="T67" fmla="*/ 199 h 135"/>
                <a:gd name="T68" fmla="*/ 27 w 111"/>
                <a:gd name="T69" fmla="*/ 146 h 135"/>
                <a:gd name="T70" fmla="*/ 33 w 111"/>
                <a:gd name="T71" fmla="*/ 140 h 135"/>
                <a:gd name="T72" fmla="*/ 27 w 111"/>
                <a:gd name="T73" fmla="*/ 133 h 135"/>
                <a:gd name="T74" fmla="*/ 40 w 111"/>
                <a:gd name="T75" fmla="*/ 113 h 135"/>
                <a:gd name="T76" fmla="*/ 27 w 111"/>
                <a:gd name="T77" fmla="*/ 86 h 135"/>
                <a:gd name="T78" fmla="*/ 33 w 111"/>
                <a:gd name="T79" fmla="*/ 80 h 135"/>
                <a:gd name="T80" fmla="*/ 27 w 111"/>
                <a:gd name="T81" fmla="*/ 80 h 135"/>
                <a:gd name="T82" fmla="*/ 27 w 111"/>
                <a:gd name="T83" fmla="*/ 60 h 135"/>
                <a:gd name="T84" fmla="*/ 27 w 111"/>
                <a:gd name="T85" fmla="*/ 60 h 135"/>
                <a:gd name="T86" fmla="*/ 20 w 111"/>
                <a:gd name="T87" fmla="*/ 47 h 135"/>
                <a:gd name="T88" fmla="*/ 27 w 111"/>
                <a:gd name="T89" fmla="*/ 40 h 135"/>
                <a:gd name="T90" fmla="*/ 20 w 111"/>
                <a:gd name="T91" fmla="*/ 40 h 135"/>
                <a:gd name="T92" fmla="*/ 20 w 111"/>
                <a:gd name="T93" fmla="*/ 40 h 135"/>
                <a:gd name="T94" fmla="*/ 27 w 111"/>
                <a:gd name="T95" fmla="*/ 40 h 135"/>
                <a:gd name="T96" fmla="*/ 13 w 111"/>
                <a:gd name="T97" fmla="*/ 27 h 135"/>
                <a:gd name="T98" fmla="*/ 7 w 111"/>
                <a:gd name="T99" fmla="*/ 13 h 135"/>
                <a:gd name="T100" fmla="*/ 0 w 111"/>
                <a:gd name="T101" fmla="*/ 13 h 135"/>
                <a:gd name="T102" fmla="*/ 0 w 111"/>
                <a:gd name="T103" fmla="*/ 13 h 135"/>
                <a:gd name="T104" fmla="*/ 80 w 111"/>
                <a:gd name="T105" fmla="*/ 13 h 135"/>
                <a:gd name="T106" fmla="*/ 173 w 111"/>
                <a:gd name="T107" fmla="*/ 13 h 135"/>
                <a:gd name="T108" fmla="*/ 173 w 111"/>
                <a:gd name="T109" fmla="*/ 7 h 135"/>
                <a:gd name="T110" fmla="*/ 186 w 111"/>
                <a:gd name="T111" fmla="*/ 7 h 135"/>
                <a:gd name="T112" fmla="*/ 193 w 111"/>
                <a:gd name="T113" fmla="*/ 7 h 135"/>
                <a:gd name="T114" fmla="*/ 386 w 111"/>
                <a:gd name="T115" fmla="*/ 7 h 135"/>
                <a:gd name="T116" fmla="*/ 392 w 111"/>
                <a:gd name="T117" fmla="*/ 7 h 135"/>
                <a:gd name="T118" fmla="*/ 479 w 111"/>
                <a:gd name="T119" fmla="*/ 13 h 135"/>
                <a:gd name="T120" fmla="*/ 738 w 111"/>
                <a:gd name="T121" fmla="*/ 13 h 135"/>
                <a:gd name="T122" fmla="*/ 738 w 111"/>
                <a:gd name="T123" fmla="*/ 13 h 135"/>
                <a:gd name="T124" fmla="*/ 738 w 111"/>
                <a:gd name="T125" fmla="*/ 13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
                <a:gd name="T190" fmla="*/ 0 h 135"/>
                <a:gd name="T191" fmla="*/ 111 w 111"/>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 h="135">
                  <a:moveTo>
                    <a:pt x="111" y="2"/>
                  </a:moveTo>
                  <a:cubicBezTo>
                    <a:pt x="111" y="4"/>
                    <a:pt x="110" y="4"/>
                    <a:pt x="108" y="3"/>
                  </a:cubicBezTo>
                  <a:cubicBezTo>
                    <a:pt x="109" y="13"/>
                    <a:pt x="108" y="22"/>
                    <a:pt x="109" y="31"/>
                  </a:cubicBezTo>
                  <a:cubicBezTo>
                    <a:pt x="108" y="31"/>
                    <a:pt x="107" y="31"/>
                    <a:pt x="106" y="31"/>
                  </a:cubicBezTo>
                  <a:cubicBezTo>
                    <a:pt x="107" y="40"/>
                    <a:pt x="107" y="50"/>
                    <a:pt x="107" y="59"/>
                  </a:cubicBezTo>
                  <a:cubicBezTo>
                    <a:pt x="106" y="59"/>
                    <a:pt x="105" y="59"/>
                    <a:pt x="104" y="59"/>
                  </a:cubicBezTo>
                  <a:cubicBezTo>
                    <a:pt x="104" y="68"/>
                    <a:pt x="104" y="77"/>
                    <a:pt x="104" y="87"/>
                  </a:cubicBezTo>
                  <a:cubicBezTo>
                    <a:pt x="103" y="86"/>
                    <a:pt x="102" y="87"/>
                    <a:pt x="101" y="86"/>
                  </a:cubicBezTo>
                  <a:cubicBezTo>
                    <a:pt x="102" y="98"/>
                    <a:pt x="102" y="110"/>
                    <a:pt x="102" y="122"/>
                  </a:cubicBezTo>
                  <a:cubicBezTo>
                    <a:pt x="101" y="122"/>
                    <a:pt x="100" y="122"/>
                    <a:pt x="99" y="122"/>
                  </a:cubicBezTo>
                  <a:cubicBezTo>
                    <a:pt x="99" y="126"/>
                    <a:pt x="99" y="131"/>
                    <a:pt x="99" y="135"/>
                  </a:cubicBezTo>
                  <a:cubicBezTo>
                    <a:pt x="92" y="135"/>
                    <a:pt x="84" y="135"/>
                    <a:pt x="77" y="135"/>
                  </a:cubicBezTo>
                  <a:cubicBezTo>
                    <a:pt x="75" y="135"/>
                    <a:pt x="73" y="135"/>
                    <a:pt x="71" y="135"/>
                  </a:cubicBezTo>
                  <a:cubicBezTo>
                    <a:pt x="68" y="135"/>
                    <a:pt x="69" y="134"/>
                    <a:pt x="69" y="132"/>
                  </a:cubicBezTo>
                  <a:cubicBezTo>
                    <a:pt x="69" y="128"/>
                    <a:pt x="69" y="125"/>
                    <a:pt x="69" y="122"/>
                  </a:cubicBezTo>
                  <a:cubicBezTo>
                    <a:pt x="70" y="122"/>
                    <a:pt x="71" y="121"/>
                    <a:pt x="72" y="122"/>
                  </a:cubicBezTo>
                  <a:cubicBezTo>
                    <a:pt x="72" y="113"/>
                    <a:pt x="72" y="104"/>
                    <a:pt x="71" y="96"/>
                  </a:cubicBezTo>
                  <a:cubicBezTo>
                    <a:pt x="68" y="96"/>
                    <a:pt x="65" y="95"/>
                    <a:pt x="62" y="95"/>
                  </a:cubicBezTo>
                  <a:cubicBezTo>
                    <a:pt x="60" y="95"/>
                    <a:pt x="60" y="95"/>
                    <a:pt x="60" y="93"/>
                  </a:cubicBezTo>
                  <a:cubicBezTo>
                    <a:pt x="60" y="91"/>
                    <a:pt x="60" y="89"/>
                    <a:pt x="60" y="87"/>
                  </a:cubicBezTo>
                  <a:cubicBezTo>
                    <a:pt x="61" y="87"/>
                    <a:pt x="62" y="87"/>
                    <a:pt x="62" y="87"/>
                  </a:cubicBezTo>
                  <a:cubicBezTo>
                    <a:pt x="62" y="83"/>
                    <a:pt x="63" y="83"/>
                    <a:pt x="59" y="83"/>
                  </a:cubicBezTo>
                  <a:cubicBezTo>
                    <a:pt x="59" y="75"/>
                    <a:pt x="59" y="67"/>
                    <a:pt x="59" y="59"/>
                  </a:cubicBezTo>
                  <a:cubicBezTo>
                    <a:pt x="57" y="59"/>
                    <a:pt x="56" y="59"/>
                    <a:pt x="54" y="59"/>
                  </a:cubicBezTo>
                  <a:cubicBezTo>
                    <a:pt x="54" y="57"/>
                    <a:pt x="54" y="54"/>
                    <a:pt x="54" y="52"/>
                  </a:cubicBezTo>
                  <a:cubicBezTo>
                    <a:pt x="54" y="50"/>
                    <a:pt x="54" y="48"/>
                    <a:pt x="54" y="47"/>
                  </a:cubicBezTo>
                  <a:cubicBezTo>
                    <a:pt x="54" y="45"/>
                    <a:pt x="53" y="46"/>
                    <a:pt x="53" y="45"/>
                  </a:cubicBezTo>
                  <a:cubicBezTo>
                    <a:pt x="53" y="44"/>
                    <a:pt x="54" y="39"/>
                    <a:pt x="53" y="38"/>
                  </a:cubicBezTo>
                  <a:cubicBezTo>
                    <a:pt x="52" y="37"/>
                    <a:pt x="47" y="38"/>
                    <a:pt x="46" y="38"/>
                  </a:cubicBezTo>
                  <a:cubicBezTo>
                    <a:pt x="46" y="36"/>
                    <a:pt x="47" y="32"/>
                    <a:pt x="44" y="33"/>
                  </a:cubicBezTo>
                  <a:cubicBezTo>
                    <a:pt x="44" y="30"/>
                    <a:pt x="39" y="31"/>
                    <a:pt x="38" y="31"/>
                  </a:cubicBezTo>
                  <a:cubicBezTo>
                    <a:pt x="35" y="31"/>
                    <a:pt x="32" y="31"/>
                    <a:pt x="29" y="31"/>
                  </a:cubicBezTo>
                  <a:cubicBezTo>
                    <a:pt x="22" y="31"/>
                    <a:pt x="16" y="31"/>
                    <a:pt x="9" y="31"/>
                  </a:cubicBezTo>
                  <a:cubicBezTo>
                    <a:pt x="9" y="30"/>
                    <a:pt x="7" y="30"/>
                    <a:pt x="6" y="30"/>
                  </a:cubicBezTo>
                  <a:cubicBezTo>
                    <a:pt x="6" y="28"/>
                    <a:pt x="8" y="21"/>
                    <a:pt x="4" y="22"/>
                  </a:cubicBezTo>
                  <a:cubicBezTo>
                    <a:pt x="4" y="22"/>
                    <a:pt x="4" y="21"/>
                    <a:pt x="5" y="21"/>
                  </a:cubicBezTo>
                  <a:cubicBezTo>
                    <a:pt x="5" y="21"/>
                    <a:pt x="4" y="20"/>
                    <a:pt x="4" y="20"/>
                  </a:cubicBezTo>
                  <a:cubicBezTo>
                    <a:pt x="5" y="19"/>
                    <a:pt x="5" y="18"/>
                    <a:pt x="6" y="17"/>
                  </a:cubicBezTo>
                  <a:cubicBezTo>
                    <a:pt x="8" y="16"/>
                    <a:pt x="5" y="14"/>
                    <a:pt x="4" y="13"/>
                  </a:cubicBezTo>
                  <a:cubicBezTo>
                    <a:pt x="4" y="13"/>
                    <a:pt x="5" y="13"/>
                    <a:pt x="5" y="12"/>
                  </a:cubicBezTo>
                  <a:cubicBezTo>
                    <a:pt x="5" y="13"/>
                    <a:pt x="4" y="12"/>
                    <a:pt x="4" y="12"/>
                  </a:cubicBezTo>
                  <a:cubicBezTo>
                    <a:pt x="6" y="11"/>
                    <a:pt x="4" y="10"/>
                    <a:pt x="4" y="9"/>
                  </a:cubicBezTo>
                  <a:cubicBezTo>
                    <a:pt x="4" y="9"/>
                    <a:pt x="4" y="9"/>
                    <a:pt x="4" y="9"/>
                  </a:cubicBezTo>
                  <a:cubicBezTo>
                    <a:pt x="3" y="8"/>
                    <a:pt x="3" y="8"/>
                    <a:pt x="3" y="7"/>
                  </a:cubicBezTo>
                  <a:cubicBezTo>
                    <a:pt x="3" y="7"/>
                    <a:pt x="3" y="7"/>
                    <a:pt x="4" y="6"/>
                  </a:cubicBezTo>
                  <a:cubicBezTo>
                    <a:pt x="3" y="6"/>
                    <a:pt x="3" y="6"/>
                    <a:pt x="3" y="6"/>
                  </a:cubicBezTo>
                  <a:cubicBezTo>
                    <a:pt x="3" y="6"/>
                    <a:pt x="3" y="6"/>
                    <a:pt x="3" y="6"/>
                  </a:cubicBezTo>
                  <a:cubicBezTo>
                    <a:pt x="3" y="6"/>
                    <a:pt x="3" y="6"/>
                    <a:pt x="4" y="6"/>
                  </a:cubicBezTo>
                  <a:cubicBezTo>
                    <a:pt x="3" y="5"/>
                    <a:pt x="3" y="4"/>
                    <a:pt x="2" y="4"/>
                  </a:cubicBezTo>
                  <a:cubicBezTo>
                    <a:pt x="2" y="3"/>
                    <a:pt x="2" y="3"/>
                    <a:pt x="1" y="2"/>
                  </a:cubicBezTo>
                  <a:cubicBezTo>
                    <a:pt x="1" y="2"/>
                    <a:pt x="0" y="2"/>
                    <a:pt x="0" y="2"/>
                  </a:cubicBezTo>
                  <a:cubicBezTo>
                    <a:pt x="0" y="2"/>
                    <a:pt x="0" y="2"/>
                    <a:pt x="0" y="2"/>
                  </a:cubicBezTo>
                  <a:cubicBezTo>
                    <a:pt x="3" y="1"/>
                    <a:pt x="8" y="2"/>
                    <a:pt x="12" y="2"/>
                  </a:cubicBezTo>
                  <a:cubicBezTo>
                    <a:pt x="17" y="2"/>
                    <a:pt x="21" y="2"/>
                    <a:pt x="26" y="2"/>
                  </a:cubicBezTo>
                  <a:cubicBezTo>
                    <a:pt x="26" y="2"/>
                    <a:pt x="26" y="1"/>
                    <a:pt x="26" y="1"/>
                  </a:cubicBezTo>
                  <a:cubicBezTo>
                    <a:pt x="27" y="1"/>
                    <a:pt x="27" y="1"/>
                    <a:pt x="28" y="1"/>
                  </a:cubicBezTo>
                  <a:cubicBezTo>
                    <a:pt x="28" y="1"/>
                    <a:pt x="29" y="1"/>
                    <a:pt x="29" y="1"/>
                  </a:cubicBezTo>
                  <a:cubicBezTo>
                    <a:pt x="39" y="1"/>
                    <a:pt x="48" y="1"/>
                    <a:pt x="58" y="1"/>
                  </a:cubicBezTo>
                  <a:cubicBezTo>
                    <a:pt x="58" y="1"/>
                    <a:pt x="59" y="1"/>
                    <a:pt x="59" y="1"/>
                  </a:cubicBezTo>
                  <a:cubicBezTo>
                    <a:pt x="61" y="1"/>
                    <a:pt x="73" y="0"/>
                    <a:pt x="72" y="2"/>
                  </a:cubicBezTo>
                  <a:cubicBezTo>
                    <a:pt x="85" y="2"/>
                    <a:pt x="98" y="2"/>
                    <a:pt x="111" y="2"/>
                  </a:cubicBezTo>
                  <a:cubicBezTo>
                    <a:pt x="111" y="2"/>
                    <a:pt x="111" y="2"/>
                    <a:pt x="111" y="2"/>
                  </a:cubicBezTo>
                  <a:cubicBezTo>
                    <a:pt x="111" y="2"/>
                    <a:pt x="111" y="2"/>
                    <a:pt x="111" y="2"/>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72" name="Freeform 2373"/>
            <p:cNvSpPr>
              <a:spLocks/>
            </p:cNvSpPr>
            <p:nvPr/>
          </p:nvSpPr>
          <p:spPr bwMode="auto">
            <a:xfrm>
              <a:off x="1297" y="2368"/>
              <a:ext cx="353" cy="478"/>
            </a:xfrm>
            <a:custGeom>
              <a:avLst/>
              <a:gdLst>
                <a:gd name="T0" fmla="*/ 240 w 53"/>
                <a:gd name="T1" fmla="*/ 0 h 72"/>
                <a:gd name="T2" fmla="*/ 246 w 53"/>
                <a:gd name="T3" fmla="*/ 13 h 72"/>
                <a:gd name="T4" fmla="*/ 273 w 53"/>
                <a:gd name="T5" fmla="*/ 27 h 72"/>
                <a:gd name="T6" fmla="*/ 293 w 53"/>
                <a:gd name="T7" fmla="*/ 46 h 72"/>
                <a:gd name="T8" fmla="*/ 300 w 53"/>
                <a:gd name="T9" fmla="*/ 60 h 72"/>
                <a:gd name="T10" fmla="*/ 326 w 53"/>
                <a:gd name="T11" fmla="*/ 60 h 72"/>
                <a:gd name="T12" fmla="*/ 333 w 53"/>
                <a:gd name="T13" fmla="*/ 60 h 72"/>
                <a:gd name="T14" fmla="*/ 346 w 53"/>
                <a:gd name="T15" fmla="*/ 53 h 72"/>
                <a:gd name="T16" fmla="*/ 353 w 53"/>
                <a:gd name="T17" fmla="*/ 325 h 72"/>
                <a:gd name="T18" fmla="*/ 266 w 53"/>
                <a:gd name="T19" fmla="*/ 325 h 72"/>
                <a:gd name="T20" fmla="*/ 246 w 53"/>
                <a:gd name="T21" fmla="*/ 332 h 72"/>
                <a:gd name="T22" fmla="*/ 246 w 53"/>
                <a:gd name="T23" fmla="*/ 372 h 72"/>
                <a:gd name="T24" fmla="*/ 253 w 53"/>
                <a:gd name="T25" fmla="*/ 372 h 72"/>
                <a:gd name="T26" fmla="*/ 253 w 53"/>
                <a:gd name="T27" fmla="*/ 392 h 72"/>
                <a:gd name="T28" fmla="*/ 246 w 53"/>
                <a:gd name="T29" fmla="*/ 418 h 72"/>
                <a:gd name="T30" fmla="*/ 226 w 53"/>
                <a:gd name="T31" fmla="*/ 445 h 72"/>
                <a:gd name="T32" fmla="*/ 213 w 53"/>
                <a:gd name="T33" fmla="*/ 445 h 72"/>
                <a:gd name="T34" fmla="*/ 173 w 53"/>
                <a:gd name="T35" fmla="*/ 451 h 72"/>
                <a:gd name="T36" fmla="*/ 167 w 53"/>
                <a:gd name="T37" fmla="*/ 478 h 72"/>
                <a:gd name="T38" fmla="*/ 133 w 53"/>
                <a:gd name="T39" fmla="*/ 478 h 72"/>
                <a:gd name="T40" fmla="*/ 113 w 53"/>
                <a:gd name="T41" fmla="*/ 465 h 72"/>
                <a:gd name="T42" fmla="*/ 107 w 53"/>
                <a:gd name="T43" fmla="*/ 465 h 72"/>
                <a:gd name="T44" fmla="*/ 87 w 53"/>
                <a:gd name="T45" fmla="*/ 432 h 72"/>
                <a:gd name="T46" fmla="*/ 47 w 53"/>
                <a:gd name="T47" fmla="*/ 425 h 72"/>
                <a:gd name="T48" fmla="*/ 47 w 53"/>
                <a:gd name="T49" fmla="*/ 425 h 72"/>
                <a:gd name="T50" fmla="*/ 53 w 53"/>
                <a:gd name="T51" fmla="*/ 385 h 72"/>
                <a:gd name="T52" fmla="*/ 40 w 53"/>
                <a:gd name="T53" fmla="*/ 365 h 72"/>
                <a:gd name="T54" fmla="*/ 47 w 53"/>
                <a:gd name="T55" fmla="*/ 352 h 72"/>
                <a:gd name="T56" fmla="*/ 40 w 53"/>
                <a:gd name="T57" fmla="*/ 325 h 72"/>
                <a:gd name="T58" fmla="*/ 53 w 53"/>
                <a:gd name="T59" fmla="*/ 305 h 72"/>
                <a:gd name="T60" fmla="*/ 47 w 53"/>
                <a:gd name="T61" fmla="*/ 279 h 72"/>
                <a:gd name="T62" fmla="*/ 40 w 53"/>
                <a:gd name="T63" fmla="*/ 239 h 72"/>
                <a:gd name="T64" fmla="*/ 20 w 53"/>
                <a:gd name="T65" fmla="*/ 226 h 72"/>
                <a:gd name="T66" fmla="*/ 20 w 53"/>
                <a:gd name="T67" fmla="*/ 226 h 72"/>
                <a:gd name="T68" fmla="*/ 13 w 53"/>
                <a:gd name="T69" fmla="*/ 199 h 72"/>
                <a:gd name="T70" fmla="*/ 13 w 53"/>
                <a:gd name="T71" fmla="*/ 173 h 72"/>
                <a:gd name="T72" fmla="*/ 33 w 53"/>
                <a:gd name="T73" fmla="*/ 133 h 72"/>
                <a:gd name="T74" fmla="*/ 27 w 53"/>
                <a:gd name="T75" fmla="*/ 93 h 72"/>
                <a:gd name="T76" fmla="*/ 40 w 53"/>
                <a:gd name="T77" fmla="*/ 93 h 72"/>
                <a:gd name="T78" fmla="*/ 47 w 53"/>
                <a:gd name="T79" fmla="*/ 93 h 72"/>
                <a:gd name="T80" fmla="*/ 73 w 53"/>
                <a:gd name="T81" fmla="*/ 93 h 72"/>
                <a:gd name="T82" fmla="*/ 93 w 53"/>
                <a:gd name="T83" fmla="*/ 93 h 72"/>
                <a:gd name="T84" fmla="*/ 93 w 53"/>
                <a:gd name="T85" fmla="*/ 66 h 72"/>
                <a:gd name="T86" fmla="*/ 140 w 53"/>
                <a:gd name="T87" fmla="*/ 46 h 72"/>
                <a:gd name="T88" fmla="*/ 167 w 53"/>
                <a:gd name="T89" fmla="*/ 46 h 72"/>
                <a:gd name="T90" fmla="*/ 167 w 53"/>
                <a:gd name="T91" fmla="*/ 20 h 72"/>
                <a:gd name="T92" fmla="*/ 193 w 53"/>
                <a:gd name="T93" fmla="*/ 0 h 72"/>
                <a:gd name="T94" fmla="*/ 240 w 53"/>
                <a:gd name="T95" fmla="*/ 0 h 72"/>
                <a:gd name="T96" fmla="*/ 240 w 53"/>
                <a:gd name="T97" fmla="*/ 0 h 72"/>
                <a:gd name="T98" fmla="*/ 240 w 5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72"/>
                <a:gd name="T152" fmla="*/ 53 w 5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72">
                  <a:moveTo>
                    <a:pt x="36" y="0"/>
                  </a:moveTo>
                  <a:cubicBezTo>
                    <a:pt x="37" y="0"/>
                    <a:pt x="37" y="1"/>
                    <a:pt x="37" y="2"/>
                  </a:cubicBezTo>
                  <a:cubicBezTo>
                    <a:pt x="40" y="0"/>
                    <a:pt x="39" y="2"/>
                    <a:pt x="41" y="4"/>
                  </a:cubicBezTo>
                  <a:cubicBezTo>
                    <a:pt x="42" y="5"/>
                    <a:pt x="43" y="6"/>
                    <a:pt x="44" y="7"/>
                  </a:cubicBezTo>
                  <a:cubicBezTo>
                    <a:pt x="44" y="8"/>
                    <a:pt x="43" y="9"/>
                    <a:pt x="45" y="9"/>
                  </a:cubicBezTo>
                  <a:cubicBezTo>
                    <a:pt x="46" y="8"/>
                    <a:pt x="48" y="10"/>
                    <a:pt x="49" y="9"/>
                  </a:cubicBezTo>
                  <a:cubicBezTo>
                    <a:pt x="49" y="9"/>
                    <a:pt x="50" y="9"/>
                    <a:pt x="50" y="9"/>
                  </a:cubicBezTo>
                  <a:cubicBezTo>
                    <a:pt x="51" y="9"/>
                    <a:pt x="52" y="8"/>
                    <a:pt x="52" y="8"/>
                  </a:cubicBezTo>
                  <a:cubicBezTo>
                    <a:pt x="52" y="22"/>
                    <a:pt x="53" y="35"/>
                    <a:pt x="53" y="49"/>
                  </a:cubicBezTo>
                  <a:cubicBezTo>
                    <a:pt x="48" y="49"/>
                    <a:pt x="44" y="49"/>
                    <a:pt x="40" y="49"/>
                  </a:cubicBezTo>
                  <a:cubicBezTo>
                    <a:pt x="39" y="49"/>
                    <a:pt x="37" y="48"/>
                    <a:pt x="37" y="50"/>
                  </a:cubicBezTo>
                  <a:cubicBezTo>
                    <a:pt x="37" y="52"/>
                    <a:pt x="37" y="54"/>
                    <a:pt x="37" y="56"/>
                  </a:cubicBezTo>
                  <a:cubicBezTo>
                    <a:pt x="37" y="56"/>
                    <a:pt x="38" y="55"/>
                    <a:pt x="38" y="56"/>
                  </a:cubicBezTo>
                  <a:cubicBezTo>
                    <a:pt x="38" y="57"/>
                    <a:pt x="38" y="58"/>
                    <a:pt x="38" y="59"/>
                  </a:cubicBezTo>
                  <a:cubicBezTo>
                    <a:pt x="38" y="61"/>
                    <a:pt x="38" y="62"/>
                    <a:pt x="37" y="63"/>
                  </a:cubicBezTo>
                  <a:cubicBezTo>
                    <a:pt x="36" y="65"/>
                    <a:pt x="35" y="65"/>
                    <a:pt x="34" y="67"/>
                  </a:cubicBezTo>
                  <a:cubicBezTo>
                    <a:pt x="33" y="66"/>
                    <a:pt x="33" y="66"/>
                    <a:pt x="32" y="67"/>
                  </a:cubicBezTo>
                  <a:cubicBezTo>
                    <a:pt x="31" y="64"/>
                    <a:pt x="29" y="69"/>
                    <a:pt x="26" y="68"/>
                  </a:cubicBezTo>
                  <a:cubicBezTo>
                    <a:pt x="26" y="69"/>
                    <a:pt x="26" y="72"/>
                    <a:pt x="25" y="72"/>
                  </a:cubicBezTo>
                  <a:cubicBezTo>
                    <a:pt x="24" y="71"/>
                    <a:pt x="21" y="70"/>
                    <a:pt x="20" y="72"/>
                  </a:cubicBezTo>
                  <a:cubicBezTo>
                    <a:pt x="19" y="71"/>
                    <a:pt x="17" y="71"/>
                    <a:pt x="17" y="70"/>
                  </a:cubicBezTo>
                  <a:cubicBezTo>
                    <a:pt x="16" y="70"/>
                    <a:pt x="16" y="70"/>
                    <a:pt x="16" y="70"/>
                  </a:cubicBezTo>
                  <a:cubicBezTo>
                    <a:pt x="13" y="70"/>
                    <a:pt x="14" y="67"/>
                    <a:pt x="13" y="65"/>
                  </a:cubicBezTo>
                  <a:cubicBezTo>
                    <a:pt x="12" y="63"/>
                    <a:pt x="9" y="63"/>
                    <a:pt x="7" y="64"/>
                  </a:cubicBezTo>
                  <a:cubicBezTo>
                    <a:pt x="7" y="64"/>
                    <a:pt x="7" y="64"/>
                    <a:pt x="7" y="64"/>
                  </a:cubicBezTo>
                  <a:cubicBezTo>
                    <a:pt x="3" y="64"/>
                    <a:pt x="9" y="59"/>
                    <a:pt x="8" y="58"/>
                  </a:cubicBezTo>
                  <a:cubicBezTo>
                    <a:pt x="8" y="57"/>
                    <a:pt x="7" y="55"/>
                    <a:pt x="6" y="55"/>
                  </a:cubicBezTo>
                  <a:cubicBezTo>
                    <a:pt x="6" y="55"/>
                    <a:pt x="7" y="53"/>
                    <a:pt x="7" y="53"/>
                  </a:cubicBezTo>
                  <a:cubicBezTo>
                    <a:pt x="7" y="51"/>
                    <a:pt x="1" y="51"/>
                    <a:pt x="6" y="49"/>
                  </a:cubicBezTo>
                  <a:cubicBezTo>
                    <a:pt x="7" y="49"/>
                    <a:pt x="9" y="46"/>
                    <a:pt x="8" y="46"/>
                  </a:cubicBezTo>
                  <a:cubicBezTo>
                    <a:pt x="8" y="44"/>
                    <a:pt x="5" y="44"/>
                    <a:pt x="7" y="42"/>
                  </a:cubicBezTo>
                  <a:cubicBezTo>
                    <a:pt x="8" y="41"/>
                    <a:pt x="6" y="37"/>
                    <a:pt x="6" y="36"/>
                  </a:cubicBezTo>
                  <a:cubicBezTo>
                    <a:pt x="5" y="35"/>
                    <a:pt x="4" y="34"/>
                    <a:pt x="3" y="34"/>
                  </a:cubicBezTo>
                  <a:cubicBezTo>
                    <a:pt x="3" y="34"/>
                    <a:pt x="3" y="34"/>
                    <a:pt x="3" y="34"/>
                  </a:cubicBezTo>
                  <a:cubicBezTo>
                    <a:pt x="2" y="33"/>
                    <a:pt x="2" y="31"/>
                    <a:pt x="2" y="30"/>
                  </a:cubicBezTo>
                  <a:cubicBezTo>
                    <a:pt x="2" y="28"/>
                    <a:pt x="0" y="27"/>
                    <a:pt x="2" y="26"/>
                  </a:cubicBezTo>
                  <a:cubicBezTo>
                    <a:pt x="4" y="26"/>
                    <a:pt x="3" y="21"/>
                    <a:pt x="5" y="20"/>
                  </a:cubicBezTo>
                  <a:cubicBezTo>
                    <a:pt x="6" y="18"/>
                    <a:pt x="4" y="16"/>
                    <a:pt x="4" y="14"/>
                  </a:cubicBezTo>
                  <a:cubicBezTo>
                    <a:pt x="5" y="14"/>
                    <a:pt x="6" y="14"/>
                    <a:pt x="6" y="14"/>
                  </a:cubicBezTo>
                  <a:cubicBezTo>
                    <a:pt x="6" y="14"/>
                    <a:pt x="7" y="14"/>
                    <a:pt x="7" y="14"/>
                  </a:cubicBezTo>
                  <a:cubicBezTo>
                    <a:pt x="8" y="14"/>
                    <a:pt x="10" y="14"/>
                    <a:pt x="11" y="14"/>
                  </a:cubicBezTo>
                  <a:cubicBezTo>
                    <a:pt x="12" y="14"/>
                    <a:pt x="13" y="14"/>
                    <a:pt x="14" y="14"/>
                  </a:cubicBezTo>
                  <a:cubicBezTo>
                    <a:pt x="14" y="13"/>
                    <a:pt x="14" y="11"/>
                    <a:pt x="14" y="10"/>
                  </a:cubicBezTo>
                  <a:cubicBezTo>
                    <a:pt x="17" y="10"/>
                    <a:pt x="21" y="11"/>
                    <a:pt x="21" y="7"/>
                  </a:cubicBezTo>
                  <a:cubicBezTo>
                    <a:pt x="23" y="7"/>
                    <a:pt x="24" y="7"/>
                    <a:pt x="25" y="7"/>
                  </a:cubicBezTo>
                  <a:cubicBezTo>
                    <a:pt x="25" y="6"/>
                    <a:pt x="25" y="4"/>
                    <a:pt x="25" y="3"/>
                  </a:cubicBezTo>
                  <a:cubicBezTo>
                    <a:pt x="28" y="3"/>
                    <a:pt x="30" y="3"/>
                    <a:pt x="29" y="0"/>
                  </a:cubicBezTo>
                  <a:cubicBezTo>
                    <a:pt x="31" y="0"/>
                    <a:pt x="34" y="0"/>
                    <a:pt x="36" y="0"/>
                  </a:cubicBezTo>
                  <a:cubicBezTo>
                    <a:pt x="36" y="0"/>
                    <a:pt x="36" y="0"/>
                    <a:pt x="36" y="0"/>
                  </a:cubicBezTo>
                  <a:cubicBezTo>
                    <a:pt x="36" y="0"/>
                    <a:pt x="36" y="0"/>
                    <a:pt x="36" y="0"/>
                  </a:cubicBezTo>
                </a:path>
              </a:pathLst>
            </a:custGeom>
            <a:solidFill>
              <a:schemeClr val="accent5"/>
            </a:solidFill>
            <a:ln w="9525">
              <a:solidFill>
                <a:schemeClr val="bg1"/>
              </a:solidFill>
              <a:round/>
              <a:headEnd/>
              <a:tailEnd/>
            </a:ln>
          </p:spPr>
          <p:txBody>
            <a:bodyPr/>
            <a:lstStyle/>
            <a:p>
              <a:endParaRPr lang="de-DE"/>
            </a:p>
          </p:txBody>
        </p:sp>
        <p:sp>
          <p:nvSpPr>
            <p:cNvPr id="173" name="Freeform 2374"/>
            <p:cNvSpPr>
              <a:spLocks/>
            </p:cNvSpPr>
            <p:nvPr/>
          </p:nvSpPr>
          <p:spPr bwMode="auto">
            <a:xfrm>
              <a:off x="2148" y="2388"/>
              <a:ext cx="299" cy="512"/>
            </a:xfrm>
            <a:custGeom>
              <a:avLst/>
              <a:gdLst>
                <a:gd name="T0" fmla="*/ 7 w 45"/>
                <a:gd name="T1" fmla="*/ 120 h 77"/>
                <a:gd name="T2" fmla="*/ 47 w 45"/>
                <a:gd name="T3" fmla="*/ 120 h 77"/>
                <a:gd name="T4" fmla="*/ 53 w 45"/>
                <a:gd name="T5" fmla="*/ 120 h 77"/>
                <a:gd name="T6" fmla="*/ 66 w 45"/>
                <a:gd name="T7" fmla="*/ 120 h 77"/>
                <a:gd name="T8" fmla="*/ 66 w 45"/>
                <a:gd name="T9" fmla="*/ 27 h 77"/>
                <a:gd name="T10" fmla="*/ 93 w 45"/>
                <a:gd name="T11" fmla="*/ 20 h 77"/>
                <a:gd name="T12" fmla="*/ 100 w 45"/>
                <a:gd name="T13" fmla="*/ 13 h 77"/>
                <a:gd name="T14" fmla="*/ 113 w 45"/>
                <a:gd name="T15" fmla="*/ 20 h 77"/>
                <a:gd name="T16" fmla="*/ 113 w 45"/>
                <a:gd name="T17" fmla="*/ 20 h 77"/>
                <a:gd name="T18" fmla="*/ 133 w 45"/>
                <a:gd name="T19" fmla="*/ 47 h 77"/>
                <a:gd name="T20" fmla="*/ 146 w 45"/>
                <a:gd name="T21" fmla="*/ 60 h 77"/>
                <a:gd name="T22" fmla="*/ 159 w 45"/>
                <a:gd name="T23" fmla="*/ 80 h 77"/>
                <a:gd name="T24" fmla="*/ 166 w 45"/>
                <a:gd name="T25" fmla="*/ 80 h 77"/>
                <a:gd name="T26" fmla="*/ 179 w 45"/>
                <a:gd name="T27" fmla="*/ 86 h 77"/>
                <a:gd name="T28" fmla="*/ 179 w 45"/>
                <a:gd name="T29" fmla="*/ 86 h 77"/>
                <a:gd name="T30" fmla="*/ 193 w 45"/>
                <a:gd name="T31" fmla="*/ 120 h 77"/>
                <a:gd name="T32" fmla="*/ 186 w 45"/>
                <a:gd name="T33" fmla="*/ 140 h 77"/>
                <a:gd name="T34" fmla="*/ 206 w 45"/>
                <a:gd name="T35" fmla="*/ 146 h 77"/>
                <a:gd name="T36" fmla="*/ 219 w 45"/>
                <a:gd name="T37" fmla="*/ 186 h 77"/>
                <a:gd name="T38" fmla="*/ 266 w 45"/>
                <a:gd name="T39" fmla="*/ 186 h 77"/>
                <a:gd name="T40" fmla="*/ 272 w 45"/>
                <a:gd name="T41" fmla="*/ 186 h 77"/>
                <a:gd name="T42" fmla="*/ 292 w 45"/>
                <a:gd name="T43" fmla="*/ 199 h 77"/>
                <a:gd name="T44" fmla="*/ 292 w 45"/>
                <a:gd name="T45" fmla="*/ 226 h 77"/>
                <a:gd name="T46" fmla="*/ 292 w 45"/>
                <a:gd name="T47" fmla="*/ 239 h 77"/>
                <a:gd name="T48" fmla="*/ 279 w 45"/>
                <a:gd name="T49" fmla="*/ 259 h 77"/>
                <a:gd name="T50" fmla="*/ 286 w 45"/>
                <a:gd name="T51" fmla="*/ 293 h 77"/>
                <a:gd name="T52" fmla="*/ 292 w 45"/>
                <a:gd name="T53" fmla="*/ 293 h 77"/>
                <a:gd name="T54" fmla="*/ 299 w 45"/>
                <a:gd name="T55" fmla="*/ 319 h 77"/>
                <a:gd name="T56" fmla="*/ 259 w 45"/>
                <a:gd name="T57" fmla="*/ 319 h 77"/>
                <a:gd name="T58" fmla="*/ 206 w 45"/>
                <a:gd name="T59" fmla="*/ 326 h 77"/>
                <a:gd name="T60" fmla="*/ 179 w 45"/>
                <a:gd name="T61" fmla="*/ 352 h 77"/>
                <a:gd name="T62" fmla="*/ 166 w 45"/>
                <a:gd name="T63" fmla="*/ 372 h 77"/>
                <a:gd name="T64" fmla="*/ 153 w 45"/>
                <a:gd name="T65" fmla="*/ 399 h 77"/>
                <a:gd name="T66" fmla="*/ 153 w 45"/>
                <a:gd name="T67" fmla="*/ 426 h 77"/>
                <a:gd name="T68" fmla="*/ 133 w 45"/>
                <a:gd name="T69" fmla="*/ 432 h 77"/>
                <a:gd name="T70" fmla="*/ 126 w 45"/>
                <a:gd name="T71" fmla="*/ 452 h 77"/>
                <a:gd name="T72" fmla="*/ 106 w 45"/>
                <a:gd name="T73" fmla="*/ 465 h 77"/>
                <a:gd name="T74" fmla="*/ 80 w 45"/>
                <a:gd name="T75" fmla="*/ 479 h 77"/>
                <a:gd name="T76" fmla="*/ 53 w 45"/>
                <a:gd name="T77" fmla="*/ 512 h 77"/>
                <a:gd name="T78" fmla="*/ 53 w 45"/>
                <a:gd name="T79" fmla="*/ 452 h 77"/>
                <a:gd name="T80" fmla="*/ 53 w 45"/>
                <a:gd name="T81" fmla="*/ 399 h 77"/>
                <a:gd name="T82" fmla="*/ 7 w 45"/>
                <a:gd name="T83" fmla="*/ 399 h 77"/>
                <a:gd name="T84" fmla="*/ 7 w 45"/>
                <a:gd name="T85" fmla="*/ 339 h 77"/>
                <a:gd name="T86" fmla="*/ 7 w 45"/>
                <a:gd name="T87" fmla="*/ 120 h 77"/>
                <a:gd name="T88" fmla="*/ 7 w 45"/>
                <a:gd name="T89" fmla="*/ 120 h 77"/>
                <a:gd name="T90" fmla="*/ 7 w 45"/>
                <a:gd name="T91" fmla="*/ 12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77"/>
                <a:gd name="T140" fmla="*/ 45 w 4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77">
                  <a:moveTo>
                    <a:pt x="1" y="18"/>
                  </a:moveTo>
                  <a:cubicBezTo>
                    <a:pt x="3" y="18"/>
                    <a:pt x="5" y="18"/>
                    <a:pt x="7" y="18"/>
                  </a:cubicBezTo>
                  <a:cubicBezTo>
                    <a:pt x="7" y="18"/>
                    <a:pt x="8" y="18"/>
                    <a:pt x="8" y="18"/>
                  </a:cubicBezTo>
                  <a:cubicBezTo>
                    <a:pt x="9" y="18"/>
                    <a:pt x="9" y="18"/>
                    <a:pt x="10" y="18"/>
                  </a:cubicBezTo>
                  <a:cubicBezTo>
                    <a:pt x="9" y="15"/>
                    <a:pt x="9" y="7"/>
                    <a:pt x="10" y="4"/>
                  </a:cubicBezTo>
                  <a:cubicBezTo>
                    <a:pt x="11" y="3"/>
                    <a:pt x="13" y="0"/>
                    <a:pt x="14" y="3"/>
                  </a:cubicBezTo>
                  <a:cubicBezTo>
                    <a:pt x="15" y="3"/>
                    <a:pt x="15" y="2"/>
                    <a:pt x="15" y="2"/>
                  </a:cubicBezTo>
                  <a:cubicBezTo>
                    <a:pt x="16" y="2"/>
                    <a:pt x="16" y="3"/>
                    <a:pt x="17" y="3"/>
                  </a:cubicBezTo>
                  <a:cubicBezTo>
                    <a:pt x="17" y="3"/>
                    <a:pt x="17" y="3"/>
                    <a:pt x="17" y="3"/>
                  </a:cubicBezTo>
                  <a:cubicBezTo>
                    <a:pt x="20" y="3"/>
                    <a:pt x="22" y="5"/>
                    <a:pt x="20" y="7"/>
                  </a:cubicBezTo>
                  <a:cubicBezTo>
                    <a:pt x="21" y="8"/>
                    <a:pt x="22" y="9"/>
                    <a:pt x="22" y="9"/>
                  </a:cubicBezTo>
                  <a:cubicBezTo>
                    <a:pt x="24" y="9"/>
                    <a:pt x="23" y="12"/>
                    <a:pt x="24" y="12"/>
                  </a:cubicBezTo>
                  <a:cubicBezTo>
                    <a:pt x="24" y="12"/>
                    <a:pt x="25" y="12"/>
                    <a:pt x="25" y="12"/>
                  </a:cubicBezTo>
                  <a:cubicBezTo>
                    <a:pt x="26" y="13"/>
                    <a:pt x="26" y="13"/>
                    <a:pt x="27" y="13"/>
                  </a:cubicBezTo>
                  <a:cubicBezTo>
                    <a:pt x="27" y="13"/>
                    <a:pt x="27" y="13"/>
                    <a:pt x="27" y="13"/>
                  </a:cubicBezTo>
                  <a:cubicBezTo>
                    <a:pt x="30" y="13"/>
                    <a:pt x="28" y="17"/>
                    <a:pt x="29" y="18"/>
                  </a:cubicBezTo>
                  <a:cubicBezTo>
                    <a:pt x="30" y="19"/>
                    <a:pt x="28" y="20"/>
                    <a:pt x="28" y="21"/>
                  </a:cubicBezTo>
                  <a:cubicBezTo>
                    <a:pt x="29" y="22"/>
                    <a:pt x="31" y="21"/>
                    <a:pt x="31" y="22"/>
                  </a:cubicBezTo>
                  <a:cubicBezTo>
                    <a:pt x="33" y="24"/>
                    <a:pt x="33" y="26"/>
                    <a:pt x="33" y="28"/>
                  </a:cubicBezTo>
                  <a:cubicBezTo>
                    <a:pt x="34" y="32"/>
                    <a:pt x="39" y="28"/>
                    <a:pt x="40" y="28"/>
                  </a:cubicBezTo>
                  <a:cubicBezTo>
                    <a:pt x="40" y="28"/>
                    <a:pt x="41" y="28"/>
                    <a:pt x="41" y="28"/>
                  </a:cubicBezTo>
                  <a:cubicBezTo>
                    <a:pt x="41" y="29"/>
                    <a:pt x="43" y="30"/>
                    <a:pt x="44" y="30"/>
                  </a:cubicBezTo>
                  <a:cubicBezTo>
                    <a:pt x="45" y="32"/>
                    <a:pt x="45" y="31"/>
                    <a:pt x="44" y="34"/>
                  </a:cubicBezTo>
                  <a:cubicBezTo>
                    <a:pt x="44" y="35"/>
                    <a:pt x="45" y="36"/>
                    <a:pt x="44" y="36"/>
                  </a:cubicBezTo>
                  <a:cubicBezTo>
                    <a:pt x="43" y="36"/>
                    <a:pt x="42" y="38"/>
                    <a:pt x="42" y="39"/>
                  </a:cubicBezTo>
                  <a:cubicBezTo>
                    <a:pt x="40" y="41"/>
                    <a:pt x="41" y="42"/>
                    <a:pt x="43" y="44"/>
                  </a:cubicBezTo>
                  <a:cubicBezTo>
                    <a:pt x="43" y="44"/>
                    <a:pt x="44" y="44"/>
                    <a:pt x="44" y="44"/>
                  </a:cubicBezTo>
                  <a:cubicBezTo>
                    <a:pt x="43" y="45"/>
                    <a:pt x="45" y="47"/>
                    <a:pt x="45" y="48"/>
                  </a:cubicBezTo>
                  <a:cubicBezTo>
                    <a:pt x="43" y="48"/>
                    <a:pt x="41" y="48"/>
                    <a:pt x="39" y="48"/>
                  </a:cubicBezTo>
                  <a:cubicBezTo>
                    <a:pt x="38" y="49"/>
                    <a:pt x="33" y="49"/>
                    <a:pt x="31" y="49"/>
                  </a:cubicBezTo>
                  <a:cubicBezTo>
                    <a:pt x="27" y="49"/>
                    <a:pt x="28" y="49"/>
                    <a:pt x="27" y="53"/>
                  </a:cubicBezTo>
                  <a:cubicBezTo>
                    <a:pt x="27" y="54"/>
                    <a:pt x="25" y="56"/>
                    <a:pt x="25" y="56"/>
                  </a:cubicBezTo>
                  <a:cubicBezTo>
                    <a:pt x="24" y="57"/>
                    <a:pt x="23" y="59"/>
                    <a:pt x="23" y="60"/>
                  </a:cubicBezTo>
                  <a:cubicBezTo>
                    <a:pt x="23" y="61"/>
                    <a:pt x="24" y="64"/>
                    <a:pt x="23" y="64"/>
                  </a:cubicBezTo>
                  <a:cubicBezTo>
                    <a:pt x="22" y="65"/>
                    <a:pt x="21" y="63"/>
                    <a:pt x="20" y="65"/>
                  </a:cubicBezTo>
                  <a:cubicBezTo>
                    <a:pt x="20" y="67"/>
                    <a:pt x="20" y="67"/>
                    <a:pt x="19" y="68"/>
                  </a:cubicBezTo>
                  <a:cubicBezTo>
                    <a:pt x="19" y="69"/>
                    <a:pt x="17" y="69"/>
                    <a:pt x="16" y="70"/>
                  </a:cubicBezTo>
                  <a:cubicBezTo>
                    <a:pt x="15" y="71"/>
                    <a:pt x="14" y="72"/>
                    <a:pt x="12" y="72"/>
                  </a:cubicBezTo>
                  <a:cubicBezTo>
                    <a:pt x="11" y="74"/>
                    <a:pt x="9" y="75"/>
                    <a:pt x="8" y="77"/>
                  </a:cubicBezTo>
                  <a:cubicBezTo>
                    <a:pt x="8" y="74"/>
                    <a:pt x="8" y="71"/>
                    <a:pt x="8" y="68"/>
                  </a:cubicBezTo>
                  <a:cubicBezTo>
                    <a:pt x="8" y="66"/>
                    <a:pt x="9" y="61"/>
                    <a:pt x="8" y="60"/>
                  </a:cubicBezTo>
                  <a:cubicBezTo>
                    <a:pt x="8" y="59"/>
                    <a:pt x="1" y="60"/>
                    <a:pt x="1" y="60"/>
                  </a:cubicBezTo>
                  <a:cubicBezTo>
                    <a:pt x="1" y="57"/>
                    <a:pt x="1" y="54"/>
                    <a:pt x="1" y="51"/>
                  </a:cubicBezTo>
                  <a:cubicBezTo>
                    <a:pt x="0" y="40"/>
                    <a:pt x="0" y="29"/>
                    <a:pt x="1" y="18"/>
                  </a:cubicBezTo>
                  <a:cubicBezTo>
                    <a:pt x="1" y="18"/>
                    <a:pt x="1" y="18"/>
                    <a:pt x="1" y="18"/>
                  </a:cubicBezTo>
                  <a:cubicBezTo>
                    <a:pt x="1" y="18"/>
                    <a:pt x="1" y="18"/>
                    <a:pt x="1" y="18"/>
                  </a:cubicBezTo>
                </a:path>
              </a:pathLst>
            </a:custGeom>
            <a:solidFill>
              <a:schemeClr val="bg2">
                <a:lumMod val="25000"/>
              </a:schemeClr>
            </a:solidFill>
            <a:ln w="9525">
              <a:solidFill>
                <a:schemeClr val="bg1"/>
              </a:solidFill>
              <a:round/>
              <a:headEnd/>
              <a:tailEnd/>
            </a:ln>
          </p:spPr>
          <p:txBody>
            <a:bodyPr/>
            <a:lstStyle/>
            <a:p>
              <a:endParaRPr lang="de-DE"/>
            </a:p>
          </p:txBody>
        </p:sp>
        <p:sp>
          <p:nvSpPr>
            <p:cNvPr id="174" name="Freeform 2375"/>
            <p:cNvSpPr>
              <a:spLocks/>
            </p:cNvSpPr>
            <p:nvPr/>
          </p:nvSpPr>
          <p:spPr bwMode="auto">
            <a:xfrm>
              <a:off x="3277" y="2408"/>
              <a:ext cx="505" cy="339"/>
            </a:xfrm>
            <a:custGeom>
              <a:avLst/>
              <a:gdLst>
                <a:gd name="T0" fmla="*/ 153 w 76"/>
                <a:gd name="T1" fmla="*/ 7 h 51"/>
                <a:gd name="T2" fmla="*/ 199 w 76"/>
                <a:gd name="T3" fmla="*/ 7 h 51"/>
                <a:gd name="T4" fmla="*/ 319 w 76"/>
                <a:gd name="T5" fmla="*/ 7 h 51"/>
                <a:gd name="T6" fmla="*/ 458 w 76"/>
                <a:gd name="T7" fmla="*/ 0 h 51"/>
                <a:gd name="T8" fmla="*/ 458 w 76"/>
                <a:gd name="T9" fmla="*/ 0 h 51"/>
                <a:gd name="T10" fmla="*/ 485 w 76"/>
                <a:gd name="T11" fmla="*/ 7 h 51"/>
                <a:gd name="T12" fmla="*/ 478 w 76"/>
                <a:gd name="T13" fmla="*/ 20 h 51"/>
                <a:gd name="T14" fmla="*/ 485 w 76"/>
                <a:gd name="T15" fmla="*/ 20 h 51"/>
                <a:gd name="T16" fmla="*/ 478 w 76"/>
                <a:gd name="T17" fmla="*/ 27 h 51"/>
                <a:gd name="T18" fmla="*/ 492 w 76"/>
                <a:gd name="T19" fmla="*/ 53 h 51"/>
                <a:gd name="T20" fmla="*/ 478 w 76"/>
                <a:gd name="T21" fmla="*/ 73 h 51"/>
                <a:gd name="T22" fmla="*/ 485 w 76"/>
                <a:gd name="T23" fmla="*/ 80 h 51"/>
                <a:gd name="T24" fmla="*/ 478 w 76"/>
                <a:gd name="T25" fmla="*/ 86 h 51"/>
                <a:gd name="T26" fmla="*/ 492 w 76"/>
                <a:gd name="T27" fmla="*/ 140 h 51"/>
                <a:gd name="T28" fmla="*/ 498 w 76"/>
                <a:gd name="T29" fmla="*/ 140 h 51"/>
                <a:gd name="T30" fmla="*/ 498 w 76"/>
                <a:gd name="T31" fmla="*/ 193 h 51"/>
                <a:gd name="T32" fmla="*/ 439 w 76"/>
                <a:gd name="T33" fmla="*/ 193 h 51"/>
                <a:gd name="T34" fmla="*/ 412 w 76"/>
                <a:gd name="T35" fmla="*/ 219 h 51"/>
                <a:gd name="T36" fmla="*/ 412 w 76"/>
                <a:gd name="T37" fmla="*/ 226 h 51"/>
                <a:gd name="T38" fmla="*/ 405 w 76"/>
                <a:gd name="T39" fmla="*/ 226 h 51"/>
                <a:gd name="T40" fmla="*/ 399 w 76"/>
                <a:gd name="T41" fmla="*/ 239 h 51"/>
                <a:gd name="T42" fmla="*/ 372 w 76"/>
                <a:gd name="T43" fmla="*/ 266 h 51"/>
                <a:gd name="T44" fmla="*/ 365 w 76"/>
                <a:gd name="T45" fmla="*/ 266 h 51"/>
                <a:gd name="T46" fmla="*/ 279 w 76"/>
                <a:gd name="T47" fmla="*/ 266 h 51"/>
                <a:gd name="T48" fmla="*/ 279 w 76"/>
                <a:gd name="T49" fmla="*/ 273 h 51"/>
                <a:gd name="T50" fmla="*/ 266 w 76"/>
                <a:gd name="T51" fmla="*/ 273 h 51"/>
                <a:gd name="T52" fmla="*/ 253 w 76"/>
                <a:gd name="T53" fmla="*/ 279 h 51"/>
                <a:gd name="T54" fmla="*/ 246 w 76"/>
                <a:gd name="T55" fmla="*/ 279 h 51"/>
                <a:gd name="T56" fmla="*/ 246 w 76"/>
                <a:gd name="T57" fmla="*/ 326 h 51"/>
                <a:gd name="T58" fmla="*/ 193 w 76"/>
                <a:gd name="T59" fmla="*/ 332 h 51"/>
                <a:gd name="T60" fmla="*/ 186 w 76"/>
                <a:gd name="T61" fmla="*/ 332 h 51"/>
                <a:gd name="T62" fmla="*/ 93 w 76"/>
                <a:gd name="T63" fmla="*/ 332 h 51"/>
                <a:gd name="T64" fmla="*/ 93 w 76"/>
                <a:gd name="T65" fmla="*/ 259 h 51"/>
                <a:gd name="T66" fmla="*/ 86 w 76"/>
                <a:gd name="T67" fmla="*/ 259 h 51"/>
                <a:gd name="T68" fmla="*/ 86 w 76"/>
                <a:gd name="T69" fmla="*/ 239 h 51"/>
                <a:gd name="T70" fmla="*/ 80 w 76"/>
                <a:gd name="T71" fmla="*/ 239 h 51"/>
                <a:gd name="T72" fmla="*/ 66 w 76"/>
                <a:gd name="T73" fmla="*/ 219 h 51"/>
                <a:gd name="T74" fmla="*/ 66 w 76"/>
                <a:gd name="T75" fmla="*/ 206 h 51"/>
                <a:gd name="T76" fmla="*/ 60 w 76"/>
                <a:gd name="T77" fmla="*/ 213 h 51"/>
                <a:gd name="T78" fmla="*/ 60 w 76"/>
                <a:gd name="T79" fmla="*/ 179 h 51"/>
                <a:gd name="T80" fmla="*/ 53 w 76"/>
                <a:gd name="T81" fmla="*/ 160 h 51"/>
                <a:gd name="T82" fmla="*/ 40 w 76"/>
                <a:gd name="T83" fmla="*/ 140 h 51"/>
                <a:gd name="T84" fmla="*/ 47 w 76"/>
                <a:gd name="T85" fmla="*/ 100 h 51"/>
                <a:gd name="T86" fmla="*/ 7 w 76"/>
                <a:gd name="T87" fmla="*/ 100 h 51"/>
                <a:gd name="T88" fmla="*/ 7 w 76"/>
                <a:gd name="T89" fmla="*/ 73 h 51"/>
                <a:gd name="T90" fmla="*/ 0 w 76"/>
                <a:gd name="T91" fmla="*/ 73 h 51"/>
                <a:gd name="T92" fmla="*/ 0 w 76"/>
                <a:gd name="T93" fmla="*/ 7 h 51"/>
                <a:gd name="T94" fmla="*/ 113 w 76"/>
                <a:gd name="T95" fmla="*/ 7 h 51"/>
                <a:gd name="T96" fmla="*/ 153 w 76"/>
                <a:gd name="T97" fmla="*/ 7 h 51"/>
                <a:gd name="T98" fmla="*/ 153 w 76"/>
                <a:gd name="T99" fmla="*/ 7 h 51"/>
                <a:gd name="T100" fmla="*/ 153 w 76"/>
                <a:gd name="T101" fmla="*/ 7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51"/>
                <a:gd name="T155" fmla="*/ 76 w 76"/>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51">
                  <a:moveTo>
                    <a:pt x="23" y="1"/>
                  </a:moveTo>
                  <a:cubicBezTo>
                    <a:pt x="26" y="1"/>
                    <a:pt x="28" y="1"/>
                    <a:pt x="30" y="1"/>
                  </a:cubicBezTo>
                  <a:cubicBezTo>
                    <a:pt x="36" y="1"/>
                    <a:pt x="42" y="1"/>
                    <a:pt x="48" y="1"/>
                  </a:cubicBezTo>
                  <a:cubicBezTo>
                    <a:pt x="55" y="1"/>
                    <a:pt x="62" y="0"/>
                    <a:pt x="69" y="0"/>
                  </a:cubicBezTo>
                  <a:cubicBezTo>
                    <a:pt x="69" y="0"/>
                    <a:pt x="69" y="0"/>
                    <a:pt x="69" y="0"/>
                  </a:cubicBezTo>
                  <a:cubicBezTo>
                    <a:pt x="71" y="0"/>
                    <a:pt x="72" y="0"/>
                    <a:pt x="73" y="1"/>
                  </a:cubicBezTo>
                  <a:cubicBezTo>
                    <a:pt x="73" y="2"/>
                    <a:pt x="74" y="2"/>
                    <a:pt x="72" y="3"/>
                  </a:cubicBezTo>
                  <a:cubicBezTo>
                    <a:pt x="72" y="3"/>
                    <a:pt x="73" y="4"/>
                    <a:pt x="73" y="3"/>
                  </a:cubicBezTo>
                  <a:cubicBezTo>
                    <a:pt x="73" y="4"/>
                    <a:pt x="72" y="4"/>
                    <a:pt x="72" y="4"/>
                  </a:cubicBezTo>
                  <a:cubicBezTo>
                    <a:pt x="73" y="5"/>
                    <a:pt x="76" y="7"/>
                    <a:pt x="74" y="8"/>
                  </a:cubicBezTo>
                  <a:cubicBezTo>
                    <a:pt x="73" y="9"/>
                    <a:pt x="73" y="10"/>
                    <a:pt x="72" y="11"/>
                  </a:cubicBezTo>
                  <a:cubicBezTo>
                    <a:pt x="72" y="11"/>
                    <a:pt x="73" y="12"/>
                    <a:pt x="73" y="12"/>
                  </a:cubicBezTo>
                  <a:cubicBezTo>
                    <a:pt x="72" y="12"/>
                    <a:pt x="72" y="13"/>
                    <a:pt x="72" y="13"/>
                  </a:cubicBezTo>
                  <a:cubicBezTo>
                    <a:pt x="76" y="12"/>
                    <a:pt x="74" y="19"/>
                    <a:pt x="74" y="21"/>
                  </a:cubicBezTo>
                  <a:cubicBezTo>
                    <a:pt x="74" y="21"/>
                    <a:pt x="75" y="21"/>
                    <a:pt x="75" y="21"/>
                  </a:cubicBezTo>
                  <a:cubicBezTo>
                    <a:pt x="75" y="22"/>
                    <a:pt x="75" y="29"/>
                    <a:pt x="75" y="29"/>
                  </a:cubicBezTo>
                  <a:cubicBezTo>
                    <a:pt x="72" y="29"/>
                    <a:pt x="69" y="29"/>
                    <a:pt x="66" y="29"/>
                  </a:cubicBezTo>
                  <a:cubicBezTo>
                    <a:pt x="66" y="31"/>
                    <a:pt x="64" y="33"/>
                    <a:pt x="62" y="33"/>
                  </a:cubicBezTo>
                  <a:cubicBezTo>
                    <a:pt x="62" y="33"/>
                    <a:pt x="62" y="34"/>
                    <a:pt x="62" y="34"/>
                  </a:cubicBezTo>
                  <a:cubicBezTo>
                    <a:pt x="62" y="34"/>
                    <a:pt x="62" y="34"/>
                    <a:pt x="61" y="34"/>
                  </a:cubicBezTo>
                  <a:cubicBezTo>
                    <a:pt x="61" y="35"/>
                    <a:pt x="61" y="36"/>
                    <a:pt x="60" y="36"/>
                  </a:cubicBezTo>
                  <a:cubicBezTo>
                    <a:pt x="60" y="40"/>
                    <a:pt x="60" y="40"/>
                    <a:pt x="56" y="40"/>
                  </a:cubicBezTo>
                  <a:cubicBezTo>
                    <a:pt x="56" y="40"/>
                    <a:pt x="55" y="40"/>
                    <a:pt x="55" y="40"/>
                  </a:cubicBezTo>
                  <a:cubicBezTo>
                    <a:pt x="51" y="40"/>
                    <a:pt x="47" y="40"/>
                    <a:pt x="42" y="40"/>
                  </a:cubicBezTo>
                  <a:cubicBezTo>
                    <a:pt x="42" y="40"/>
                    <a:pt x="42" y="40"/>
                    <a:pt x="42" y="41"/>
                  </a:cubicBezTo>
                  <a:cubicBezTo>
                    <a:pt x="41" y="41"/>
                    <a:pt x="40" y="41"/>
                    <a:pt x="40" y="41"/>
                  </a:cubicBezTo>
                  <a:cubicBezTo>
                    <a:pt x="40" y="42"/>
                    <a:pt x="39" y="42"/>
                    <a:pt x="38" y="42"/>
                  </a:cubicBezTo>
                  <a:cubicBezTo>
                    <a:pt x="38" y="42"/>
                    <a:pt x="38" y="42"/>
                    <a:pt x="37" y="42"/>
                  </a:cubicBezTo>
                  <a:cubicBezTo>
                    <a:pt x="37" y="44"/>
                    <a:pt x="37" y="47"/>
                    <a:pt x="37" y="49"/>
                  </a:cubicBezTo>
                  <a:cubicBezTo>
                    <a:pt x="37" y="51"/>
                    <a:pt x="31" y="50"/>
                    <a:pt x="29" y="50"/>
                  </a:cubicBezTo>
                  <a:cubicBezTo>
                    <a:pt x="29" y="50"/>
                    <a:pt x="29" y="50"/>
                    <a:pt x="28" y="50"/>
                  </a:cubicBezTo>
                  <a:cubicBezTo>
                    <a:pt x="23" y="50"/>
                    <a:pt x="19" y="50"/>
                    <a:pt x="14" y="50"/>
                  </a:cubicBezTo>
                  <a:cubicBezTo>
                    <a:pt x="14" y="46"/>
                    <a:pt x="14" y="43"/>
                    <a:pt x="14" y="39"/>
                  </a:cubicBezTo>
                  <a:cubicBezTo>
                    <a:pt x="14" y="39"/>
                    <a:pt x="13" y="39"/>
                    <a:pt x="13" y="39"/>
                  </a:cubicBezTo>
                  <a:cubicBezTo>
                    <a:pt x="13" y="38"/>
                    <a:pt x="13" y="37"/>
                    <a:pt x="13" y="36"/>
                  </a:cubicBezTo>
                  <a:cubicBezTo>
                    <a:pt x="13" y="36"/>
                    <a:pt x="12" y="36"/>
                    <a:pt x="12" y="36"/>
                  </a:cubicBezTo>
                  <a:cubicBezTo>
                    <a:pt x="11" y="35"/>
                    <a:pt x="11" y="33"/>
                    <a:pt x="10" y="33"/>
                  </a:cubicBezTo>
                  <a:cubicBezTo>
                    <a:pt x="10" y="32"/>
                    <a:pt x="10" y="32"/>
                    <a:pt x="10" y="31"/>
                  </a:cubicBezTo>
                  <a:cubicBezTo>
                    <a:pt x="10" y="31"/>
                    <a:pt x="10" y="32"/>
                    <a:pt x="9" y="32"/>
                  </a:cubicBezTo>
                  <a:cubicBezTo>
                    <a:pt x="9" y="30"/>
                    <a:pt x="9" y="28"/>
                    <a:pt x="9" y="27"/>
                  </a:cubicBezTo>
                  <a:cubicBezTo>
                    <a:pt x="9" y="24"/>
                    <a:pt x="8" y="25"/>
                    <a:pt x="8" y="24"/>
                  </a:cubicBezTo>
                  <a:cubicBezTo>
                    <a:pt x="8" y="21"/>
                    <a:pt x="6" y="22"/>
                    <a:pt x="6" y="21"/>
                  </a:cubicBezTo>
                  <a:cubicBezTo>
                    <a:pt x="6" y="19"/>
                    <a:pt x="6" y="17"/>
                    <a:pt x="7" y="15"/>
                  </a:cubicBezTo>
                  <a:cubicBezTo>
                    <a:pt x="5" y="15"/>
                    <a:pt x="3" y="15"/>
                    <a:pt x="1" y="15"/>
                  </a:cubicBezTo>
                  <a:cubicBezTo>
                    <a:pt x="1" y="13"/>
                    <a:pt x="1" y="12"/>
                    <a:pt x="1" y="11"/>
                  </a:cubicBezTo>
                  <a:cubicBezTo>
                    <a:pt x="1" y="11"/>
                    <a:pt x="1" y="11"/>
                    <a:pt x="0" y="11"/>
                  </a:cubicBezTo>
                  <a:cubicBezTo>
                    <a:pt x="0" y="8"/>
                    <a:pt x="0" y="4"/>
                    <a:pt x="0" y="1"/>
                  </a:cubicBezTo>
                  <a:cubicBezTo>
                    <a:pt x="6" y="1"/>
                    <a:pt x="11" y="1"/>
                    <a:pt x="17" y="1"/>
                  </a:cubicBezTo>
                  <a:cubicBezTo>
                    <a:pt x="19" y="1"/>
                    <a:pt x="21" y="1"/>
                    <a:pt x="23" y="1"/>
                  </a:cubicBezTo>
                  <a:cubicBezTo>
                    <a:pt x="23" y="1"/>
                    <a:pt x="23" y="1"/>
                    <a:pt x="23" y="1"/>
                  </a:cubicBezTo>
                  <a:cubicBezTo>
                    <a:pt x="23" y="1"/>
                    <a:pt x="23" y="1"/>
                    <a:pt x="23" y="1"/>
                  </a:cubicBezTo>
                </a:path>
              </a:pathLst>
            </a:custGeom>
            <a:solidFill>
              <a:schemeClr val="accent1"/>
            </a:solidFill>
            <a:ln w="9525">
              <a:solidFill>
                <a:schemeClr val="bg1"/>
              </a:solidFill>
              <a:round/>
              <a:headEnd/>
              <a:tailEnd/>
            </a:ln>
          </p:spPr>
          <p:txBody>
            <a:bodyPr/>
            <a:lstStyle/>
            <a:p>
              <a:endParaRPr lang="de-DE"/>
            </a:p>
          </p:txBody>
        </p:sp>
        <p:sp>
          <p:nvSpPr>
            <p:cNvPr id="175" name="Freeform 2376"/>
            <p:cNvSpPr>
              <a:spLocks/>
            </p:cNvSpPr>
            <p:nvPr/>
          </p:nvSpPr>
          <p:spPr bwMode="auto">
            <a:xfrm>
              <a:off x="3018" y="2414"/>
              <a:ext cx="352" cy="379"/>
            </a:xfrm>
            <a:custGeom>
              <a:avLst/>
              <a:gdLst>
                <a:gd name="T0" fmla="*/ 259 w 53"/>
                <a:gd name="T1" fmla="*/ 0 h 57"/>
                <a:gd name="T2" fmla="*/ 259 w 53"/>
                <a:gd name="T3" fmla="*/ 66 h 57"/>
                <a:gd name="T4" fmla="*/ 266 w 53"/>
                <a:gd name="T5" fmla="*/ 66 h 57"/>
                <a:gd name="T6" fmla="*/ 266 w 53"/>
                <a:gd name="T7" fmla="*/ 93 h 57"/>
                <a:gd name="T8" fmla="*/ 306 w 53"/>
                <a:gd name="T9" fmla="*/ 93 h 57"/>
                <a:gd name="T10" fmla="*/ 299 w 53"/>
                <a:gd name="T11" fmla="*/ 126 h 57"/>
                <a:gd name="T12" fmla="*/ 312 w 53"/>
                <a:gd name="T13" fmla="*/ 146 h 57"/>
                <a:gd name="T14" fmla="*/ 319 w 53"/>
                <a:gd name="T15" fmla="*/ 166 h 57"/>
                <a:gd name="T16" fmla="*/ 319 w 53"/>
                <a:gd name="T17" fmla="*/ 206 h 57"/>
                <a:gd name="T18" fmla="*/ 325 w 53"/>
                <a:gd name="T19" fmla="*/ 199 h 57"/>
                <a:gd name="T20" fmla="*/ 325 w 53"/>
                <a:gd name="T21" fmla="*/ 213 h 57"/>
                <a:gd name="T22" fmla="*/ 339 w 53"/>
                <a:gd name="T23" fmla="*/ 233 h 57"/>
                <a:gd name="T24" fmla="*/ 345 w 53"/>
                <a:gd name="T25" fmla="*/ 233 h 57"/>
                <a:gd name="T26" fmla="*/ 345 w 53"/>
                <a:gd name="T27" fmla="*/ 253 h 57"/>
                <a:gd name="T28" fmla="*/ 352 w 53"/>
                <a:gd name="T29" fmla="*/ 253 h 57"/>
                <a:gd name="T30" fmla="*/ 352 w 53"/>
                <a:gd name="T31" fmla="*/ 326 h 57"/>
                <a:gd name="T32" fmla="*/ 306 w 53"/>
                <a:gd name="T33" fmla="*/ 326 h 57"/>
                <a:gd name="T34" fmla="*/ 146 w 53"/>
                <a:gd name="T35" fmla="*/ 326 h 57"/>
                <a:gd name="T36" fmla="*/ 100 w 53"/>
                <a:gd name="T37" fmla="*/ 326 h 57"/>
                <a:gd name="T38" fmla="*/ 93 w 53"/>
                <a:gd name="T39" fmla="*/ 366 h 57"/>
                <a:gd name="T40" fmla="*/ 60 w 53"/>
                <a:gd name="T41" fmla="*/ 372 h 57"/>
                <a:gd name="T42" fmla="*/ 20 w 53"/>
                <a:gd name="T43" fmla="*/ 372 h 57"/>
                <a:gd name="T44" fmla="*/ 20 w 53"/>
                <a:gd name="T45" fmla="*/ 326 h 57"/>
                <a:gd name="T46" fmla="*/ 0 w 53"/>
                <a:gd name="T47" fmla="*/ 326 h 57"/>
                <a:gd name="T48" fmla="*/ 0 w 53"/>
                <a:gd name="T49" fmla="*/ 279 h 57"/>
                <a:gd name="T50" fmla="*/ 100 w 53"/>
                <a:gd name="T51" fmla="*/ 279 h 57"/>
                <a:gd name="T52" fmla="*/ 100 w 53"/>
                <a:gd name="T53" fmla="*/ 140 h 57"/>
                <a:gd name="T54" fmla="*/ 106 w 53"/>
                <a:gd name="T55" fmla="*/ 140 h 57"/>
                <a:gd name="T56" fmla="*/ 106 w 53"/>
                <a:gd name="T57" fmla="*/ 0 h 57"/>
                <a:gd name="T58" fmla="*/ 179 w 53"/>
                <a:gd name="T59" fmla="*/ 0 h 57"/>
                <a:gd name="T60" fmla="*/ 193 w 53"/>
                <a:gd name="T61" fmla="*/ 0 h 57"/>
                <a:gd name="T62" fmla="*/ 259 w 53"/>
                <a:gd name="T63" fmla="*/ 0 h 57"/>
                <a:gd name="T64" fmla="*/ 259 w 53"/>
                <a:gd name="T65" fmla="*/ 0 h 57"/>
                <a:gd name="T66" fmla="*/ 259 w 53"/>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57"/>
                <a:gd name="T104" fmla="*/ 53 w 53"/>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57">
                  <a:moveTo>
                    <a:pt x="39" y="0"/>
                  </a:moveTo>
                  <a:cubicBezTo>
                    <a:pt x="39" y="3"/>
                    <a:pt x="39" y="7"/>
                    <a:pt x="39" y="10"/>
                  </a:cubicBezTo>
                  <a:cubicBezTo>
                    <a:pt x="40" y="10"/>
                    <a:pt x="40" y="10"/>
                    <a:pt x="40" y="10"/>
                  </a:cubicBezTo>
                  <a:cubicBezTo>
                    <a:pt x="40" y="11"/>
                    <a:pt x="40" y="12"/>
                    <a:pt x="40" y="14"/>
                  </a:cubicBezTo>
                  <a:cubicBezTo>
                    <a:pt x="42" y="14"/>
                    <a:pt x="44" y="14"/>
                    <a:pt x="46" y="14"/>
                  </a:cubicBezTo>
                  <a:cubicBezTo>
                    <a:pt x="45" y="15"/>
                    <a:pt x="45" y="17"/>
                    <a:pt x="45" y="19"/>
                  </a:cubicBezTo>
                  <a:cubicBezTo>
                    <a:pt x="45" y="21"/>
                    <a:pt x="47" y="20"/>
                    <a:pt x="47" y="22"/>
                  </a:cubicBezTo>
                  <a:cubicBezTo>
                    <a:pt x="47" y="24"/>
                    <a:pt x="48" y="23"/>
                    <a:pt x="48" y="25"/>
                  </a:cubicBezTo>
                  <a:cubicBezTo>
                    <a:pt x="48" y="27"/>
                    <a:pt x="48" y="29"/>
                    <a:pt x="48" y="31"/>
                  </a:cubicBezTo>
                  <a:cubicBezTo>
                    <a:pt x="49" y="31"/>
                    <a:pt x="49" y="30"/>
                    <a:pt x="49" y="30"/>
                  </a:cubicBezTo>
                  <a:cubicBezTo>
                    <a:pt x="49" y="31"/>
                    <a:pt x="49" y="31"/>
                    <a:pt x="49" y="32"/>
                  </a:cubicBezTo>
                  <a:cubicBezTo>
                    <a:pt x="50" y="32"/>
                    <a:pt x="50" y="34"/>
                    <a:pt x="51" y="35"/>
                  </a:cubicBezTo>
                  <a:cubicBezTo>
                    <a:pt x="51" y="35"/>
                    <a:pt x="52" y="35"/>
                    <a:pt x="52" y="35"/>
                  </a:cubicBezTo>
                  <a:cubicBezTo>
                    <a:pt x="52" y="36"/>
                    <a:pt x="52" y="37"/>
                    <a:pt x="52" y="38"/>
                  </a:cubicBezTo>
                  <a:cubicBezTo>
                    <a:pt x="52" y="38"/>
                    <a:pt x="53" y="38"/>
                    <a:pt x="53" y="38"/>
                  </a:cubicBezTo>
                  <a:cubicBezTo>
                    <a:pt x="53" y="41"/>
                    <a:pt x="53" y="45"/>
                    <a:pt x="53" y="49"/>
                  </a:cubicBezTo>
                  <a:cubicBezTo>
                    <a:pt x="53" y="50"/>
                    <a:pt x="47" y="49"/>
                    <a:pt x="46" y="49"/>
                  </a:cubicBezTo>
                  <a:cubicBezTo>
                    <a:pt x="38" y="49"/>
                    <a:pt x="30" y="49"/>
                    <a:pt x="22" y="49"/>
                  </a:cubicBezTo>
                  <a:cubicBezTo>
                    <a:pt x="20" y="49"/>
                    <a:pt x="17" y="49"/>
                    <a:pt x="15" y="49"/>
                  </a:cubicBezTo>
                  <a:cubicBezTo>
                    <a:pt x="13" y="49"/>
                    <a:pt x="14" y="53"/>
                    <a:pt x="14" y="55"/>
                  </a:cubicBezTo>
                  <a:cubicBezTo>
                    <a:pt x="14" y="57"/>
                    <a:pt x="11" y="56"/>
                    <a:pt x="9" y="56"/>
                  </a:cubicBezTo>
                  <a:cubicBezTo>
                    <a:pt x="7" y="56"/>
                    <a:pt x="5" y="56"/>
                    <a:pt x="3" y="56"/>
                  </a:cubicBezTo>
                  <a:cubicBezTo>
                    <a:pt x="3" y="54"/>
                    <a:pt x="3" y="52"/>
                    <a:pt x="3" y="49"/>
                  </a:cubicBezTo>
                  <a:cubicBezTo>
                    <a:pt x="2" y="49"/>
                    <a:pt x="1" y="49"/>
                    <a:pt x="0" y="49"/>
                  </a:cubicBezTo>
                  <a:cubicBezTo>
                    <a:pt x="0" y="47"/>
                    <a:pt x="0" y="45"/>
                    <a:pt x="0" y="42"/>
                  </a:cubicBezTo>
                  <a:cubicBezTo>
                    <a:pt x="5" y="42"/>
                    <a:pt x="10" y="42"/>
                    <a:pt x="15" y="42"/>
                  </a:cubicBezTo>
                  <a:cubicBezTo>
                    <a:pt x="15" y="35"/>
                    <a:pt x="15" y="28"/>
                    <a:pt x="15" y="21"/>
                  </a:cubicBezTo>
                  <a:cubicBezTo>
                    <a:pt x="16" y="21"/>
                    <a:pt x="16" y="21"/>
                    <a:pt x="16" y="21"/>
                  </a:cubicBezTo>
                  <a:cubicBezTo>
                    <a:pt x="16" y="14"/>
                    <a:pt x="16" y="7"/>
                    <a:pt x="16" y="0"/>
                  </a:cubicBezTo>
                  <a:cubicBezTo>
                    <a:pt x="20" y="0"/>
                    <a:pt x="24" y="0"/>
                    <a:pt x="27" y="0"/>
                  </a:cubicBezTo>
                  <a:cubicBezTo>
                    <a:pt x="28" y="0"/>
                    <a:pt x="28" y="0"/>
                    <a:pt x="29" y="0"/>
                  </a:cubicBezTo>
                  <a:cubicBezTo>
                    <a:pt x="32" y="0"/>
                    <a:pt x="36" y="0"/>
                    <a:pt x="39" y="0"/>
                  </a:cubicBezTo>
                  <a:cubicBezTo>
                    <a:pt x="39" y="0"/>
                    <a:pt x="39" y="0"/>
                    <a:pt x="39" y="0"/>
                  </a:cubicBezTo>
                  <a:cubicBezTo>
                    <a:pt x="39" y="0"/>
                    <a:pt x="39" y="0"/>
                    <a:pt x="39" y="0"/>
                  </a:cubicBezTo>
                </a:path>
              </a:pathLst>
            </a:custGeom>
            <a:solidFill>
              <a:schemeClr val="accent1"/>
            </a:solidFill>
            <a:ln w="9525">
              <a:solidFill>
                <a:schemeClr val="bg1"/>
              </a:solidFill>
              <a:round/>
              <a:headEnd/>
              <a:tailEnd/>
            </a:ln>
          </p:spPr>
          <p:txBody>
            <a:bodyPr/>
            <a:lstStyle/>
            <a:p>
              <a:endParaRPr lang="de-DE"/>
            </a:p>
          </p:txBody>
        </p:sp>
        <p:sp>
          <p:nvSpPr>
            <p:cNvPr id="176" name="Freeform 2377"/>
            <p:cNvSpPr>
              <a:spLocks/>
            </p:cNvSpPr>
            <p:nvPr/>
          </p:nvSpPr>
          <p:spPr bwMode="auto">
            <a:xfrm>
              <a:off x="2766" y="2408"/>
              <a:ext cx="365" cy="299"/>
            </a:xfrm>
            <a:custGeom>
              <a:avLst/>
              <a:gdLst>
                <a:gd name="T0" fmla="*/ 212 w 55"/>
                <a:gd name="T1" fmla="*/ 33 h 45"/>
                <a:gd name="T2" fmla="*/ 239 w 55"/>
                <a:gd name="T3" fmla="*/ 33 h 45"/>
                <a:gd name="T4" fmla="*/ 358 w 55"/>
                <a:gd name="T5" fmla="*/ 33 h 45"/>
                <a:gd name="T6" fmla="*/ 358 w 55"/>
                <a:gd name="T7" fmla="*/ 146 h 45"/>
                <a:gd name="T8" fmla="*/ 352 w 55"/>
                <a:gd name="T9" fmla="*/ 146 h 45"/>
                <a:gd name="T10" fmla="*/ 352 w 55"/>
                <a:gd name="T11" fmla="*/ 279 h 45"/>
                <a:gd name="T12" fmla="*/ 265 w 55"/>
                <a:gd name="T13" fmla="*/ 286 h 45"/>
                <a:gd name="T14" fmla="*/ 0 w 55"/>
                <a:gd name="T15" fmla="*/ 286 h 45"/>
                <a:gd name="T16" fmla="*/ 0 w 55"/>
                <a:gd name="T17" fmla="*/ 146 h 45"/>
                <a:gd name="T18" fmla="*/ 0 w 55"/>
                <a:gd name="T19" fmla="*/ 86 h 45"/>
                <a:gd name="T20" fmla="*/ 0 w 55"/>
                <a:gd name="T21" fmla="*/ 40 h 45"/>
                <a:gd name="T22" fmla="*/ 13 w 55"/>
                <a:gd name="T23" fmla="*/ 27 h 45"/>
                <a:gd name="T24" fmla="*/ 27 w 55"/>
                <a:gd name="T25" fmla="*/ 27 h 45"/>
                <a:gd name="T26" fmla="*/ 46 w 55"/>
                <a:gd name="T27" fmla="*/ 20 h 45"/>
                <a:gd name="T28" fmla="*/ 73 w 55"/>
                <a:gd name="T29" fmla="*/ 7 h 45"/>
                <a:gd name="T30" fmla="*/ 80 w 55"/>
                <a:gd name="T31" fmla="*/ 7 h 45"/>
                <a:gd name="T32" fmla="*/ 100 w 55"/>
                <a:gd name="T33" fmla="*/ 13 h 45"/>
                <a:gd name="T34" fmla="*/ 139 w 55"/>
                <a:gd name="T35" fmla="*/ 13 h 45"/>
                <a:gd name="T36" fmla="*/ 179 w 55"/>
                <a:gd name="T37" fmla="*/ 27 h 45"/>
                <a:gd name="T38" fmla="*/ 179 w 55"/>
                <a:gd name="T39" fmla="*/ 33 h 45"/>
                <a:gd name="T40" fmla="*/ 212 w 55"/>
                <a:gd name="T41" fmla="*/ 33 h 45"/>
                <a:gd name="T42" fmla="*/ 212 w 55"/>
                <a:gd name="T43" fmla="*/ 33 h 45"/>
                <a:gd name="T44" fmla="*/ 212 w 55"/>
                <a:gd name="T45" fmla="*/ 33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45"/>
                <a:gd name="T71" fmla="*/ 55 w 55"/>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45">
                  <a:moveTo>
                    <a:pt x="32" y="5"/>
                  </a:moveTo>
                  <a:cubicBezTo>
                    <a:pt x="34" y="5"/>
                    <a:pt x="35" y="5"/>
                    <a:pt x="36" y="5"/>
                  </a:cubicBezTo>
                  <a:cubicBezTo>
                    <a:pt x="42" y="5"/>
                    <a:pt x="48" y="5"/>
                    <a:pt x="54" y="5"/>
                  </a:cubicBezTo>
                  <a:cubicBezTo>
                    <a:pt x="55" y="5"/>
                    <a:pt x="54" y="20"/>
                    <a:pt x="54" y="22"/>
                  </a:cubicBezTo>
                  <a:cubicBezTo>
                    <a:pt x="54" y="22"/>
                    <a:pt x="54" y="22"/>
                    <a:pt x="53" y="22"/>
                  </a:cubicBezTo>
                  <a:cubicBezTo>
                    <a:pt x="53" y="29"/>
                    <a:pt x="53" y="35"/>
                    <a:pt x="53" y="42"/>
                  </a:cubicBezTo>
                  <a:cubicBezTo>
                    <a:pt x="53" y="45"/>
                    <a:pt x="42" y="43"/>
                    <a:pt x="40" y="43"/>
                  </a:cubicBezTo>
                  <a:cubicBezTo>
                    <a:pt x="27" y="43"/>
                    <a:pt x="13" y="43"/>
                    <a:pt x="0" y="43"/>
                  </a:cubicBezTo>
                  <a:cubicBezTo>
                    <a:pt x="0" y="36"/>
                    <a:pt x="0" y="29"/>
                    <a:pt x="0" y="22"/>
                  </a:cubicBezTo>
                  <a:cubicBezTo>
                    <a:pt x="1" y="21"/>
                    <a:pt x="0" y="15"/>
                    <a:pt x="0" y="13"/>
                  </a:cubicBezTo>
                  <a:cubicBezTo>
                    <a:pt x="0" y="11"/>
                    <a:pt x="0" y="8"/>
                    <a:pt x="0" y="6"/>
                  </a:cubicBezTo>
                  <a:cubicBezTo>
                    <a:pt x="0" y="3"/>
                    <a:pt x="0" y="5"/>
                    <a:pt x="2" y="4"/>
                  </a:cubicBezTo>
                  <a:cubicBezTo>
                    <a:pt x="2" y="4"/>
                    <a:pt x="3" y="5"/>
                    <a:pt x="4" y="4"/>
                  </a:cubicBezTo>
                  <a:cubicBezTo>
                    <a:pt x="5" y="3"/>
                    <a:pt x="5" y="3"/>
                    <a:pt x="7" y="3"/>
                  </a:cubicBezTo>
                  <a:cubicBezTo>
                    <a:pt x="9" y="4"/>
                    <a:pt x="9" y="1"/>
                    <a:pt x="11" y="1"/>
                  </a:cubicBezTo>
                  <a:cubicBezTo>
                    <a:pt x="11" y="1"/>
                    <a:pt x="12" y="1"/>
                    <a:pt x="12" y="1"/>
                  </a:cubicBezTo>
                  <a:cubicBezTo>
                    <a:pt x="13" y="1"/>
                    <a:pt x="14" y="1"/>
                    <a:pt x="15" y="2"/>
                  </a:cubicBezTo>
                  <a:cubicBezTo>
                    <a:pt x="17" y="2"/>
                    <a:pt x="18" y="0"/>
                    <a:pt x="21" y="2"/>
                  </a:cubicBezTo>
                  <a:cubicBezTo>
                    <a:pt x="22" y="3"/>
                    <a:pt x="25" y="5"/>
                    <a:pt x="27" y="4"/>
                  </a:cubicBezTo>
                  <a:cubicBezTo>
                    <a:pt x="27" y="5"/>
                    <a:pt x="27" y="5"/>
                    <a:pt x="27" y="5"/>
                  </a:cubicBezTo>
                  <a:cubicBezTo>
                    <a:pt x="29" y="5"/>
                    <a:pt x="31" y="5"/>
                    <a:pt x="32" y="5"/>
                  </a:cubicBezTo>
                  <a:cubicBezTo>
                    <a:pt x="32" y="5"/>
                    <a:pt x="32" y="5"/>
                    <a:pt x="32" y="5"/>
                  </a:cubicBezTo>
                  <a:cubicBezTo>
                    <a:pt x="32" y="5"/>
                    <a:pt x="32" y="5"/>
                    <a:pt x="32" y="5"/>
                  </a:cubicBezTo>
                </a:path>
              </a:pathLst>
            </a:custGeom>
            <a:solidFill>
              <a:schemeClr val="accent1"/>
            </a:solidFill>
            <a:ln w="9525">
              <a:solidFill>
                <a:schemeClr val="bg1"/>
              </a:solidFill>
              <a:round/>
              <a:headEnd/>
              <a:tailEnd/>
            </a:ln>
          </p:spPr>
          <p:txBody>
            <a:bodyPr/>
            <a:lstStyle/>
            <a:p>
              <a:endParaRPr lang="de-DE"/>
            </a:p>
          </p:txBody>
        </p:sp>
        <p:sp>
          <p:nvSpPr>
            <p:cNvPr id="177" name="Freeform 2378"/>
            <p:cNvSpPr>
              <a:spLocks/>
            </p:cNvSpPr>
            <p:nvPr/>
          </p:nvSpPr>
          <p:spPr bwMode="auto">
            <a:xfrm>
              <a:off x="4945" y="2441"/>
              <a:ext cx="346" cy="439"/>
            </a:xfrm>
            <a:custGeom>
              <a:avLst/>
              <a:gdLst>
                <a:gd name="T0" fmla="*/ 346 w 52"/>
                <a:gd name="T1" fmla="*/ 33 h 66"/>
                <a:gd name="T2" fmla="*/ 346 w 52"/>
                <a:gd name="T3" fmla="*/ 432 h 66"/>
                <a:gd name="T4" fmla="*/ 313 w 52"/>
                <a:gd name="T5" fmla="*/ 432 h 66"/>
                <a:gd name="T6" fmla="*/ 299 w 52"/>
                <a:gd name="T7" fmla="*/ 386 h 66"/>
                <a:gd name="T8" fmla="*/ 206 w 52"/>
                <a:gd name="T9" fmla="*/ 386 h 66"/>
                <a:gd name="T10" fmla="*/ 206 w 52"/>
                <a:gd name="T11" fmla="*/ 346 h 66"/>
                <a:gd name="T12" fmla="*/ 180 w 52"/>
                <a:gd name="T13" fmla="*/ 346 h 66"/>
                <a:gd name="T14" fmla="*/ 153 w 52"/>
                <a:gd name="T15" fmla="*/ 339 h 66"/>
                <a:gd name="T16" fmla="*/ 153 w 52"/>
                <a:gd name="T17" fmla="*/ 299 h 66"/>
                <a:gd name="T18" fmla="*/ 7 w 52"/>
                <a:gd name="T19" fmla="*/ 299 h 66"/>
                <a:gd name="T20" fmla="*/ 7 w 52"/>
                <a:gd name="T21" fmla="*/ 206 h 66"/>
                <a:gd name="T22" fmla="*/ 0 w 52"/>
                <a:gd name="T23" fmla="*/ 206 h 66"/>
                <a:gd name="T24" fmla="*/ 0 w 52"/>
                <a:gd name="T25" fmla="*/ 113 h 66"/>
                <a:gd name="T26" fmla="*/ 67 w 52"/>
                <a:gd name="T27" fmla="*/ 113 h 66"/>
                <a:gd name="T28" fmla="*/ 67 w 52"/>
                <a:gd name="T29" fmla="*/ 20 h 66"/>
                <a:gd name="T30" fmla="*/ 100 w 52"/>
                <a:gd name="T31" fmla="*/ 20 h 66"/>
                <a:gd name="T32" fmla="*/ 113 w 52"/>
                <a:gd name="T33" fmla="*/ 20 h 66"/>
                <a:gd name="T34" fmla="*/ 120 w 52"/>
                <a:gd name="T35" fmla="*/ 7 h 66"/>
                <a:gd name="T36" fmla="*/ 153 w 52"/>
                <a:gd name="T37" fmla="*/ 7 h 66"/>
                <a:gd name="T38" fmla="*/ 193 w 52"/>
                <a:gd name="T39" fmla="*/ 13 h 66"/>
                <a:gd name="T40" fmla="*/ 220 w 52"/>
                <a:gd name="T41" fmla="*/ 33 h 66"/>
                <a:gd name="T42" fmla="*/ 346 w 52"/>
                <a:gd name="T43" fmla="*/ 33 h 66"/>
                <a:gd name="T44" fmla="*/ 346 w 52"/>
                <a:gd name="T45" fmla="*/ 33 h 66"/>
                <a:gd name="T46" fmla="*/ 346 w 52"/>
                <a:gd name="T47" fmla="*/ 33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6"/>
                <a:gd name="T74" fmla="*/ 52 w 52"/>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6">
                  <a:moveTo>
                    <a:pt x="52" y="5"/>
                  </a:moveTo>
                  <a:cubicBezTo>
                    <a:pt x="52" y="25"/>
                    <a:pt x="52" y="45"/>
                    <a:pt x="52" y="65"/>
                  </a:cubicBezTo>
                  <a:cubicBezTo>
                    <a:pt x="51" y="65"/>
                    <a:pt x="47" y="66"/>
                    <a:pt x="47" y="65"/>
                  </a:cubicBezTo>
                  <a:cubicBezTo>
                    <a:pt x="47" y="62"/>
                    <a:pt x="48" y="58"/>
                    <a:pt x="45" y="58"/>
                  </a:cubicBezTo>
                  <a:cubicBezTo>
                    <a:pt x="40" y="58"/>
                    <a:pt x="36" y="58"/>
                    <a:pt x="31" y="58"/>
                  </a:cubicBezTo>
                  <a:cubicBezTo>
                    <a:pt x="31" y="56"/>
                    <a:pt x="31" y="54"/>
                    <a:pt x="31" y="52"/>
                  </a:cubicBezTo>
                  <a:cubicBezTo>
                    <a:pt x="31" y="51"/>
                    <a:pt x="28" y="52"/>
                    <a:pt x="27" y="52"/>
                  </a:cubicBezTo>
                  <a:cubicBezTo>
                    <a:pt x="27" y="52"/>
                    <a:pt x="23" y="52"/>
                    <a:pt x="23" y="51"/>
                  </a:cubicBezTo>
                  <a:cubicBezTo>
                    <a:pt x="23" y="49"/>
                    <a:pt x="23" y="47"/>
                    <a:pt x="23" y="45"/>
                  </a:cubicBezTo>
                  <a:cubicBezTo>
                    <a:pt x="16" y="45"/>
                    <a:pt x="9" y="45"/>
                    <a:pt x="1" y="45"/>
                  </a:cubicBezTo>
                  <a:cubicBezTo>
                    <a:pt x="1" y="40"/>
                    <a:pt x="1" y="36"/>
                    <a:pt x="1" y="31"/>
                  </a:cubicBezTo>
                  <a:cubicBezTo>
                    <a:pt x="1" y="31"/>
                    <a:pt x="0" y="31"/>
                    <a:pt x="0" y="31"/>
                  </a:cubicBezTo>
                  <a:cubicBezTo>
                    <a:pt x="0" y="26"/>
                    <a:pt x="0" y="22"/>
                    <a:pt x="0" y="17"/>
                  </a:cubicBezTo>
                  <a:cubicBezTo>
                    <a:pt x="3" y="17"/>
                    <a:pt x="7" y="17"/>
                    <a:pt x="10" y="17"/>
                  </a:cubicBezTo>
                  <a:cubicBezTo>
                    <a:pt x="10" y="13"/>
                    <a:pt x="10" y="8"/>
                    <a:pt x="10" y="3"/>
                  </a:cubicBezTo>
                  <a:cubicBezTo>
                    <a:pt x="12" y="3"/>
                    <a:pt x="14" y="3"/>
                    <a:pt x="15" y="3"/>
                  </a:cubicBezTo>
                  <a:cubicBezTo>
                    <a:pt x="16" y="3"/>
                    <a:pt x="16" y="3"/>
                    <a:pt x="17" y="3"/>
                  </a:cubicBezTo>
                  <a:cubicBezTo>
                    <a:pt x="18" y="4"/>
                    <a:pt x="18" y="3"/>
                    <a:pt x="18" y="1"/>
                  </a:cubicBezTo>
                  <a:cubicBezTo>
                    <a:pt x="20" y="1"/>
                    <a:pt x="21" y="1"/>
                    <a:pt x="23" y="1"/>
                  </a:cubicBezTo>
                  <a:cubicBezTo>
                    <a:pt x="24" y="1"/>
                    <a:pt x="29" y="1"/>
                    <a:pt x="29" y="2"/>
                  </a:cubicBezTo>
                  <a:cubicBezTo>
                    <a:pt x="29" y="4"/>
                    <a:pt x="35" y="0"/>
                    <a:pt x="33" y="5"/>
                  </a:cubicBezTo>
                  <a:cubicBezTo>
                    <a:pt x="40" y="5"/>
                    <a:pt x="46" y="5"/>
                    <a:pt x="52" y="5"/>
                  </a:cubicBezTo>
                  <a:cubicBezTo>
                    <a:pt x="52" y="5"/>
                    <a:pt x="52" y="5"/>
                    <a:pt x="52" y="5"/>
                  </a:cubicBezTo>
                  <a:cubicBezTo>
                    <a:pt x="52" y="5"/>
                    <a:pt x="52" y="5"/>
                    <a:pt x="52" y="5"/>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78" name="Freeform 2379"/>
            <p:cNvSpPr>
              <a:spLocks/>
            </p:cNvSpPr>
            <p:nvPr/>
          </p:nvSpPr>
          <p:spPr bwMode="auto">
            <a:xfrm>
              <a:off x="1018" y="2461"/>
              <a:ext cx="432" cy="638"/>
            </a:xfrm>
            <a:custGeom>
              <a:avLst/>
              <a:gdLst>
                <a:gd name="T0" fmla="*/ 312 w 65"/>
                <a:gd name="T1" fmla="*/ 40 h 96"/>
                <a:gd name="T2" fmla="*/ 292 w 65"/>
                <a:gd name="T3" fmla="*/ 100 h 96"/>
                <a:gd name="T4" fmla="*/ 299 w 65"/>
                <a:gd name="T5" fmla="*/ 133 h 96"/>
                <a:gd name="T6" fmla="*/ 326 w 65"/>
                <a:gd name="T7" fmla="*/ 186 h 96"/>
                <a:gd name="T8" fmla="*/ 319 w 65"/>
                <a:gd name="T9" fmla="*/ 233 h 96"/>
                <a:gd name="T10" fmla="*/ 319 w 65"/>
                <a:gd name="T11" fmla="*/ 272 h 96"/>
                <a:gd name="T12" fmla="*/ 326 w 65"/>
                <a:gd name="T13" fmla="*/ 332 h 96"/>
                <a:gd name="T14" fmla="*/ 346 w 65"/>
                <a:gd name="T15" fmla="*/ 332 h 96"/>
                <a:gd name="T16" fmla="*/ 385 w 65"/>
                <a:gd name="T17" fmla="*/ 372 h 96"/>
                <a:gd name="T18" fmla="*/ 412 w 65"/>
                <a:gd name="T19" fmla="*/ 385 h 96"/>
                <a:gd name="T20" fmla="*/ 399 w 65"/>
                <a:gd name="T21" fmla="*/ 432 h 96"/>
                <a:gd name="T22" fmla="*/ 359 w 65"/>
                <a:gd name="T23" fmla="*/ 439 h 96"/>
                <a:gd name="T24" fmla="*/ 306 w 65"/>
                <a:gd name="T25" fmla="*/ 479 h 96"/>
                <a:gd name="T26" fmla="*/ 272 w 65"/>
                <a:gd name="T27" fmla="*/ 485 h 96"/>
                <a:gd name="T28" fmla="*/ 246 w 65"/>
                <a:gd name="T29" fmla="*/ 505 h 96"/>
                <a:gd name="T30" fmla="*/ 233 w 65"/>
                <a:gd name="T31" fmla="*/ 512 h 96"/>
                <a:gd name="T32" fmla="*/ 226 w 65"/>
                <a:gd name="T33" fmla="*/ 538 h 96"/>
                <a:gd name="T34" fmla="*/ 213 w 65"/>
                <a:gd name="T35" fmla="*/ 545 h 96"/>
                <a:gd name="T36" fmla="*/ 193 w 65"/>
                <a:gd name="T37" fmla="*/ 572 h 96"/>
                <a:gd name="T38" fmla="*/ 179 w 65"/>
                <a:gd name="T39" fmla="*/ 585 h 96"/>
                <a:gd name="T40" fmla="*/ 166 w 65"/>
                <a:gd name="T41" fmla="*/ 591 h 96"/>
                <a:gd name="T42" fmla="*/ 120 w 65"/>
                <a:gd name="T43" fmla="*/ 625 h 96"/>
                <a:gd name="T44" fmla="*/ 120 w 65"/>
                <a:gd name="T45" fmla="*/ 625 h 96"/>
                <a:gd name="T46" fmla="*/ 100 w 65"/>
                <a:gd name="T47" fmla="*/ 638 h 96"/>
                <a:gd name="T48" fmla="*/ 93 w 65"/>
                <a:gd name="T49" fmla="*/ 631 h 96"/>
                <a:gd name="T50" fmla="*/ 66 w 65"/>
                <a:gd name="T51" fmla="*/ 611 h 96"/>
                <a:gd name="T52" fmla="*/ 47 w 65"/>
                <a:gd name="T53" fmla="*/ 585 h 96"/>
                <a:gd name="T54" fmla="*/ 33 w 65"/>
                <a:gd name="T55" fmla="*/ 585 h 96"/>
                <a:gd name="T56" fmla="*/ 33 w 65"/>
                <a:gd name="T57" fmla="*/ 585 h 96"/>
                <a:gd name="T58" fmla="*/ 13 w 65"/>
                <a:gd name="T59" fmla="*/ 565 h 96"/>
                <a:gd name="T60" fmla="*/ 13 w 65"/>
                <a:gd name="T61" fmla="*/ 538 h 96"/>
                <a:gd name="T62" fmla="*/ 13 w 65"/>
                <a:gd name="T63" fmla="*/ 538 h 96"/>
                <a:gd name="T64" fmla="*/ 27 w 65"/>
                <a:gd name="T65" fmla="*/ 498 h 96"/>
                <a:gd name="T66" fmla="*/ 33 w 65"/>
                <a:gd name="T67" fmla="*/ 432 h 96"/>
                <a:gd name="T68" fmla="*/ 73 w 65"/>
                <a:gd name="T69" fmla="*/ 425 h 96"/>
                <a:gd name="T70" fmla="*/ 60 w 65"/>
                <a:gd name="T71" fmla="*/ 385 h 96"/>
                <a:gd name="T72" fmla="*/ 53 w 65"/>
                <a:gd name="T73" fmla="*/ 352 h 96"/>
                <a:gd name="T74" fmla="*/ 47 w 65"/>
                <a:gd name="T75" fmla="*/ 352 h 96"/>
                <a:gd name="T76" fmla="*/ 40 w 65"/>
                <a:gd name="T77" fmla="*/ 339 h 96"/>
                <a:gd name="T78" fmla="*/ 47 w 65"/>
                <a:gd name="T79" fmla="*/ 306 h 96"/>
                <a:gd name="T80" fmla="*/ 33 w 65"/>
                <a:gd name="T81" fmla="*/ 259 h 96"/>
                <a:gd name="T82" fmla="*/ 40 w 65"/>
                <a:gd name="T83" fmla="*/ 266 h 96"/>
                <a:gd name="T84" fmla="*/ 47 w 65"/>
                <a:gd name="T85" fmla="*/ 259 h 96"/>
                <a:gd name="T86" fmla="*/ 60 w 65"/>
                <a:gd name="T87" fmla="*/ 186 h 96"/>
                <a:gd name="T88" fmla="*/ 73 w 65"/>
                <a:gd name="T89" fmla="*/ 133 h 96"/>
                <a:gd name="T90" fmla="*/ 80 w 65"/>
                <a:gd name="T91" fmla="*/ 80 h 96"/>
                <a:gd name="T92" fmla="*/ 80 w 65"/>
                <a:gd name="T93" fmla="*/ 80 h 96"/>
                <a:gd name="T94" fmla="*/ 93 w 65"/>
                <a:gd name="T95" fmla="*/ 80 h 96"/>
                <a:gd name="T96" fmla="*/ 100 w 65"/>
                <a:gd name="T97" fmla="*/ 0 h 96"/>
                <a:gd name="T98" fmla="*/ 160 w 65"/>
                <a:gd name="T99" fmla="*/ 0 h 96"/>
                <a:gd name="T100" fmla="*/ 306 w 65"/>
                <a:gd name="T101" fmla="*/ 0 h 96"/>
                <a:gd name="T102" fmla="*/ 306 w 65"/>
                <a:gd name="T103" fmla="*/ 0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6"/>
                <a:gd name="T158" fmla="*/ 65 w 65"/>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6">
                  <a:moveTo>
                    <a:pt x="46" y="0"/>
                  </a:moveTo>
                  <a:cubicBezTo>
                    <a:pt x="46" y="2"/>
                    <a:pt x="48" y="4"/>
                    <a:pt x="47" y="6"/>
                  </a:cubicBezTo>
                  <a:cubicBezTo>
                    <a:pt x="45" y="7"/>
                    <a:pt x="46" y="12"/>
                    <a:pt x="44" y="12"/>
                  </a:cubicBezTo>
                  <a:cubicBezTo>
                    <a:pt x="42" y="13"/>
                    <a:pt x="44" y="14"/>
                    <a:pt x="44" y="15"/>
                  </a:cubicBezTo>
                  <a:cubicBezTo>
                    <a:pt x="45" y="17"/>
                    <a:pt x="44" y="18"/>
                    <a:pt x="45" y="20"/>
                  </a:cubicBezTo>
                  <a:cubicBezTo>
                    <a:pt x="45" y="20"/>
                    <a:pt x="45" y="20"/>
                    <a:pt x="45" y="20"/>
                  </a:cubicBezTo>
                  <a:cubicBezTo>
                    <a:pt x="46" y="20"/>
                    <a:pt x="47" y="21"/>
                    <a:pt x="48" y="22"/>
                  </a:cubicBezTo>
                  <a:cubicBezTo>
                    <a:pt x="48" y="23"/>
                    <a:pt x="50" y="27"/>
                    <a:pt x="49" y="28"/>
                  </a:cubicBezTo>
                  <a:cubicBezTo>
                    <a:pt x="47" y="30"/>
                    <a:pt x="50" y="30"/>
                    <a:pt x="50" y="32"/>
                  </a:cubicBezTo>
                  <a:cubicBezTo>
                    <a:pt x="51" y="32"/>
                    <a:pt x="49" y="35"/>
                    <a:pt x="48" y="35"/>
                  </a:cubicBezTo>
                  <a:cubicBezTo>
                    <a:pt x="43" y="37"/>
                    <a:pt x="49" y="37"/>
                    <a:pt x="49" y="39"/>
                  </a:cubicBezTo>
                  <a:cubicBezTo>
                    <a:pt x="48" y="39"/>
                    <a:pt x="48" y="40"/>
                    <a:pt x="48" y="41"/>
                  </a:cubicBezTo>
                  <a:cubicBezTo>
                    <a:pt x="48" y="42"/>
                    <a:pt x="50" y="42"/>
                    <a:pt x="50" y="44"/>
                  </a:cubicBezTo>
                  <a:cubicBezTo>
                    <a:pt x="51" y="45"/>
                    <a:pt x="45" y="50"/>
                    <a:pt x="49" y="50"/>
                  </a:cubicBezTo>
                  <a:cubicBezTo>
                    <a:pt x="49" y="50"/>
                    <a:pt x="49" y="50"/>
                    <a:pt x="49" y="50"/>
                  </a:cubicBezTo>
                  <a:cubicBezTo>
                    <a:pt x="51" y="49"/>
                    <a:pt x="51" y="50"/>
                    <a:pt x="52" y="50"/>
                  </a:cubicBezTo>
                  <a:cubicBezTo>
                    <a:pt x="54" y="49"/>
                    <a:pt x="54" y="50"/>
                    <a:pt x="55" y="51"/>
                  </a:cubicBezTo>
                  <a:cubicBezTo>
                    <a:pt x="57" y="52"/>
                    <a:pt x="55" y="56"/>
                    <a:pt x="58" y="56"/>
                  </a:cubicBezTo>
                  <a:cubicBezTo>
                    <a:pt x="58" y="56"/>
                    <a:pt x="58" y="56"/>
                    <a:pt x="59" y="56"/>
                  </a:cubicBezTo>
                  <a:cubicBezTo>
                    <a:pt x="59" y="57"/>
                    <a:pt x="61" y="57"/>
                    <a:pt x="62" y="58"/>
                  </a:cubicBezTo>
                  <a:cubicBezTo>
                    <a:pt x="65" y="54"/>
                    <a:pt x="65" y="63"/>
                    <a:pt x="63" y="63"/>
                  </a:cubicBezTo>
                  <a:cubicBezTo>
                    <a:pt x="61" y="63"/>
                    <a:pt x="60" y="64"/>
                    <a:pt x="60" y="65"/>
                  </a:cubicBezTo>
                  <a:cubicBezTo>
                    <a:pt x="60" y="65"/>
                    <a:pt x="59" y="65"/>
                    <a:pt x="59" y="65"/>
                  </a:cubicBezTo>
                  <a:cubicBezTo>
                    <a:pt x="58" y="67"/>
                    <a:pt x="56" y="65"/>
                    <a:pt x="54" y="66"/>
                  </a:cubicBezTo>
                  <a:cubicBezTo>
                    <a:pt x="52" y="66"/>
                    <a:pt x="51" y="70"/>
                    <a:pt x="48" y="69"/>
                  </a:cubicBezTo>
                  <a:cubicBezTo>
                    <a:pt x="48" y="71"/>
                    <a:pt x="48" y="72"/>
                    <a:pt x="46" y="72"/>
                  </a:cubicBezTo>
                  <a:cubicBezTo>
                    <a:pt x="44" y="74"/>
                    <a:pt x="45" y="71"/>
                    <a:pt x="44" y="70"/>
                  </a:cubicBezTo>
                  <a:cubicBezTo>
                    <a:pt x="43" y="70"/>
                    <a:pt x="41" y="73"/>
                    <a:pt x="41" y="73"/>
                  </a:cubicBezTo>
                  <a:cubicBezTo>
                    <a:pt x="42" y="76"/>
                    <a:pt x="40" y="77"/>
                    <a:pt x="38" y="78"/>
                  </a:cubicBezTo>
                  <a:cubicBezTo>
                    <a:pt x="37" y="77"/>
                    <a:pt x="37" y="77"/>
                    <a:pt x="37" y="76"/>
                  </a:cubicBezTo>
                  <a:cubicBezTo>
                    <a:pt x="36" y="77"/>
                    <a:pt x="36" y="77"/>
                    <a:pt x="35" y="77"/>
                  </a:cubicBezTo>
                  <a:cubicBezTo>
                    <a:pt x="35" y="77"/>
                    <a:pt x="35" y="77"/>
                    <a:pt x="35" y="77"/>
                  </a:cubicBezTo>
                  <a:cubicBezTo>
                    <a:pt x="35" y="77"/>
                    <a:pt x="35" y="77"/>
                    <a:pt x="35" y="77"/>
                  </a:cubicBezTo>
                  <a:cubicBezTo>
                    <a:pt x="34" y="78"/>
                    <a:pt x="35" y="80"/>
                    <a:pt x="34" y="81"/>
                  </a:cubicBezTo>
                  <a:cubicBezTo>
                    <a:pt x="34" y="81"/>
                    <a:pt x="34" y="81"/>
                    <a:pt x="34" y="81"/>
                  </a:cubicBezTo>
                  <a:cubicBezTo>
                    <a:pt x="33" y="81"/>
                    <a:pt x="33" y="82"/>
                    <a:pt x="32" y="82"/>
                  </a:cubicBezTo>
                  <a:cubicBezTo>
                    <a:pt x="31" y="83"/>
                    <a:pt x="31" y="84"/>
                    <a:pt x="30" y="86"/>
                  </a:cubicBezTo>
                  <a:cubicBezTo>
                    <a:pt x="30" y="86"/>
                    <a:pt x="29" y="86"/>
                    <a:pt x="29" y="86"/>
                  </a:cubicBezTo>
                  <a:cubicBezTo>
                    <a:pt x="28" y="86"/>
                    <a:pt x="28" y="86"/>
                    <a:pt x="28" y="86"/>
                  </a:cubicBezTo>
                  <a:cubicBezTo>
                    <a:pt x="28" y="87"/>
                    <a:pt x="27" y="88"/>
                    <a:pt x="27" y="88"/>
                  </a:cubicBezTo>
                  <a:cubicBezTo>
                    <a:pt x="26" y="88"/>
                    <a:pt x="26" y="88"/>
                    <a:pt x="26" y="89"/>
                  </a:cubicBezTo>
                  <a:cubicBezTo>
                    <a:pt x="25" y="89"/>
                    <a:pt x="25" y="89"/>
                    <a:pt x="25" y="89"/>
                  </a:cubicBezTo>
                  <a:cubicBezTo>
                    <a:pt x="23" y="91"/>
                    <a:pt x="23" y="89"/>
                    <a:pt x="21" y="89"/>
                  </a:cubicBezTo>
                  <a:cubicBezTo>
                    <a:pt x="20" y="90"/>
                    <a:pt x="20" y="94"/>
                    <a:pt x="18" y="94"/>
                  </a:cubicBezTo>
                  <a:cubicBezTo>
                    <a:pt x="18" y="94"/>
                    <a:pt x="18" y="94"/>
                    <a:pt x="18" y="94"/>
                  </a:cubicBezTo>
                  <a:cubicBezTo>
                    <a:pt x="18" y="94"/>
                    <a:pt x="18" y="94"/>
                    <a:pt x="18" y="94"/>
                  </a:cubicBezTo>
                  <a:cubicBezTo>
                    <a:pt x="17" y="95"/>
                    <a:pt x="17" y="95"/>
                    <a:pt x="16" y="95"/>
                  </a:cubicBezTo>
                  <a:cubicBezTo>
                    <a:pt x="16" y="96"/>
                    <a:pt x="15" y="96"/>
                    <a:pt x="15" y="96"/>
                  </a:cubicBezTo>
                  <a:cubicBezTo>
                    <a:pt x="15" y="96"/>
                    <a:pt x="15" y="96"/>
                    <a:pt x="14" y="96"/>
                  </a:cubicBezTo>
                  <a:cubicBezTo>
                    <a:pt x="14" y="96"/>
                    <a:pt x="14" y="95"/>
                    <a:pt x="14" y="95"/>
                  </a:cubicBezTo>
                  <a:cubicBezTo>
                    <a:pt x="14" y="95"/>
                    <a:pt x="13" y="94"/>
                    <a:pt x="13" y="93"/>
                  </a:cubicBezTo>
                  <a:cubicBezTo>
                    <a:pt x="12" y="93"/>
                    <a:pt x="11" y="92"/>
                    <a:pt x="10" y="92"/>
                  </a:cubicBezTo>
                  <a:cubicBezTo>
                    <a:pt x="9" y="91"/>
                    <a:pt x="9" y="90"/>
                    <a:pt x="8" y="89"/>
                  </a:cubicBezTo>
                  <a:cubicBezTo>
                    <a:pt x="8" y="89"/>
                    <a:pt x="7" y="88"/>
                    <a:pt x="7" y="88"/>
                  </a:cubicBezTo>
                  <a:cubicBezTo>
                    <a:pt x="7" y="88"/>
                    <a:pt x="7" y="88"/>
                    <a:pt x="7" y="88"/>
                  </a:cubicBezTo>
                  <a:cubicBezTo>
                    <a:pt x="6" y="88"/>
                    <a:pt x="6" y="88"/>
                    <a:pt x="5" y="88"/>
                  </a:cubicBezTo>
                  <a:cubicBezTo>
                    <a:pt x="5" y="88"/>
                    <a:pt x="5" y="88"/>
                    <a:pt x="5" y="88"/>
                  </a:cubicBezTo>
                  <a:cubicBezTo>
                    <a:pt x="5" y="88"/>
                    <a:pt x="5" y="88"/>
                    <a:pt x="5" y="88"/>
                  </a:cubicBezTo>
                  <a:cubicBezTo>
                    <a:pt x="4" y="87"/>
                    <a:pt x="3" y="87"/>
                    <a:pt x="2" y="88"/>
                  </a:cubicBezTo>
                  <a:cubicBezTo>
                    <a:pt x="1" y="87"/>
                    <a:pt x="2" y="86"/>
                    <a:pt x="2" y="85"/>
                  </a:cubicBezTo>
                  <a:cubicBezTo>
                    <a:pt x="2" y="84"/>
                    <a:pt x="1" y="83"/>
                    <a:pt x="1" y="82"/>
                  </a:cubicBezTo>
                  <a:cubicBezTo>
                    <a:pt x="1" y="82"/>
                    <a:pt x="1" y="82"/>
                    <a:pt x="2" y="81"/>
                  </a:cubicBezTo>
                  <a:cubicBezTo>
                    <a:pt x="2" y="81"/>
                    <a:pt x="2" y="81"/>
                    <a:pt x="2" y="81"/>
                  </a:cubicBezTo>
                  <a:cubicBezTo>
                    <a:pt x="2" y="82"/>
                    <a:pt x="2" y="81"/>
                    <a:pt x="2" y="81"/>
                  </a:cubicBezTo>
                  <a:cubicBezTo>
                    <a:pt x="3" y="81"/>
                    <a:pt x="6" y="80"/>
                    <a:pt x="5" y="78"/>
                  </a:cubicBezTo>
                  <a:cubicBezTo>
                    <a:pt x="5" y="77"/>
                    <a:pt x="6" y="75"/>
                    <a:pt x="4" y="75"/>
                  </a:cubicBezTo>
                  <a:cubicBezTo>
                    <a:pt x="3" y="74"/>
                    <a:pt x="2" y="73"/>
                    <a:pt x="2" y="72"/>
                  </a:cubicBezTo>
                  <a:cubicBezTo>
                    <a:pt x="0" y="71"/>
                    <a:pt x="4" y="65"/>
                    <a:pt x="5" y="65"/>
                  </a:cubicBezTo>
                  <a:cubicBezTo>
                    <a:pt x="6" y="65"/>
                    <a:pt x="6" y="65"/>
                    <a:pt x="6" y="65"/>
                  </a:cubicBezTo>
                  <a:cubicBezTo>
                    <a:pt x="8" y="64"/>
                    <a:pt x="9" y="64"/>
                    <a:pt x="11" y="64"/>
                  </a:cubicBezTo>
                  <a:cubicBezTo>
                    <a:pt x="11" y="64"/>
                    <a:pt x="11" y="63"/>
                    <a:pt x="11" y="63"/>
                  </a:cubicBezTo>
                  <a:cubicBezTo>
                    <a:pt x="12" y="62"/>
                    <a:pt x="10" y="59"/>
                    <a:pt x="9" y="58"/>
                  </a:cubicBezTo>
                  <a:cubicBezTo>
                    <a:pt x="9" y="57"/>
                    <a:pt x="13" y="55"/>
                    <a:pt x="9" y="54"/>
                  </a:cubicBezTo>
                  <a:cubicBezTo>
                    <a:pt x="8" y="54"/>
                    <a:pt x="8" y="53"/>
                    <a:pt x="8" y="53"/>
                  </a:cubicBezTo>
                  <a:cubicBezTo>
                    <a:pt x="8" y="53"/>
                    <a:pt x="8" y="53"/>
                    <a:pt x="7" y="53"/>
                  </a:cubicBezTo>
                  <a:cubicBezTo>
                    <a:pt x="7" y="53"/>
                    <a:pt x="7" y="53"/>
                    <a:pt x="7" y="53"/>
                  </a:cubicBezTo>
                  <a:cubicBezTo>
                    <a:pt x="7" y="53"/>
                    <a:pt x="7" y="53"/>
                    <a:pt x="7" y="53"/>
                  </a:cubicBezTo>
                  <a:cubicBezTo>
                    <a:pt x="5" y="53"/>
                    <a:pt x="6" y="52"/>
                    <a:pt x="6" y="51"/>
                  </a:cubicBezTo>
                  <a:cubicBezTo>
                    <a:pt x="6" y="50"/>
                    <a:pt x="5" y="50"/>
                    <a:pt x="5" y="50"/>
                  </a:cubicBezTo>
                  <a:cubicBezTo>
                    <a:pt x="4" y="49"/>
                    <a:pt x="7" y="48"/>
                    <a:pt x="7" y="46"/>
                  </a:cubicBezTo>
                  <a:cubicBezTo>
                    <a:pt x="8" y="45"/>
                    <a:pt x="6" y="43"/>
                    <a:pt x="4" y="43"/>
                  </a:cubicBezTo>
                  <a:cubicBezTo>
                    <a:pt x="3" y="42"/>
                    <a:pt x="3" y="40"/>
                    <a:pt x="5" y="39"/>
                  </a:cubicBezTo>
                  <a:cubicBezTo>
                    <a:pt x="5" y="39"/>
                    <a:pt x="5" y="39"/>
                    <a:pt x="5" y="39"/>
                  </a:cubicBezTo>
                  <a:cubicBezTo>
                    <a:pt x="5" y="39"/>
                    <a:pt x="6" y="39"/>
                    <a:pt x="6" y="40"/>
                  </a:cubicBezTo>
                  <a:cubicBezTo>
                    <a:pt x="6" y="40"/>
                    <a:pt x="6" y="40"/>
                    <a:pt x="6" y="40"/>
                  </a:cubicBezTo>
                  <a:cubicBezTo>
                    <a:pt x="7" y="40"/>
                    <a:pt x="7" y="39"/>
                    <a:pt x="7" y="39"/>
                  </a:cubicBezTo>
                  <a:cubicBezTo>
                    <a:pt x="11" y="39"/>
                    <a:pt x="7" y="33"/>
                    <a:pt x="7" y="31"/>
                  </a:cubicBezTo>
                  <a:cubicBezTo>
                    <a:pt x="10" y="31"/>
                    <a:pt x="8" y="30"/>
                    <a:pt x="9" y="28"/>
                  </a:cubicBezTo>
                  <a:cubicBezTo>
                    <a:pt x="10" y="26"/>
                    <a:pt x="10" y="25"/>
                    <a:pt x="10" y="24"/>
                  </a:cubicBezTo>
                  <a:cubicBezTo>
                    <a:pt x="10" y="21"/>
                    <a:pt x="10" y="22"/>
                    <a:pt x="11" y="20"/>
                  </a:cubicBezTo>
                  <a:cubicBezTo>
                    <a:pt x="12" y="19"/>
                    <a:pt x="12" y="18"/>
                    <a:pt x="12" y="17"/>
                  </a:cubicBezTo>
                  <a:cubicBezTo>
                    <a:pt x="12" y="16"/>
                    <a:pt x="10" y="13"/>
                    <a:pt x="12" y="12"/>
                  </a:cubicBezTo>
                  <a:cubicBezTo>
                    <a:pt x="12" y="12"/>
                    <a:pt x="12" y="12"/>
                    <a:pt x="12" y="12"/>
                  </a:cubicBezTo>
                  <a:cubicBezTo>
                    <a:pt x="12" y="12"/>
                    <a:pt x="12" y="12"/>
                    <a:pt x="12" y="12"/>
                  </a:cubicBezTo>
                  <a:cubicBezTo>
                    <a:pt x="13" y="12"/>
                    <a:pt x="13" y="12"/>
                    <a:pt x="14" y="12"/>
                  </a:cubicBezTo>
                  <a:cubicBezTo>
                    <a:pt x="14" y="12"/>
                    <a:pt x="14" y="12"/>
                    <a:pt x="14" y="12"/>
                  </a:cubicBezTo>
                  <a:cubicBezTo>
                    <a:pt x="14" y="10"/>
                    <a:pt x="15" y="7"/>
                    <a:pt x="15" y="5"/>
                  </a:cubicBezTo>
                  <a:cubicBezTo>
                    <a:pt x="16" y="4"/>
                    <a:pt x="16" y="2"/>
                    <a:pt x="15" y="0"/>
                  </a:cubicBezTo>
                  <a:cubicBezTo>
                    <a:pt x="15" y="0"/>
                    <a:pt x="15" y="0"/>
                    <a:pt x="15" y="0"/>
                  </a:cubicBezTo>
                  <a:cubicBezTo>
                    <a:pt x="18" y="0"/>
                    <a:pt x="21" y="0"/>
                    <a:pt x="24" y="0"/>
                  </a:cubicBezTo>
                  <a:cubicBezTo>
                    <a:pt x="25" y="0"/>
                    <a:pt x="25" y="0"/>
                    <a:pt x="25" y="0"/>
                  </a:cubicBezTo>
                  <a:cubicBezTo>
                    <a:pt x="32" y="0"/>
                    <a:pt x="39" y="0"/>
                    <a:pt x="46" y="0"/>
                  </a:cubicBezTo>
                  <a:cubicBezTo>
                    <a:pt x="46" y="0"/>
                    <a:pt x="46" y="0"/>
                    <a:pt x="46" y="0"/>
                  </a:cubicBezTo>
                  <a:cubicBezTo>
                    <a:pt x="46" y="0"/>
                    <a:pt x="46" y="0"/>
                    <a:pt x="46" y="0"/>
                  </a:cubicBezTo>
                </a:path>
              </a:pathLst>
            </a:custGeom>
            <a:solidFill>
              <a:schemeClr val="accent5"/>
            </a:solidFill>
            <a:ln w="9525">
              <a:solidFill>
                <a:schemeClr val="bg1"/>
              </a:solidFill>
              <a:round/>
              <a:headEnd/>
              <a:tailEnd/>
            </a:ln>
          </p:spPr>
          <p:txBody>
            <a:bodyPr/>
            <a:lstStyle/>
            <a:p>
              <a:endParaRPr lang="de-DE"/>
            </a:p>
          </p:txBody>
        </p:sp>
        <p:sp>
          <p:nvSpPr>
            <p:cNvPr id="179" name="Freeform 2380"/>
            <p:cNvSpPr>
              <a:spLocks/>
            </p:cNvSpPr>
            <p:nvPr/>
          </p:nvSpPr>
          <p:spPr bwMode="auto">
            <a:xfrm>
              <a:off x="1822" y="2507"/>
              <a:ext cx="392" cy="452"/>
            </a:xfrm>
            <a:custGeom>
              <a:avLst/>
              <a:gdLst>
                <a:gd name="T0" fmla="*/ 113 w 59"/>
                <a:gd name="T1" fmla="*/ 80 h 68"/>
                <a:gd name="T2" fmla="*/ 140 w 59"/>
                <a:gd name="T3" fmla="*/ 80 h 68"/>
                <a:gd name="T4" fmla="*/ 140 w 59"/>
                <a:gd name="T5" fmla="*/ 80 h 68"/>
                <a:gd name="T6" fmla="*/ 166 w 59"/>
                <a:gd name="T7" fmla="*/ 66 h 68"/>
                <a:gd name="T8" fmla="*/ 159 w 59"/>
                <a:gd name="T9" fmla="*/ 53 h 68"/>
                <a:gd name="T10" fmla="*/ 179 w 59"/>
                <a:gd name="T11" fmla="*/ 33 h 68"/>
                <a:gd name="T12" fmla="*/ 199 w 59"/>
                <a:gd name="T13" fmla="*/ 33 h 68"/>
                <a:gd name="T14" fmla="*/ 226 w 59"/>
                <a:gd name="T15" fmla="*/ 20 h 68"/>
                <a:gd name="T16" fmla="*/ 252 w 59"/>
                <a:gd name="T17" fmla="*/ 0 h 68"/>
                <a:gd name="T18" fmla="*/ 332 w 59"/>
                <a:gd name="T19" fmla="*/ 0 h 68"/>
                <a:gd name="T20" fmla="*/ 332 w 59"/>
                <a:gd name="T21" fmla="*/ 219 h 68"/>
                <a:gd name="T22" fmla="*/ 332 w 59"/>
                <a:gd name="T23" fmla="*/ 279 h 68"/>
                <a:gd name="T24" fmla="*/ 379 w 59"/>
                <a:gd name="T25" fmla="*/ 279 h 68"/>
                <a:gd name="T26" fmla="*/ 379 w 59"/>
                <a:gd name="T27" fmla="*/ 392 h 68"/>
                <a:gd name="T28" fmla="*/ 379 w 59"/>
                <a:gd name="T29" fmla="*/ 399 h 68"/>
                <a:gd name="T30" fmla="*/ 372 w 59"/>
                <a:gd name="T31" fmla="*/ 399 h 68"/>
                <a:gd name="T32" fmla="*/ 352 w 59"/>
                <a:gd name="T33" fmla="*/ 412 h 68"/>
                <a:gd name="T34" fmla="*/ 326 w 59"/>
                <a:gd name="T35" fmla="*/ 412 h 68"/>
                <a:gd name="T36" fmla="*/ 306 w 59"/>
                <a:gd name="T37" fmla="*/ 399 h 68"/>
                <a:gd name="T38" fmla="*/ 259 w 59"/>
                <a:gd name="T39" fmla="*/ 386 h 68"/>
                <a:gd name="T40" fmla="*/ 226 w 59"/>
                <a:gd name="T41" fmla="*/ 386 h 68"/>
                <a:gd name="T42" fmla="*/ 186 w 59"/>
                <a:gd name="T43" fmla="*/ 425 h 68"/>
                <a:gd name="T44" fmla="*/ 106 w 59"/>
                <a:gd name="T45" fmla="*/ 405 h 68"/>
                <a:gd name="T46" fmla="*/ 73 w 59"/>
                <a:gd name="T47" fmla="*/ 379 h 68"/>
                <a:gd name="T48" fmla="*/ 80 w 59"/>
                <a:gd name="T49" fmla="*/ 366 h 68"/>
                <a:gd name="T50" fmla="*/ 73 w 59"/>
                <a:gd name="T51" fmla="*/ 346 h 68"/>
                <a:gd name="T52" fmla="*/ 66 w 59"/>
                <a:gd name="T53" fmla="*/ 312 h 68"/>
                <a:gd name="T54" fmla="*/ 53 w 59"/>
                <a:gd name="T55" fmla="*/ 286 h 68"/>
                <a:gd name="T56" fmla="*/ 53 w 59"/>
                <a:gd name="T57" fmla="*/ 259 h 68"/>
                <a:gd name="T58" fmla="*/ 40 w 59"/>
                <a:gd name="T59" fmla="*/ 246 h 68"/>
                <a:gd name="T60" fmla="*/ 33 w 59"/>
                <a:gd name="T61" fmla="*/ 226 h 68"/>
                <a:gd name="T62" fmla="*/ 33 w 59"/>
                <a:gd name="T63" fmla="*/ 206 h 68"/>
                <a:gd name="T64" fmla="*/ 20 w 59"/>
                <a:gd name="T65" fmla="*/ 213 h 68"/>
                <a:gd name="T66" fmla="*/ 7 w 59"/>
                <a:gd name="T67" fmla="*/ 193 h 68"/>
                <a:gd name="T68" fmla="*/ 13 w 59"/>
                <a:gd name="T69" fmla="*/ 173 h 68"/>
                <a:gd name="T70" fmla="*/ 13 w 59"/>
                <a:gd name="T71" fmla="*/ 140 h 68"/>
                <a:gd name="T72" fmla="*/ 33 w 59"/>
                <a:gd name="T73" fmla="*/ 126 h 68"/>
                <a:gd name="T74" fmla="*/ 40 w 59"/>
                <a:gd name="T75" fmla="*/ 120 h 68"/>
                <a:gd name="T76" fmla="*/ 47 w 59"/>
                <a:gd name="T77" fmla="*/ 126 h 68"/>
                <a:gd name="T78" fmla="*/ 60 w 59"/>
                <a:gd name="T79" fmla="*/ 120 h 68"/>
                <a:gd name="T80" fmla="*/ 73 w 59"/>
                <a:gd name="T81" fmla="*/ 106 h 68"/>
                <a:gd name="T82" fmla="*/ 100 w 59"/>
                <a:gd name="T83" fmla="*/ 100 h 68"/>
                <a:gd name="T84" fmla="*/ 113 w 59"/>
                <a:gd name="T85" fmla="*/ 80 h 68"/>
                <a:gd name="T86" fmla="*/ 113 w 59"/>
                <a:gd name="T87" fmla="*/ 80 h 68"/>
                <a:gd name="T88" fmla="*/ 113 w 59"/>
                <a:gd name="T89" fmla="*/ 8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68"/>
                <a:gd name="T137" fmla="*/ 59 w 59"/>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68">
                  <a:moveTo>
                    <a:pt x="17" y="12"/>
                  </a:moveTo>
                  <a:cubicBezTo>
                    <a:pt x="19" y="12"/>
                    <a:pt x="20" y="13"/>
                    <a:pt x="21" y="12"/>
                  </a:cubicBezTo>
                  <a:cubicBezTo>
                    <a:pt x="21" y="12"/>
                    <a:pt x="21" y="12"/>
                    <a:pt x="21" y="12"/>
                  </a:cubicBezTo>
                  <a:cubicBezTo>
                    <a:pt x="21" y="12"/>
                    <a:pt x="25" y="10"/>
                    <a:pt x="25" y="10"/>
                  </a:cubicBezTo>
                  <a:cubicBezTo>
                    <a:pt x="25" y="9"/>
                    <a:pt x="27" y="8"/>
                    <a:pt x="24" y="8"/>
                  </a:cubicBezTo>
                  <a:cubicBezTo>
                    <a:pt x="23" y="5"/>
                    <a:pt x="26" y="6"/>
                    <a:pt x="27" y="5"/>
                  </a:cubicBezTo>
                  <a:cubicBezTo>
                    <a:pt x="28" y="4"/>
                    <a:pt x="29" y="4"/>
                    <a:pt x="30" y="5"/>
                  </a:cubicBezTo>
                  <a:cubicBezTo>
                    <a:pt x="32" y="5"/>
                    <a:pt x="33" y="4"/>
                    <a:pt x="34" y="3"/>
                  </a:cubicBezTo>
                  <a:cubicBezTo>
                    <a:pt x="36" y="1"/>
                    <a:pt x="33" y="0"/>
                    <a:pt x="38" y="0"/>
                  </a:cubicBezTo>
                  <a:cubicBezTo>
                    <a:pt x="42" y="0"/>
                    <a:pt x="46" y="0"/>
                    <a:pt x="50" y="0"/>
                  </a:cubicBezTo>
                  <a:cubicBezTo>
                    <a:pt x="49" y="11"/>
                    <a:pt x="49" y="22"/>
                    <a:pt x="50" y="33"/>
                  </a:cubicBezTo>
                  <a:cubicBezTo>
                    <a:pt x="50" y="36"/>
                    <a:pt x="50" y="39"/>
                    <a:pt x="50" y="42"/>
                  </a:cubicBezTo>
                  <a:cubicBezTo>
                    <a:pt x="50" y="42"/>
                    <a:pt x="57" y="41"/>
                    <a:pt x="57" y="42"/>
                  </a:cubicBezTo>
                  <a:cubicBezTo>
                    <a:pt x="57" y="47"/>
                    <a:pt x="59" y="55"/>
                    <a:pt x="57" y="59"/>
                  </a:cubicBezTo>
                  <a:cubicBezTo>
                    <a:pt x="57" y="59"/>
                    <a:pt x="57" y="59"/>
                    <a:pt x="57" y="60"/>
                  </a:cubicBezTo>
                  <a:cubicBezTo>
                    <a:pt x="57" y="60"/>
                    <a:pt x="56" y="60"/>
                    <a:pt x="56" y="60"/>
                  </a:cubicBezTo>
                  <a:cubicBezTo>
                    <a:pt x="56" y="61"/>
                    <a:pt x="54" y="63"/>
                    <a:pt x="53" y="62"/>
                  </a:cubicBezTo>
                  <a:cubicBezTo>
                    <a:pt x="51" y="61"/>
                    <a:pt x="50" y="62"/>
                    <a:pt x="49" y="62"/>
                  </a:cubicBezTo>
                  <a:cubicBezTo>
                    <a:pt x="48" y="62"/>
                    <a:pt x="47" y="60"/>
                    <a:pt x="46" y="60"/>
                  </a:cubicBezTo>
                  <a:cubicBezTo>
                    <a:pt x="43" y="60"/>
                    <a:pt x="41" y="57"/>
                    <a:pt x="39" y="58"/>
                  </a:cubicBezTo>
                  <a:cubicBezTo>
                    <a:pt x="38" y="59"/>
                    <a:pt x="34" y="56"/>
                    <a:pt x="34" y="58"/>
                  </a:cubicBezTo>
                  <a:cubicBezTo>
                    <a:pt x="29" y="56"/>
                    <a:pt x="30" y="62"/>
                    <a:pt x="28" y="64"/>
                  </a:cubicBezTo>
                  <a:cubicBezTo>
                    <a:pt x="25" y="68"/>
                    <a:pt x="20" y="62"/>
                    <a:pt x="16" y="61"/>
                  </a:cubicBezTo>
                  <a:cubicBezTo>
                    <a:pt x="14" y="60"/>
                    <a:pt x="11" y="59"/>
                    <a:pt x="11" y="57"/>
                  </a:cubicBezTo>
                  <a:cubicBezTo>
                    <a:pt x="10" y="57"/>
                    <a:pt x="12" y="56"/>
                    <a:pt x="12" y="55"/>
                  </a:cubicBezTo>
                  <a:cubicBezTo>
                    <a:pt x="12" y="54"/>
                    <a:pt x="11" y="53"/>
                    <a:pt x="11" y="52"/>
                  </a:cubicBezTo>
                  <a:cubicBezTo>
                    <a:pt x="10" y="50"/>
                    <a:pt x="10" y="49"/>
                    <a:pt x="10" y="47"/>
                  </a:cubicBezTo>
                  <a:cubicBezTo>
                    <a:pt x="10" y="46"/>
                    <a:pt x="10" y="42"/>
                    <a:pt x="8" y="43"/>
                  </a:cubicBezTo>
                  <a:cubicBezTo>
                    <a:pt x="7" y="41"/>
                    <a:pt x="8" y="40"/>
                    <a:pt x="8" y="39"/>
                  </a:cubicBezTo>
                  <a:cubicBezTo>
                    <a:pt x="8" y="38"/>
                    <a:pt x="7" y="38"/>
                    <a:pt x="6" y="37"/>
                  </a:cubicBezTo>
                  <a:cubicBezTo>
                    <a:pt x="5" y="35"/>
                    <a:pt x="5" y="36"/>
                    <a:pt x="5" y="34"/>
                  </a:cubicBezTo>
                  <a:cubicBezTo>
                    <a:pt x="5" y="32"/>
                    <a:pt x="6" y="32"/>
                    <a:pt x="5" y="31"/>
                  </a:cubicBezTo>
                  <a:cubicBezTo>
                    <a:pt x="4" y="31"/>
                    <a:pt x="4" y="32"/>
                    <a:pt x="3" y="32"/>
                  </a:cubicBezTo>
                  <a:cubicBezTo>
                    <a:pt x="1" y="32"/>
                    <a:pt x="2" y="30"/>
                    <a:pt x="1" y="29"/>
                  </a:cubicBezTo>
                  <a:cubicBezTo>
                    <a:pt x="1" y="27"/>
                    <a:pt x="0" y="28"/>
                    <a:pt x="2" y="26"/>
                  </a:cubicBezTo>
                  <a:cubicBezTo>
                    <a:pt x="2" y="25"/>
                    <a:pt x="2" y="22"/>
                    <a:pt x="2" y="21"/>
                  </a:cubicBezTo>
                  <a:cubicBezTo>
                    <a:pt x="3" y="21"/>
                    <a:pt x="4" y="18"/>
                    <a:pt x="5" y="19"/>
                  </a:cubicBezTo>
                  <a:cubicBezTo>
                    <a:pt x="6" y="19"/>
                    <a:pt x="6" y="19"/>
                    <a:pt x="6" y="18"/>
                  </a:cubicBezTo>
                  <a:cubicBezTo>
                    <a:pt x="6" y="18"/>
                    <a:pt x="7" y="19"/>
                    <a:pt x="7" y="19"/>
                  </a:cubicBezTo>
                  <a:cubicBezTo>
                    <a:pt x="8" y="19"/>
                    <a:pt x="9" y="20"/>
                    <a:pt x="9" y="18"/>
                  </a:cubicBezTo>
                  <a:cubicBezTo>
                    <a:pt x="9" y="18"/>
                    <a:pt x="11" y="17"/>
                    <a:pt x="11" y="16"/>
                  </a:cubicBezTo>
                  <a:cubicBezTo>
                    <a:pt x="12" y="14"/>
                    <a:pt x="14" y="16"/>
                    <a:pt x="15" y="15"/>
                  </a:cubicBezTo>
                  <a:cubicBezTo>
                    <a:pt x="16" y="14"/>
                    <a:pt x="16" y="13"/>
                    <a:pt x="17" y="12"/>
                  </a:cubicBezTo>
                  <a:cubicBezTo>
                    <a:pt x="17" y="12"/>
                    <a:pt x="17" y="12"/>
                    <a:pt x="17" y="12"/>
                  </a:cubicBezTo>
                  <a:cubicBezTo>
                    <a:pt x="17" y="12"/>
                    <a:pt x="17" y="12"/>
                    <a:pt x="17" y="12"/>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0" name="Freeform 2381"/>
            <p:cNvSpPr>
              <a:spLocks/>
            </p:cNvSpPr>
            <p:nvPr/>
          </p:nvSpPr>
          <p:spPr bwMode="auto">
            <a:xfrm>
              <a:off x="3311" y="2547"/>
              <a:ext cx="598" cy="552"/>
            </a:xfrm>
            <a:custGeom>
              <a:avLst/>
              <a:gdLst>
                <a:gd name="T0" fmla="*/ 485 w 90"/>
                <a:gd name="T1" fmla="*/ 20 h 83"/>
                <a:gd name="T2" fmla="*/ 498 w 90"/>
                <a:gd name="T3" fmla="*/ 47 h 83"/>
                <a:gd name="T4" fmla="*/ 525 w 90"/>
                <a:gd name="T5" fmla="*/ 80 h 83"/>
                <a:gd name="T6" fmla="*/ 545 w 90"/>
                <a:gd name="T7" fmla="*/ 113 h 83"/>
                <a:gd name="T8" fmla="*/ 558 w 90"/>
                <a:gd name="T9" fmla="*/ 126 h 83"/>
                <a:gd name="T10" fmla="*/ 571 w 90"/>
                <a:gd name="T11" fmla="*/ 146 h 83"/>
                <a:gd name="T12" fmla="*/ 585 w 90"/>
                <a:gd name="T13" fmla="*/ 160 h 83"/>
                <a:gd name="T14" fmla="*/ 598 w 90"/>
                <a:gd name="T15" fmla="*/ 193 h 83"/>
                <a:gd name="T16" fmla="*/ 585 w 90"/>
                <a:gd name="T17" fmla="*/ 200 h 83"/>
                <a:gd name="T18" fmla="*/ 578 w 90"/>
                <a:gd name="T19" fmla="*/ 239 h 83"/>
                <a:gd name="T20" fmla="*/ 505 w 90"/>
                <a:gd name="T21" fmla="*/ 273 h 83"/>
                <a:gd name="T22" fmla="*/ 445 w 90"/>
                <a:gd name="T23" fmla="*/ 286 h 83"/>
                <a:gd name="T24" fmla="*/ 359 w 90"/>
                <a:gd name="T25" fmla="*/ 319 h 83"/>
                <a:gd name="T26" fmla="*/ 352 w 90"/>
                <a:gd name="T27" fmla="*/ 379 h 83"/>
                <a:gd name="T28" fmla="*/ 299 w 90"/>
                <a:gd name="T29" fmla="*/ 519 h 83"/>
                <a:gd name="T30" fmla="*/ 252 w 90"/>
                <a:gd name="T31" fmla="*/ 552 h 83"/>
                <a:gd name="T32" fmla="*/ 93 w 90"/>
                <a:gd name="T33" fmla="*/ 519 h 83"/>
                <a:gd name="T34" fmla="*/ 53 w 90"/>
                <a:gd name="T35" fmla="*/ 485 h 83"/>
                <a:gd name="T36" fmla="*/ 33 w 90"/>
                <a:gd name="T37" fmla="*/ 472 h 83"/>
                <a:gd name="T38" fmla="*/ 27 w 90"/>
                <a:gd name="T39" fmla="*/ 459 h 83"/>
                <a:gd name="T40" fmla="*/ 13 w 90"/>
                <a:gd name="T41" fmla="*/ 426 h 83"/>
                <a:gd name="T42" fmla="*/ 13 w 90"/>
                <a:gd name="T43" fmla="*/ 326 h 83"/>
                <a:gd name="T44" fmla="*/ 0 w 90"/>
                <a:gd name="T45" fmla="*/ 193 h 83"/>
                <a:gd name="T46" fmla="*/ 159 w 90"/>
                <a:gd name="T47" fmla="*/ 193 h 83"/>
                <a:gd name="T48" fmla="*/ 213 w 90"/>
                <a:gd name="T49" fmla="*/ 140 h 83"/>
                <a:gd name="T50" fmla="*/ 233 w 90"/>
                <a:gd name="T51" fmla="*/ 133 h 83"/>
                <a:gd name="T52" fmla="*/ 246 w 90"/>
                <a:gd name="T53" fmla="*/ 126 h 83"/>
                <a:gd name="T54" fmla="*/ 339 w 90"/>
                <a:gd name="T55" fmla="*/ 126 h 83"/>
                <a:gd name="T56" fmla="*/ 372 w 90"/>
                <a:gd name="T57" fmla="*/ 86 h 83"/>
                <a:gd name="T58" fmla="*/ 379 w 90"/>
                <a:gd name="T59" fmla="*/ 80 h 83"/>
                <a:gd name="T60" fmla="*/ 465 w 90"/>
                <a:gd name="T61" fmla="*/ 53 h 83"/>
                <a:gd name="T62" fmla="*/ 478 w 90"/>
                <a:gd name="T63" fmla="*/ 7 h 83"/>
                <a:gd name="T64" fmla="*/ 485 w 90"/>
                <a:gd name="T65" fmla="*/ 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3"/>
                <a:gd name="T101" fmla="*/ 90 w 90"/>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3">
                  <a:moveTo>
                    <a:pt x="73" y="1"/>
                  </a:moveTo>
                  <a:cubicBezTo>
                    <a:pt x="73" y="2"/>
                    <a:pt x="73" y="2"/>
                    <a:pt x="73" y="3"/>
                  </a:cubicBezTo>
                  <a:cubicBezTo>
                    <a:pt x="73" y="2"/>
                    <a:pt x="73" y="2"/>
                    <a:pt x="74" y="2"/>
                  </a:cubicBezTo>
                  <a:cubicBezTo>
                    <a:pt x="73" y="5"/>
                    <a:pt x="76" y="5"/>
                    <a:pt x="75" y="7"/>
                  </a:cubicBezTo>
                  <a:cubicBezTo>
                    <a:pt x="77" y="7"/>
                    <a:pt x="78" y="8"/>
                    <a:pt x="78" y="11"/>
                  </a:cubicBezTo>
                  <a:cubicBezTo>
                    <a:pt x="79" y="10"/>
                    <a:pt x="79" y="11"/>
                    <a:pt x="79" y="12"/>
                  </a:cubicBezTo>
                  <a:cubicBezTo>
                    <a:pt x="81" y="12"/>
                    <a:pt x="80" y="14"/>
                    <a:pt x="80" y="15"/>
                  </a:cubicBezTo>
                  <a:cubicBezTo>
                    <a:pt x="81" y="15"/>
                    <a:pt x="82" y="16"/>
                    <a:pt x="82" y="17"/>
                  </a:cubicBezTo>
                  <a:cubicBezTo>
                    <a:pt x="83" y="16"/>
                    <a:pt x="83" y="18"/>
                    <a:pt x="83" y="19"/>
                  </a:cubicBezTo>
                  <a:cubicBezTo>
                    <a:pt x="83" y="19"/>
                    <a:pt x="84" y="19"/>
                    <a:pt x="84" y="19"/>
                  </a:cubicBezTo>
                  <a:cubicBezTo>
                    <a:pt x="84" y="19"/>
                    <a:pt x="84" y="20"/>
                    <a:pt x="84" y="20"/>
                  </a:cubicBezTo>
                  <a:cubicBezTo>
                    <a:pt x="86" y="20"/>
                    <a:pt x="86" y="21"/>
                    <a:pt x="86" y="22"/>
                  </a:cubicBezTo>
                  <a:cubicBezTo>
                    <a:pt x="87" y="22"/>
                    <a:pt x="87" y="23"/>
                    <a:pt x="87" y="25"/>
                  </a:cubicBezTo>
                  <a:cubicBezTo>
                    <a:pt x="87" y="24"/>
                    <a:pt x="88" y="24"/>
                    <a:pt x="88" y="24"/>
                  </a:cubicBezTo>
                  <a:cubicBezTo>
                    <a:pt x="88" y="26"/>
                    <a:pt x="89" y="25"/>
                    <a:pt x="89" y="27"/>
                  </a:cubicBezTo>
                  <a:cubicBezTo>
                    <a:pt x="89" y="28"/>
                    <a:pt x="89" y="28"/>
                    <a:pt x="90" y="29"/>
                  </a:cubicBezTo>
                  <a:cubicBezTo>
                    <a:pt x="89" y="29"/>
                    <a:pt x="89" y="29"/>
                    <a:pt x="89" y="29"/>
                  </a:cubicBezTo>
                  <a:cubicBezTo>
                    <a:pt x="89" y="30"/>
                    <a:pt x="90" y="29"/>
                    <a:pt x="88" y="30"/>
                  </a:cubicBezTo>
                  <a:cubicBezTo>
                    <a:pt x="89" y="31"/>
                    <a:pt x="87" y="35"/>
                    <a:pt x="86" y="35"/>
                  </a:cubicBezTo>
                  <a:cubicBezTo>
                    <a:pt x="86" y="35"/>
                    <a:pt x="86" y="36"/>
                    <a:pt x="87" y="36"/>
                  </a:cubicBezTo>
                  <a:cubicBezTo>
                    <a:pt x="83" y="36"/>
                    <a:pt x="80" y="36"/>
                    <a:pt x="77" y="36"/>
                  </a:cubicBezTo>
                  <a:cubicBezTo>
                    <a:pt x="77" y="38"/>
                    <a:pt x="78" y="41"/>
                    <a:pt x="76" y="41"/>
                  </a:cubicBezTo>
                  <a:cubicBezTo>
                    <a:pt x="74" y="41"/>
                    <a:pt x="71" y="41"/>
                    <a:pt x="69" y="41"/>
                  </a:cubicBezTo>
                  <a:cubicBezTo>
                    <a:pt x="70" y="43"/>
                    <a:pt x="69" y="44"/>
                    <a:pt x="67" y="43"/>
                  </a:cubicBezTo>
                  <a:cubicBezTo>
                    <a:pt x="67" y="45"/>
                    <a:pt x="66" y="46"/>
                    <a:pt x="64" y="46"/>
                  </a:cubicBezTo>
                  <a:cubicBezTo>
                    <a:pt x="65" y="50"/>
                    <a:pt x="57" y="48"/>
                    <a:pt x="54" y="48"/>
                  </a:cubicBezTo>
                  <a:cubicBezTo>
                    <a:pt x="54" y="51"/>
                    <a:pt x="54" y="54"/>
                    <a:pt x="54" y="57"/>
                  </a:cubicBezTo>
                  <a:cubicBezTo>
                    <a:pt x="54" y="57"/>
                    <a:pt x="53" y="57"/>
                    <a:pt x="53" y="57"/>
                  </a:cubicBezTo>
                  <a:cubicBezTo>
                    <a:pt x="53" y="64"/>
                    <a:pt x="53" y="71"/>
                    <a:pt x="53" y="78"/>
                  </a:cubicBezTo>
                  <a:cubicBezTo>
                    <a:pt x="50" y="78"/>
                    <a:pt x="48" y="78"/>
                    <a:pt x="45" y="78"/>
                  </a:cubicBezTo>
                  <a:cubicBezTo>
                    <a:pt x="46" y="82"/>
                    <a:pt x="40" y="81"/>
                    <a:pt x="38" y="81"/>
                  </a:cubicBezTo>
                  <a:cubicBezTo>
                    <a:pt x="38" y="81"/>
                    <a:pt x="38" y="82"/>
                    <a:pt x="38" y="83"/>
                  </a:cubicBezTo>
                  <a:cubicBezTo>
                    <a:pt x="30" y="83"/>
                    <a:pt x="22" y="83"/>
                    <a:pt x="14" y="83"/>
                  </a:cubicBezTo>
                  <a:cubicBezTo>
                    <a:pt x="14" y="81"/>
                    <a:pt x="14" y="80"/>
                    <a:pt x="14" y="78"/>
                  </a:cubicBezTo>
                  <a:cubicBezTo>
                    <a:pt x="13" y="78"/>
                    <a:pt x="12" y="78"/>
                    <a:pt x="10" y="78"/>
                  </a:cubicBezTo>
                  <a:cubicBezTo>
                    <a:pt x="11" y="74"/>
                    <a:pt x="7" y="77"/>
                    <a:pt x="8" y="73"/>
                  </a:cubicBezTo>
                  <a:cubicBezTo>
                    <a:pt x="8" y="71"/>
                    <a:pt x="9" y="71"/>
                    <a:pt x="9" y="69"/>
                  </a:cubicBezTo>
                  <a:cubicBezTo>
                    <a:pt x="8" y="69"/>
                    <a:pt x="7" y="70"/>
                    <a:pt x="5" y="71"/>
                  </a:cubicBezTo>
                  <a:cubicBezTo>
                    <a:pt x="6" y="70"/>
                    <a:pt x="5" y="69"/>
                    <a:pt x="5" y="69"/>
                  </a:cubicBezTo>
                  <a:cubicBezTo>
                    <a:pt x="5" y="69"/>
                    <a:pt x="5" y="69"/>
                    <a:pt x="4" y="69"/>
                  </a:cubicBezTo>
                  <a:cubicBezTo>
                    <a:pt x="4" y="68"/>
                    <a:pt x="4" y="67"/>
                    <a:pt x="3" y="68"/>
                  </a:cubicBezTo>
                  <a:cubicBezTo>
                    <a:pt x="3" y="65"/>
                    <a:pt x="2" y="66"/>
                    <a:pt x="2" y="64"/>
                  </a:cubicBezTo>
                  <a:cubicBezTo>
                    <a:pt x="2" y="62"/>
                    <a:pt x="2" y="60"/>
                    <a:pt x="2" y="57"/>
                  </a:cubicBezTo>
                  <a:cubicBezTo>
                    <a:pt x="2" y="55"/>
                    <a:pt x="2" y="52"/>
                    <a:pt x="2" y="49"/>
                  </a:cubicBezTo>
                  <a:cubicBezTo>
                    <a:pt x="2" y="48"/>
                    <a:pt x="3" y="42"/>
                    <a:pt x="1" y="43"/>
                  </a:cubicBezTo>
                  <a:cubicBezTo>
                    <a:pt x="0" y="38"/>
                    <a:pt x="0" y="34"/>
                    <a:pt x="0" y="29"/>
                  </a:cubicBezTo>
                  <a:cubicBezTo>
                    <a:pt x="8" y="29"/>
                    <a:pt x="16" y="29"/>
                    <a:pt x="23" y="29"/>
                  </a:cubicBezTo>
                  <a:cubicBezTo>
                    <a:pt x="24" y="29"/>
                    <a:pt x="24" y="29"/>
                    <a:pt x="24" y="29"/>
                  </a:cubicBezTo>
                  <a:cubicBezTo>
                    <a:pt x="26" y="29"/>
                    <a:pt x="32" y="30"/>
                    <a:pt x="32" y="29"/>
                  </a:cubicBezTo>
                  <a:cubicBezTo>
                    <a:pt x="32" y="26"/>
                    <a:pt x="32" y="24"/>
                    <a:pt x="32" y="21"/>
                  </a:cubicBezTo>
                  <a:cubicBezTo>
                    <a:pt x="33" y="21"/>
                    <a:pt x="33" y="21"/>
                    <a:pt x="33" y="21"/>
                  </a:cubicBezTo>
                  <a:cubicBezTo>
                    <a:pt x="34" y="21"/>
                    <a:pt x="35" y="21"/>
                    <a:pt x="35" y="20"/>
                  </a:cubicBezTo>
                  <a:cubicBezTo>
                    <a:pt x="35" y="20"/>
                    <a:pt x="36" y="20"/>
                    <a:pt x="37" y="20"/>
                  </a:cubicBezTo>
                  <a:cubicBezTo>
                    <a:pt x="37" y="19"/>
                    <a:pt x="37" y="19"/>
                    <a:pt x="37" y="19"/>
                  </a:cubicBezTo>
                  <a:cubicBezTo>
                    <a:pt x="42" y="19"/>
                    <a:pt x="46" y="19"/>
                    <a:pt x="50" y="19"/>
                  </a:cubicBezTo>
                  <a:cubicBezTo>
                    <a:pt x="50" y="19"/>
                    <a:pt x="51" y="19"/>
                    <a:pt x="51" y="19"/>
                  </a:cubicBezTo>
                  <a:cubicBezTo>
                    <a:pt x="55" y="19"/>
                    <a:pt x="55" y="19"/>
                    <a:pt x="55" y="15"/>
                  </a:cubicBezTo>
                  <a:cubicBezTo>
                    <a:pt x="56" y="15"/>
                    <a:pt x="56" y="14"/>
                    <a:pt x="56" y="13"/>
                  </a:cubicBezTo>
                  <a:cubicBezTo>
                    <a:pt x="57" y="13"/>
                    <a:pt x="57" y="13"/>
                    <a:pt x="57" y="13"/>
                  </a:cubicBezTo>
                  <a:cubicBezTo>
                    <a:pt x="57" y="13"/>
                    <a:pt x="57" y="12"/>
                    <a:pt x="57" y="12"/>
                  </a:cubicBezTo>
                  <a:cubicBezTo>
                    <a:pt x="59" y="12"/>
                    <a:pt x="61" y="10"/>
                    <a:pt x="61" y="8"/>
                  </a:cubicBezTo>
                  <a:cubicBezTo>
                    <a:pt x="64" y="8"/>
                    <a:pt x="67" y="8"/>
                    <a:pt x="70" y="8"/>
                  </a:cubicBezTo>
                  <a:cubicBezTo>
                    <a:pt x="70" y="8"/>
                    <a:pt x="70" y="1"/>
                    <a:pt x="70" y="0"/>
                  </a:cubicBezTo>
                  <a:cubicBezTo>
                    <a:pt x="72" y="0"/>
                    <a:pt x="72" y="0"/>
                    <a:pt x="72" y="1"/>
                  </a:cubicBezTo>
                  <a:cubicBezTo>
                    <a:pt x="72" y="1"/>
                    <a:pt x="72" y="1"/>
                    <a:pt x="73" y="1"/>
                  </a:cubicBezTo>
                  <a:cubicBezTo>
                    <a:pt x="73" y="1"/>
                    <a:pt x="73" y="1"/>
                    <a:pt x="73" y="1"/>
                  </a:cubicBezTo>
                  <a:cubicBezTo>
                    <a:pt x="73" y="1"/>
                    <a:pt x="73" y="1"/>
                    <a:pt x="73" y="1"/>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81" name="Freeform 2382"/>
            <p:cNvSpPr>
              <a:spLocks/>
            </p:cNvSpPr>
            <p:nvPr/>
          </p:nvSpPr>
          <p:spPr bwMode="auto">
            <a:xfrm>
              <a:off x="3796" y="2547"/>
              <a:ext cx="325" cy="339"/>
            </a:xfrm>
            <a:custGeom>
              <a:avLst/>
              <a:gdLst>
                <a:gd name="T0" fmla="*/ 93 w 49"/>
                <a:gd name="T1" fmla="*/ 239 h 51"/>
                <a:gd name="T2" fmla="*/ 86 w 49"/>
                <a:gd name="T3" fmla="*/ 233 h 51"/>
                <a:gd name="T4" fmla="*/ 99 w 49"/>
                <a:gd name="T5" fmla="*/ 199 h 51"/>
                <a:gd name="T6" fmla="*/ 106 w 49"/>
                <a:gd name="T7" fmla="*/ 193 h 51"/>
                <a:gd name="T8" fmla="*/ 113 w 49"/>
                <a:gd name="T9" fmla="*/ 193 h 51"/>
                <a:gd name="T10" fmla="*/ 106 w 49"/>
                <a:gd name="T11" fmla="*/ 179 h 51"/>
                <a:gd name="T12" fmla="*/ 106 w 49"/>
                <a:gd name="T13" fmla="*/ 173 h 51"/>
                <a:gd name="T14" fmla="*/ 99 w 49"/>
                <a:gd name="T15" fmla="*/ 160 h 51"/>
                <a:gd name="T16" fmla="*/ 93 w 49"/>
                <a:gd name="T17" fmla="*/ 166 h 51"/>
                <a:gd name="T18" fmla="*/ 86 w 49"/>
                <a:gd name="T19" fmla="*/ 146 h 51"/>
                <a:gd name="T20" fmla="*/ 73 w 49"/>
                <a:gd name="T21" fmla="*/ 133 h 51"/>
                <a:gd name="T22" fmla="*/ 73 w 49"/>
                <a:gd name="T23" fmla="*/ 126 h 51"/>
                <a:gd name="T24" fmla="*/ 66 w 49"/>
                <a:gd name="T25" fmla="*/ 126 h 51"/>
                <a:gd name="T26" fmla="*/ 60 w 49"/>
                <a:gd name="T27" fmla="*/ 113 h 51"/>
                <a:gd name="T28" fmla="*/ 46 w 49"/>
                <a:gd name="T29" fmla="*/ 100 h 51"/>
                <a:gd name="T30" fmla="*/ 40 w 49"/>
                <a:gd name="T31" fmla="*/ 80 h 51"/>
                <a:gd name="T32" fmla="*/ 33 w 49"/>
                <a:gd name="T33" fmla="*/ 73 h 51"/>
                <a:gd name="T34" fmla="*/ 13 w 49"/>
                <a:gd name="T35" fmla="*/ 47 h 51"/>
                <a:gd name="T36" fmla="*/ 7 w 49"/>
                <a:gd name="T37" fmla="*/ 13 h 51"/>
                <a:gd name="T38" fmla="*/ 0 w 49"/>
                <a:gd name="T39" fmla="*/ 20 h 51"/>
                <a:gd name="T40" fmla="*/ 0 w 49"/>
                <a:gd name="T41" fmla="*/ 7 h 51"/>
                <a:gd name="T42" fmla="*/ 126 w 49"/>
                <a:gd name="T43" fmla="*/ 7 h 51"/>
                <a:gd name="T44" fmla="*/ 186 w 49"/>
                <a:gd name="T45" fmla="*/ 7 h 51"/>
                <a:gd name="T46" fmla="*/ 226 w 49"/>
                <a:gd name="T47" fmla="*/ 20 h 51"/>
                <a:gd name="T48" fmla="*/ 239 w 49"/>
                <a:gd name="T49" fmla="*/ 53 h 51"/>
                <a:gd name="T50" fmla="*/ 285 w 49"/>
                <a:gd name="T51" fmla="*/ 53 h 51"/>
                <a:gd name="T52" fmla="*/ 285 w 49"/>
                <a:gd name="T53" fmla="*/ 100 h 51"/>
                <a:gd name="T54" fmla="*/ 292 w 49"/>
                <a:gd name="T55" fmla="*/ 106 h 51"/>
                <a:gd name="T56" fmla="*/ 292 w 49"/>
                <a:gd name="T57" fmla="*/ 140 h 51"/>
                <a:gd name="T58" fmla="*/ 292 w 49"/>
                <a:gd name="T59" fmla="*/ 193 h 51"/>
                <a:gd name="T60" fmla="*/ 325 w 49"/>
                <a:gd name="T61" fmla="*/ 193 h 51"/>
                <a:gd name="T62" fmla="*/ 325 w 49"/>
                <a:gd name="T63" fmla="*/ 286 h 51"/>
                <a:gd name="T64" fmla="*/ 325 w 49"/>
                <a:gd name="T65" fmla="*/ 332 h 51"/>
                <a:gd name="T66" fmla="*/ 279 w 49"/>
                <a:gd name="T67" fmla="*/ 332 h 51"/>
                <a:gd name="T68" fmla="*/ 279 w 49"/>
                <a:gd name="T69" fmla="*/ 312 h 51"/>
                <a:gd name="T70" fmla="*/ 226 w 49"/>
                <a:gd name="T71" fmla="*/ 299 h 51"/>
                <a:gd name="T72" fmla="*/ 219 w 49"/>
                <a:gd name="T73" fmla="*/ 286 h 51"/>
                <a:gd name="T74" fmla="*/ 179 w 49"/>
                <a:gd name="T75" fmla="*/ 286 h 51"/>
                <a:gd name="T76" fmla="*/ 126 w 49"/>
                <a:gd name="T77" fmla="*/ 279 h 51"/>
                <a:gd name="T78" fmla="*/ 126 w 49"/>
                <a:gd name="T79" fmla="*/ 239 h 51"/>
                <a:gd name="T80" fmla="*/ 93 w 49"/>
                <a:gd name="T81" fmla="*/ 239 h 51"/>
                <a:gd name="T82" fmla="*/ 93 w 49"/>
                <a:gd name="T83" fmla="*/ 239 h 51"/>
                <a:gd name="T84" fmla="*/ 93 w 49"/>
                <a:gd name="T85" fmla="*/ 23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51"/>
                <a:gd name="T131" fmla="*/ 49 w 49"/>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51">
                  <a:moveTo>
                    <a:pt x="14" y="36"/>
                  </a:moveTo>
                  <a:cubicBezTo>
                    <a:pt x="13" y="36"/>
                    <a:pt x="13" y="35"/>
                    <a:pt x="13" y="35"/>
                  </a:cubicBezTo>
                  <a:cubicBezTo>
                    <a:pt x="14" y="35"/>
                    <a:pt x="16" y="31"/>
                    <a:pt x="15" y="30"/>
                  </a:cubicBezTo>
                  <a:cubicBezTo>
                    <a:pt x="17" y="29"/>
                    <a:pt x="16" y="30"/>
                    <a:pt x="16" y="29"/>
                  </a:cubicBezTo>
                  <a:cubicBezTo>
                    <a:pt x="16" y="29"/>
                    <a:pt x="16" y="29"/>
                    <a:pt x="17" y="29"/>
                  </a:cubicBezTo>
                  <a:cubicBezTo>
                    <a:pt x="16" y="28"/>
                    <a:pt x="16" y="28"/>
                    <a:pt x="16" y="27"/>
                  </a:cubicBezTo>
                  <a:cubicBezTo>
                    <a:pt x="16" y="27"/>
                    <a:pt x="17" y="26"/>
                    <a:pt x="16" y="26"/>
                  </a:cubicBezTo>
                  <a:cubicBezTo>
                    <a:pt x="16" y="25"/>
                    <a:pt x="15" y="26"/>
                    <a:pt x="15" y="24"/>
                  </a:cubicBezTo>
                  <a:cubicBezTo>
                    <a:pt x="15" y="24"/>
                    <a:pt x="14" y="24"/>
                    <a:pt x="14" y="25"/>
                  </a:cubicBezTo>
                  <a:cubicBezTo>
                    <a:pt x="14" y="23"/>
                    <a:pt x="14" y="22"/>
                    <a:pt x="13" y="22"/>
                  </a:cubicBezTo>
                  <a:cubicBezTo>
                    <a:pt x="13" y="21"/>
                    <a:pt x="13" y="20"/>
                    <a:pt x="11" y="20"/>
                  </a:cubicBezTo>
                  <a:cubicBezTo>
                    <a:pt x="11" y="20"/>
                    <a:pt x="11" y="19"/>
                    <a:pt x="11" y="19"/>
                  </a:cubicBezTo>
                  <a:cubicBezTo>
                    <a:pt x="11" y="19"/>
                    <a:pt x="10" y="19"/>
                    <a:pt x="10" y="19"/>
                  </a:cubicBezTo>
                  <a:cubicBezTo>
                    <a:pt x="10" y="18"/>
                    <a:pt x="10" y="16"/>
                    <a:pt x="9" y="17"/>
                  </a:cubicBezTo>
                  <a:cubicBezTo>
                    <a:pt x="9" y="16"/>
                    <a:pt x="8" y="15"/>
                    <a:pt x="7" y="15"/>
                  </a:cubicBezTo>
                  <a:cubicBezTo>
                    <a:pt x="7" y="14"/>
                    <a:pt x="8" y="12"/>
                    <a:pt x="6" y="12"/>
                  </a:cubicBezTo>
                  <a:cubicBezTo>
                    <a:pt x="6" y="11"/>
                    <a:pt x="6" y="10"/>
                    <a:pt x="5" y="11"/>
                  </a:cubicBezTo>
                  <a:cubicBezTo>
                    <a:pt x="5" y="8"/>
                    <a:pt x="4" y="7"/>
                    <a:pt x="2" y="7"/>
                  </a:cubicBezTo>
                  <a:cubicBezTo>
                    <a:pt x="3" y="5"/>
                    <a:pt x="0" y="5"/>
                    <a:pt x="1" y="2"/>
                  </a:cubicBezTo>
                  <a:cubicBezTo>
                    <a:pt x="0" y="2"/>
                    <a:pt x="0" y="2"/>
                    <a:pt x="0" y="3"/>
                  </a:cubicBezTo>
                  <a:cubicBezTo>
                    <a:pt x="0" y="2"/>
                    <a:pt x="0" y="2"/>
                    <a:pt x="0" y="1"/>
                  </a:cubicBezTo>
                  <a:cubicBezTo>
                    <a:pt x="6" y="1"/>
                    <a:pt x="13" y="1"/>
                    <a:pt x="19" y="1"/>
                  </a:cubicBezTo>
                  <a:cubicBezTo>
                    <a:pt x="22" y="1"/>
                    <a:pt x="25" y="1"/>
                    <a:pt x="28" y="1"/>
                  </a:cubicBezTo>
                  <a:cubicBezTo>
                    <a:pt x="29" y="1"/>
                    <a:pt x="34" y="0"/>
                    <a:pt x="34" y="3"/>
                  </a:cubicBezTo>
                  <a:cubicBezTo>
                    <a:pt x="37" y="2"/>
                    <a:pt x="36" y="6"/>
                    <a:pt x="36" y="8"/>
                  </a:cubicBezTo>
                  <a:cubicBezTo>
                    <a:pt x="38" y="8"/>
                    <a:pt x="40" y="8"/>
                    <a:pt x="43" y="8"/>
                  </a:cubicBezTo>
                  <a:cubicBezTo>
                    <a:pt x="43" y="8"/>
                    <a:pt x="43" y="14"/>
                    <a:pt x="43" y="15"/>
                  </a:cubicBezTo>
                  <a:cubicBezTo>
                    <a:pt x="43" y="16"/>
                    <a:pt x="44" y="15"/>
                    <a:pt x="44" y="16"/>
                  </a:cubicBezTo>
                  <a:cubicBezTo>
                    <a:pt x="44" y="18"/>
                    <a:pt x="44" y="19"/>
                    <a:pt x="44" y="21"/>
                  </a:cubicBezTo>
                  <a:cubicBezTo>
                    <a:pt x="44" y="23"/>
                    <a:pt x="44" y="26"/>
                    <a:pt x="44" y="29"/>
                  </a:cubicBezTo>
                  <a:cubicBezTo>
                    <a:pt x="46" y="29"/>
                    <a:pt x="47" y="29"/>
                    <a:pt x="49" y="29"/>
                  </a:cubicBezTo>
                  <a:cubicBezTo>
                    <a:pt x="49" y="34"/>
                    <a:pt x="49" y="38"/>
                    <a:pt x="49" y="43"/>
                  </a:cubicBezTo>
                  <a:cubicBezTo>
                    <a:pt x="49" y="44"/>
                    <a:pt x="49" y="49"/>
                    <a:pt x="49" y="50"/>
                  </a:cubicBezTo>
                  <a:cubicBezTo>
                    <a:pt x="48" y="51"/>
                    <a:pt x="43" y="50"/>
                    <a:pt x="42" y="50"/>
                  </a:cubicBezTo>
                  <a:cubicBezTo>
                    <a:pt x="42" y="49"/>
                    <a:pt x="42" y="48"/>
                    <a:pt x="42" y="47"/>
                  </a:cubicBezTo>
                  <a:cubicBezTo>
                    <a:pt x="40" y="47"/>
                    <a:pt x="34" y="48"/>
                    <a:pt x="34" y="45"/>
                  </a:cubicBezTo>
                  <a:cubicBezTo>
                    <a:pt x="34" y="44"/>
                    <a:pt x="35" y="43"/>
                    <a:pt x="33" y="43"/>
                  </a:cubicBezTo>
                  <a:cubicBezTo>
                    <a:pt x="31" y="43"/>
                    <a:pt x="29" y="43"/>
                    <a:pt x="27" y="43"/>
                  </a:cubicBezTo>
                  <a:cubicBezTo>
                    <a:pt x="25" y="43"/>
                    <a:pt x="19" y="44"/>
                    <a:pt x="19" y="42"/>
                  </a:cubicBezTo>
                  <a:cubicBezTo>
                    <a:pt x="19" y="41"/>
                    <a:pt x="19" y="37"/>
                    <a:pt x="19" y="36"/>
                  </a:cubicBezTo>
                  <a:cubicBezTo>
                    <a:pt x="18" y="36"/>
                    <a:pt x="14" y="36"/>
                    <a:pt x="14" y="36"/>
                  </a:cubicBezTo>
                  <a:cubicBezTo>
                    <a:pt x="14" y="36"/>
                    <a:pt x="14" y="36"/>
                    <a:pt x="14" y="36"/>
                  </a:cubicBezTo>
                  <a:cubicBezTo>
                    <a:pt x="14" y="36"/>
                    <a:pt x="14" y="36"/>
                    <a:pt x="14" y="36"/>
                  </a:cubicBezTo>
                </a:path>
              </a:pathLst>
            </a:custGeom>
            <a:solidFill>
              <a:schemeClr val="accent1"/>
            </a:solidFill>
            <a:ln w="9525">
              <a:solidFill>
                <a:schemeClr val="bg1"/>
              </a:solidFill>
              <a:round/>
              <a:headEnd/>
              <a:tailEnd/>
            </a:ln>
          </p:spPr>
          <p:txBody>
            <a:bodyPr/>
            <a:lstStyle/>
            <a:p>
              <a:endParaRPr lang="de-DE"/>
            </a:p>
          </p:txBody>
        </p:sp>
        <p:sp>
          <p:nvSpPr>
            <p:cNvPr id="182" name="Freeform 2383"/>
            <p:cNvSpPr>
              <a:spLocks/>
            </p:cNvSpPr>
            <p:nvPr/>
          </p:nvSpPr>
          <p:spPr bwMode="auto">
            <a:xfrm>
              <a:off x="1450" y="2667"/>
              <a:ext cx="386" cy="286"/>
            </a:xfrm>
            <a:custGeom>
              <a:avLst/>
              <a:gdLst>
                <a:gd name="T0" fmla="*/ 200 w 58"/>
                <a:gd name="T1" fmla="*/ 7 h 43"/>
                <a:gd name="T2" fmla="*/ 386 w 58"/>
                <a:gd name="T3" fmla="*/ 0 h 43"/>
                <a:gd name="T4" fmla="*/ 373 w 58"/>
                <a:gd name="T5" fmla="*/ 27 h 43"/>
                <a:gd name="T6" fmla="*/ 379 w 58"/>
                <a:gd name="T7" fmla="*/ 33 h 43"/>
                <a:gd name="T8" fmla="*/ 386 w 58"/>
                <a:gd name="T9" fmla="*/ 53 h 43"/>
                <a:gd name="T10" fmla="*/ 366 w 58"/>
                <a:gd name="T11" fmla="*/ 53 h 43"/>
                <a:gd name="T12" fmla="*/ 353 w 58"/>
                <a:gd name="T13" fmla="*/ 53 h 43"/>
                <a:gd name="T14" fmla="*/ 353 w 58"/>
                <a:gd name="T15" fmla="*/ 60 h 43"/>
                <a:gd name="T16" fmla="*/ 339 w 58"/>
                <a:gd name="T17" fmla="*/ 73 h 43"/>
                <a:gd name="T18" fmla="*/ 299 w 58"/>
                <a:gd name="T19" fmla="*/ 73 h 43"/>
                <a:gd name="T20" fmla="*/ 299 w 58"/>
                <a:gd name="T21" fmla="*/ 120 h 43"/>
                <a:gd name="T22" fmla="*/ 266 w 58"/>
                <a:gd name="T23" fmla="*/ 126 h 43"/>
                <a:gd name="T24" fmla="*/ 253 w 58"/>
                <a:gd name="T25" fmla="*/ 146 h 43"/>
                <a:gd name="T26" fmla="*/ 233 w 58"/>
                <a:gd name="T27" fmla="*/ 153 h 43"/>
                <a:gd name="T28" fmla="*/ 240 w 58"/>
                <a:gd name="T29" fmla="*/ 186 h 43"/>
                <a:gd name="T30" fmla="*/ 206 w 58"/>
                <a:gd name="T31" fmla="*/ 213 h 43"/>
                <a:gd name="T32" fmla="*/ 173 w 58"/>
                <a:gd name="T33" fmla="*/ 213 h 43"/>
                <a:gd name="T34" fmla="*/ 133 w 58"/>
                <a:gd name="T35" fmla="*/ 206 h 43"/>
                <a:gd name="T36" fmla="*/ 113 w 58"/>
                <a:gd name="T37" fmla="*/ 219 h 43"/>
                <a:gd name="T38" fmla="*/ 100 w 58"/>
                <a:gd name="T39" fmla="*/ 239 h 43"/>
                <a:gd name="T40" fmla="*/ 67 w 58"/>
                <a:gd name="T41" fmla="*/ 259 h 43"/>
                <a:gd name="T42" fmla="*/ 47 w 58"/>
                <a:gd name="T43" fmla="*/ 266 h 43"/>
                <a:gd name="T44" fmla="*/ 40 w 58"/>
                <a:gd name="T45" fmla="*/ 259 h 43"/>
                <a:gd name="T46" fmla="*/ 33 w 58"/>
                <a:gd name="T47" fmla="*/ 239 h 43"/>
                <a:gd name="T48" fmla="*/ 0 w 58"/>
                <a:gd name="T49" fmla="*/ 180 h 43"/>
                <a:gd name="T50" fmla="*/ 20 w 58"/>
                <a:gd name="T51" fmla="*/ 173 h 43"/>
                <a:gd name="T52" fmla="*/ 20 w 58"/>
                <a:gd name="T53" fmla="*/ 153 h 43"/>
                <a:gd name="T54" fmla="*/ 60 w 58"/>
                <a:gd name="T55" fmla="*/ 146 h 43"/>
                <a:gd name="T56" fmla="*/ 73 w 58"/>
                <a:gd name="T57" fmla="*/ 146 h 43"/>
                <a:gd name="T58" fmla="*/ 93 w 58"/>
                <a:gd name="T59" fmla="*/ 120 h 43"/>
                <a:gd name="T60" fmla="*/ 100 w 58"/>
                <a:gd name="T61" fmla="*/ 100 h 43"/>
                <a:gd name="T62" fmla="*/ 100 w 58"/>
                <a:gd name="T63" fmla="*/ 80 h 43"/>
                <a:gd name="T64" fmla="*/ 93 w 58"/>
                <a:gd name="T65" fmla="*/ 73 h 43"/>
                <a:gd name="T66" fmla="*/ 93 w 58"/>
                <a:gd name="T67" fmla="*/ 33 h 43"/>
                <a:gd name="T68" fmla="*/ 106 w 58"/>
                <a:gd name="T69" fmla="*/ 27 h 43"/>
                <a:gd name="T70" fmla="*/ 200 w 58"/>
                <a:gd name="T71" fmla="*/ 27 h 43"/>
                <a:gd name="T72" fmla="*/ 200 w 58"/>
                <a:gd name="T73" fmla="*/ 7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3"/>
                <a:gd name="T113" fmla="*/ 58 w 58"/>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3">
                  <a:moveTo>
                    <a:pt x="30" y="1"/>
                  </a:moveTo>
                  <a:cubicBezTo>
                    <a:pt x="39" y="1"/>
                    <a:pt x="49" y="0"/>
                    <a:pt x="58" y="0"/>
                  </a:cubicBezTo>
                  <a:cubicBezTo>
                    <a:pt x="58" y="2"/>
                    <a:pt x="57" y="2"/>
                    <a:pt x="56" y="4"/>
                  </a:cubicBezTo>
                  <a:cubicBezTo>
                    <a:pt x="56" y="3"/>
                    <a:pt x="57" y="5"/>
                    <a:pt x="57" y="5"/>
                  </a:cubicBezTo>
                  <a:cubicBezTo>
                    <a:pt x="57" y="6"/>
                    <a:pt x="57" y="7"/>
                    <a:pt x="58" y="8"/>
                  </a:cubicBezTo>
                  <a:cubicBezTo>
                    <a:pt x="57" y="8"/>
                    <a:pt x="56" y="8"/>
                    <a:pt x="55" y="8"/>
                  </a:cubicBezTo>
                  <a:cubicBezTo>
                    <a:pt x="55" y="8"/>
                    <a:pt x="54" y="7"/>
                    <a:pt x="53" y="8"/>
                  </a:cubicBezTo>
                  <a:cubicBezTo>
                    <a:pt x="53" y="8"/>
                    <a:pt x="53" y="9"/>
                    <a:pt x="53" y="9"/>
                  </a:cubicBezTo>
                  <a:cubicBezTo>
                    <a:pt x="52" y="10"/>
                    <a:pt x="52" y="11"/>
                    <a:pt x="51" y="11"/>
                  </a:cubicBezTo>
                  <a:cubicBezTo>
                    <a:pt x="49" y="11"/>
                    <a:pt x="47" y="11"/>
                    <a:pt x="45" y="11"/>
                  </a:cubicBezTo>
                  <a:cubicBezTo>
                    <a:pt x="45" y="13"/>
                    <a:pt x="45" y="15"/>
                    <a:pt x="45" y="18"/>
                  </a:cubicBezTo>
                  <a:cubicBezTo>
                    <a:pt x="43" y="18"/>
                    <a:pt x="41" y="17"/>
                    <a:pt x="40" y="19"/>
                  </a:cubicBezTo>
                  <a:cubicBezTo>
                    <a:pt x="39" y="21"/>
                    <a:pt x="39" y="21"/>
                    <a:pt x="38" y="22"/>
                  </a:cubicBezTo>
                  <a:cubicBezTo>
                    <a:pt x="37" y="22"/>
                    <a:pt x="35" y="21"/>
                    <a:pt x="35" y="23"/>
                  </a:cubicBezTo>
                  <a:cubicBezTo>
                    <a:pt x="35" y="25"/>
                    <a:pt x="36" y="26"/>
                    <a:pt x="36" y="28"/>
                  </a:cubicBezTo>
                  <a:cubicBezTo>
                    <a:pt x="35" y="27"/>
                    <a:pt x="31" y="31"/>
                    <a:pt x="31" y="32"/>
                  </a:cubicBezTo>
                  <a:cubicBezTo>
                    <a:pt x="30" y="32"/>
                    <a:pt x="28" y="33"/>
                    <a:pt x="26" y="32"/>
                  </a:cubicBezTo>
                  <a:cubicBezTo>
                    <a:pt x="25" y="32"/>
                    <a:pt x="22" y="30"/>
                    <a:pt x="20" y="31"/>
                  </a:cubicBezTo>
                  <a:cubicBezTo>
                    <a:pt x="19" y="32"/>
                    <a:pt x="18" y="32"/>
                    <a:pt x="17" y="33"/>
                  </a:cubicBezTo>
                  <a:cubicBezTo>
                    <a:pt x="16" y="34"/>
                    <a:pt x="16" y="35"/>
                    <a:pt x="15" y="36"/>
                  </a:cubicBezTo>
                  <a:cubicBezTo>
                    <a:pt x="14" y="38"/>
                    <a:pt x="11" y="36"/>
                    <a:pt x="10" y="39"/>
                  </a:cubicBezTo>
                  <a:cubicBezTo>
                    <a:pt x="9" y="41"/>
                    <a:pt x="9" y="43"/>
                    <a:pt x="7" y="40"/>
                  </a:cubicBezTo>
                  <a:cubicBezTo>
                    <a:pt x="7" y="40"/>
                    <a:pt x="7" y="39"/>
                    <a:pt x="6" y="39"/>
                  </a:cubicBezTo>
                  <a:cubicBezTo>
                    <a:pt x="5" y="37"/>
                    <a:pt x="6" y="37"/>
                    <a:pt x="5" y="36"/>
                  </a:cubicBezTo>
                  <a:cubicBezTo>
                    <a:pt x="5" y="34"/>
                    <a:pt x="2" y="26"/>
                    <a:pt x="0" y="27"/>
                  </a:cubicBezTo>
                  <a:cubicBezTo>
                    <a:pt x="0" y="25"/>
                    <a:pt x="2" y="27"/>
                    <a:pt x="3" y="26"/>
                  </a:cubicBezTo>
                  <a:cubicBezTo>
                    <a:pt x="3" y="25"/>
                    <a:pt x="3" y="24"/>
                    <a:pt x="3" y="23"/>
                  </a:cubicBezTo>
                  <a:cubicBezTo>
                    <a:pt x="6" y="24"/>
                    <a:pt x="8" y="19"/>
                    <a:pt x="9" y="22"/>
                  </a:cubicBezTo>
                  <a:cubicBezTo>
                    <a:pt x="10" y="21"/>
                    <a:pt x="10" y="21"/>
                    <a:pt x="11" y="22"/>
                  </a:cubicBezTo>
                  <a:cubicBezTo>
                    <a:pt x="12" y="21"/>
                    <a:pt x="14" y="20"/>
                    <a:pt x="14" y="18"/>
                  </a:cubicBezTo>
                  <a:cubicBezTo>
                    <a:pt x="14" y="17"/>
                    <a:pt x="15" y="16"/>
                    <a:pt x="15" y="15"/>
                  </a:cubicBezTo>
                  <a:cubicBezTo>
                    <a:pt x="15" y="14"/>
                    <a:pt x="15" y="13"/>
                    <a:pt x="15" y="12"/>
                  </a:cubicBezTo>
                  <a:cubicBezTo>
                    <a:pt x="15" y="10"/>
                    <a:pt x="14" y="11"/>
                    <a:pt x="14" y="11"/>
                  </a:cubicBezTo>
                  <a:cubicBezTo>
                    <a:pt x="14" y="9"/>
                    <a:pt x="14" y="7"/>
                    <a:pt x="14" y="5"/>
                  </a:cubicBezTo>
                  <a:cubicBezTo>
                    <a:pt x="14" y="3"/>
                    <a:pt x="14" y="4"/>
                    <a:pt x="16" y="4"/>
                  </a:cubicBezTo>
                  <a:cubicBezTo>
                    <a:pt x="21" y="4"/>
                    <a:pt x="25" y="4"/>
                    <a:pt x="30" y="4"/>
                  </a:cubicBezTo>
                  <a:cubicBezTo>
                    <a:pt x="30" y="3"/>
                    <a:pt x="30" y="2"/>
                    <a:pt x="30" y="1"/>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3" name="Freeform 2384"/>
            <p:cNvSpPr>
              <a:spLocks/>
            </p:cNvSpPr>
            <p:nvPr/>
          </p:nvSpPr>
          <p:spPr bwMode="auto">
            <a:xfrm>
              <a:off x="2759" y="2693"/>
              <a:ext cx="359" cy="559"/>
            </a:xfrm>
            <a:custGeom>
              <a:avLst/>
              <a:gdLst>
                <a:gd name="T0" fmla="*/ 7 w 54"/>
                <a:gd name="T1" fmla="*/ 0 h 84"/>
                <a:gd name="T2" fmla="*/ 146 w 54"/>
                <a:gd name="T3" fmla="*/ 0 h 84"/>
                <a:gd name="T4" fmla="*/ 246 w 54"/>
                <a:gd name="T5" fmla="*/ 0 h 84"/>
                <a:gd name="T6" fmla="*/ 259 w 54"/>
                <a:gd name="T7" fmla="*/ 47 h 84"/>
                <a:gd name="T8" fmla="*/ 279 w 54"/>
                <a:gd name="T9" fmla="*/ 47 h 84"/>
                <a:gd name="T10" fmla="*/ 279 w 54"/>
                <a:gd name="T11" fmla="*/ 93 h 84"/>
                <a:gd name="T12" fmla="*/ 352 w 54"/>
                <a:gd name="T13" fmla="*/ 93 h 84"/>
                <a:gd name="T14" fmla="*/ 352 w 54"/>
                <a:gd name="T15" fmla="*/ 133 h 84"/>
                <a:gd name="T16" fmla="*/ 319 w 54"/>
                <a:gd name="T17" fmla="*/ 140 h 84"/>
                <a:gd name="T18" fmla="*/ 299 w 54"/>
                <a:gd name="T19" fmla="*/ 186 h 84"/>
                <a:gd name="T20" fmla="*/ 299 w 54"/>
                <a:gd name="T21" fmla="*/ 226 h 84"/>
                <a:gd name="T22" fmla="*/ 293 w 54"/>
                <a:gd name="T23" fmla="*/ 253 h 84"/>
                <a:gd name="T24" fmla="*/ 299 w 54"/>
                <a:gd name="T25" fmla="*/ 326 h 84"/>
                <a:gd name="T26" fmla="*/ 246 w 54"/>
                <a:gd name="T27" fmla="*/ 326 h 84"/>
                <a:gd name="T28" fmla="*/ 239 w 54"/>
                <a:gd name="T29" fmla="*/ 353 h 84"/>
                <a:gd name="T30" fmla="*/ 199 w 54"/>
                <a:gd name="T31" fmla="*/ 353 h 84"/>
                <a:gd name="T32" fmla="*/ 199 w 54"/>
                <a:gd name="T33" fmla="*/ 373 h 84"/>
                <a:gd name="T34" fmla="*/ 146 w 54"/>
                <a:gd name="T35" fmla="*/ 373 h 84"/>
                <a:gd name="T36" fmla="*/ 146 w 54"/>
                <a:gd name="T37" fmla="*/ 466 h 84"/>
                <a:gd name="T38" fmla="*/ 93 w 54"/>
                <a:gd name="T39" fmla="*/ 466 h 84"/>
                <a:gd name="T40" fmla="*/ 93 w 54"/>
                <a:gd name="T41" fmla="*/ 519 h 84"/>
                <a:gd name="T42" fmla="*/ 93 w 54"/>
                <a:gd name="T43" fmla="*/ 559 h 84"/>
                <a:gd name="T44" fmla="*/ 27 w 54"/>
                <a:gd name="T45" fmla="*/ 559 h 84"/>
                <a:gd name="T46" fmla="*/ 27 w 54"/>
                <a:gd name="T47" fmla="*/ 466 h 84"/>
                <a:gd name="T48" fmla="*/ 27 w 54"/>
                <a:gd name="T49" fmla="*/ 240 h 84"/>
                <a:gd name="T50" fmla="*/ 0 w 54"/>
                <a:gd name="T51" fmla="*/ 226 h 84"/>
                <a:gd name="T52" fmla="*/ 0 w 54"/>
                <a:gd name="T53" fmla="*/ 166 h 84"/>
                <a:gd name="T54" fmla="*/ 0 w 54"/>
                <a:gd name="T55" fmla="*/ 47 h 84"/>
                <a:gd name="T56" fmla="*/ 7 w 54"/>
                <a:gd name="T57" fmla="*/ 0 h 84"/>
                <a:gd name="T58" fmla="*/ 7 w 54"/>
                <a:gd name="T59" fmla="*/ 0 h 84"/>
                <a:gd name="T60" fmla="*/ 7 w 54"/>
                <a:gd name="T61" fmla="*/ 0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84"/>
                <a:gd name="T95" fmla="*/ 54 w 54"/>
                <a:gd name="T96" fmla="*/ 84 h 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84">
                  <a:moveTo>
                    <a:pt x="1" y="0"/>
                  </a:moveTo>
                  <a:cubicBezTo>
                    <a:pt x="8" y="0"/>
                    <a:pt x="15" y="0"/>
                    <a:pt x="22" y="0"/>
                  </a:cubicBezTo>
                  <a:cubicBezTo>
                    <a:pt x="27" y="0"/>
                    <a:pt x="32" y="0"/>
                    <a:pt x="37" y="0"/>
                  </a:cubicBezTo>
                  <a:cubicBezTo>
                    <a:pt x="41" y="0"/>
                    <a:pt x="39" y="4"/>
                    <a:pt x="39" y="7"/>
                  </a:cubicBezTo>
                  <a:cubicBezTo>
                    <a:pt x="40" y="7"/>
                    <a:pt x="41" y="7"/>
                    <a:pt x="42" y="7"/>
                  </a:cubicBezTo>
                  <a:cubicBezTo>
                    <a:pt x="42" y="10"/>
                    <a:pt x="42" y="12"/>
                    <a:pt x="42" y="14"/>
                  </a:cubicBezTo>
                  <a:cubicBezTo>
                    <a:pt x="44" y="14"/>
                    <a:pt x="52" y="13"/>
                    <a:pt x="53" y="14"/>
                  </a:cubicBezTo>
                  <a:cubicBezTo>
                    <a:pt x="54" y="15"/>
                    <a:pt x="53" y="19"/>
                    <a:pt x="53" y="20"/>
                  </a:cubicBezTo>
                  <a:cubicBezTo>
                    <a:pt x="53" y="22"/>
                    <a:pt x="49" y="21"/>
                    <a:pt x="48" y="21"/>
                  </a:cubicBezTo>
                  <a:cubicBezTo>
                    <a:pt x="48" y="24"/>
                    <a:pt x="49" y="29"/>
                    <a:pt x="45" y="28"/>
                  </a:cubicBezTo>
                  <a:cubicBezTo>
                    <a:pt x="45" y="30"/>
                    <a:pt x="45" y="32"/>
                    <a:pt x="45" y="34"/>
                  </a:cubicBezTo>
                  <a:cubicBezTo>
                    <a:pt x="45" y="36"/>
                    <a:pt x="44" y="36"/>
                    <a:pt x="44" y="38"/>
                  </a:cubicBezTo>
                  <a:cubicBezTo>
                    <a:pt x="45" y="42"/>
                    <a:pt x="45" y="45"/>
                    <a:pt x="45" y="49"/>
                  </a:cubicBezTo>
                  <a:cubicBezTo>
                    <a:pt x="42" y="49"/>
                    <a:pt x="40" y="49"/>
                    <a:pt x="37" y="49"/>
                  </a:cubicBezTo>
                  <a:cubicBezTo>
                    <a:pt x="37" y="50"/>
                    <a:pt x="38" y="53"/>
                    <a:pt x="36" y="53"/>
                  </a:cubicBezTo>
                  <a:cubicBezTo>
                    <a:pt x="34" y="53"/>
                    <a:pt x="32" y="53"/>
                    <a:pt x="30" y="53"/>
                  </a:cubicBezTo>
                  <a:cubicBezTo>
                    <a:pt x="30" y="54"/>
                    <a:pt x="30" y="55"/>
                    <a:pt x="30" y="56"/>
                  </a:cubicBezTo>
                  <a:cubicBezTo>
                    <a:pt x="27" y="56"/>
                    <a:pt x="24" y="56"/>
                    <a:pt x="22" y="56"/>
                  </a:cubicBezTo>
                  <a:cubicBezTo>
                    <a:pt x="22" y="57"/>
                    <a:pt x="22" y="70"/>
                    <a:pt x="22" y="70"/>
                  </a:cubicBezTo>
                  <a:cubicBezTo>
                    <a:pt x="20" y="70"/>
                    <a:pt x="15" y="69"/>
                    <a:pt x="14" y="70"/>
                  </a:cubicBezTo>
                  <a:cubicBezTo>
                    <a:pt x="13" y="71"/>
                    <a:pt x="14" y="77"/>
                    <a:pt x="14" y="78"/>
                  </a:cubicBezTo>
                  <a:cubicBezTo>
                    <a:pt x="14" y="80"/>
                    <a:pt x="15" y="84"/>
                    <a:pt x="14" y="84"/>
                  </a:cubicBezTo>
                  <a:cubicBezTo>
                    <a:pt x="10" y="84"/>
                    <a:pt x="7" y="84"/>
                    <a:pt x="4" y="84"/>
                  </a:cubicBezTo>
                  <a:cubicBezTo>
                    <a:pt x="4" y="84"/>
                    <a:pt x="4" y="71"/>
                    <a:pt x="4" y="70"/>
                  </a:cubicBezTo>
                  <a:cubicBezTo>
                    <a:pt x="6" y="69"/>
                    <a:pt x="4" y="40"/>
                    <a:pt x="4" y="36"/>
                  </a:cubicBezTo>
                  <a:cubicBezTo>
                    <a:pt x="4" y="33"/>
                    <a:pt x="0" y="37"/>
                    <a:pt x="0" y="34"/>
                  </a:cubicBezTo>
                  <a:cubicBezTo>
                    <a:pt x="0" y="31"/>
                    <a:pt x="0" y="28"/>
                    <a:pt x="0" y="25"/>
                  </a:cubicBezTo>
                  <a:cubicBezTo>
                    <a:pt x="0" y="19"/>
                    <a:pt x="0" y="13"/>
                    <a:pt x="0" y="7"/>
                  </a:cubicBezTo>
                  <a:cubicBezTo>
                    <a:pt x="1" y="6"/>
                    <a:pt x="1" y="2"/>
                    <a:pt x="1" y="0"/>
                  </a:cubicBezTo>
                  <a:cubicBezTo>
                    <a:pt x="1" y="0"/>
                    <a:pt x="1" y="0"/>
                    <a:pt x="1" y="0"/>
                  </a:cubicBezTo>
                  <a:cubicBezTo>
                    <a:pt x="1" y="0"/>
                    <a:pt x="1" y="0"/>
                    <a:pt x="1" y="0"/>
                  </a:cubicBezTo>
                </a:path>
              </a:pathLst>
            </a:custGeom>
            <a:solidFill>
              <a:schemeClr val="accent1"/>
            </a:solidFill>
            <a:ln w="9525">
              <a:solidFill>
                <a:schemeClr val="bg1"/>
              </a:solidFill>
              <a:round/>
              <a:headEnd/>
              <a:tailEnd/>
            </a:ln>
          </p:spPr>
          <p:txBody>
            <a:bodyPr/>
            <a:lstStyle/>
            <a:p>
              <a:endParaRPr lang="de-DE"/>
            </a:p>
          </p:txBody>
        </p:sp>
        <p:sp>
          <p:nvSpPr>
            <p:cNvPr id="184" name="Freeform 2385"/>
            <p:cNvSpPr>
              <a:spLocks/>
            </p:cNvSpPr>
            <p:nvPr/>
          </p:nvSpPr>
          <p:spPr bwMode="auto">
            <a:xfrm>
              <a:off x="2148" y="2707"/>
              <a:ext cx="418" cy="917"/>
            </a:xfrm>
            <a:custGeom>
              <a:avLst/>
              <a:gdLst>
                <a:gd name="T0" fmla="*/ 411 w 63"/>
                <a:gd name="T1" fmla="*/ 0 h 138"/>
                <a:gd name="T2" fmla="*/ 411 w 63"/>
                <a:gd name="T3" fmla="*/ 133 h 138"/>
                <a:gd name="T4" fmla="*/ 405 w 63"/>
                <a:gd name="T5" fmla="*/ 286 h 138"/>
                <a:gd name="T6" fmla="*/ 378 w 63"/>
                <a:gd name="T7" fmla="*/ 326 h 138"/>
                <a:gd name="T8" fmla="*/ 358 w 63"/>
                <a:gd name="T9" fmla="*/ 405 h 138"/>
                <a:gd name="T10" fmla="*/ 312 w 63"/>
                <a:gd name="T11" fmla="*/ 452 h 138"/>
                <a:gd name="T12" fmla="*/ 305 w 63"/>
                <a:gd name="T13" fmla="*/ 638 h 138"/>
                <a:gd name="T14" fmla="*/ 305 w 63"/>
                <a:gd name="T15" fmla="*/ 917 h 138"/>
                <a:gd name="T16" fmla="*/ 265 w 63"/>
                <a:gd name="T17" fmla="*/ 884 h 138"/>
                <a:gd name="T18" fmla="*/ 239 w 63"/>
                <a:gd name="T19" fmla="*/ 864 h 138"/>
                <a:gd name="T20" fmla="*/ 232 w 63"/>
                <a:gd name="T21" fmla="*/ 864 h 138"/>
                <a:gd name="T22" fmla="*/ 232 w 63"/>
                <a:gd name="T23" fmla="*/ 837 h 138"/>
                <a:gd name="T24" fmla="*/ 212 w 63"/>
                <a:gd name="T25" fmla="*/ 824 h 138"/>
                <a:gd name="T26" fmla="*/ 179 w 63"/>
                <a:gd name="T27" fmla="*/ 777 h 138"/>
                <a:gd name="T28" fmla="*/ 173 w 63"/>
                <a:gd name="T29" fmla="*/ 684 h 138"/>
                <a:gd name="T30" fmla="*/ 173 w 63"/>
                <a:gd name="T31" fmla="*/ 452 h 138"/>
                <a:gd name="T32" fmla="*/ 179 w 63"/>
                <a:gd name="T33" fmla="*/ 292 h 138"/>
                <a:gd name="T34" fmla="*/ 100 w 63"/>
                <a:gd name="T35" fmla="*/ 286 h 138"/>
                <a:gd name="T36" fmla="*/ 86 w 63"/>
                <a:gd name="T37" fmla="*/ 279 h 138"/>
                <a:gd name="T38" fmla="*/ 80 w 63"/>
                <a:gd name="T39" fmla="*/ 266 h 138"/>
                <a:gd name="T40" fmla="*/ 73 w 63"/>
                <a:gd name="T41" fmla="*/ 259 h 138"/>
                <a:gd name="T42" fmla="*/ 53 w 63"/>
                <a:gd name="T43" fmla="*/ 253 h 138"/>
                <a:gd name="T44" fmla="*/ 27 w 63"/>
                <a:gd name="T45" fmla="*/ 226 h 138"/>
                <a:gd name="T46" fmla="*/ 0 w 63"/>
                <a:gd name="T47" fmla="*/ 219 h 138"/>
                <a:gd name="T48" fmla="*/ 27 w 63"/>
                <a:gd name="T49" fmla="*/ 213 h 138"/>
                <a:gd name="T50" fmla="*/ 53 w 63"/>
                <a:gd name="T51" fmla="*/ 199 h 138"/>
                <a:gd name="T52" fmla="*/ 80 w 63"/>
                <a:gd name="T53" fmla="*/ 159 h 138"/>
                <a:gd name="T54" fmla="*/ 126 w 63"/>
                <a:gd name="T55" fmla="*/ 133 h 138"/>
                <a:gd name="T56" fmla="*/ 153 w 63"/>
                <a:gd name="T57" fmla="*/ 106 h 138"/>
                <a:gd name="T58" fmla="*/ 166 w 63"/>
                <a:gd name="T59" fmla="*/ 53 h 138"/>
                <a:gd name="T60" fmla="*/ 186 w 63"/>
                <a:gd name="T61" fmla="*/ 7 h 138"/>
                <a:gd name="T62" fmla="*/ 259 w 63"/>
                <a:gd name="T63" fmla="*/ 0 h 138"/>
                <a:gd name="T64" fmla="*/ 299 w 63"/>
                <a:gd name="T65" fmla="*/ 0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38"/>
                <a:gd name="T101" fmla="*/ 63 w 63"/>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38">
                  <a:moveTo>
                    <a:pt x="45" y="0"/>
                  </a:moveTo>
                  <a:cubicBezTo>
                    <a:pt x="51" y="0"/>
                    <a:pt x="56" y="0"/>
                    <a:pt x="62" y="0"/>
                  </a:cubicBezTo>
                  <a:cubicBezTo>
                    <a:pt x="62" y="2"/>
                    <a:pt x="62" y="4"/>
                    <a:pt x="62" y="4"/>
                  </a:cubicBezTo>
                  <a:cubicBezTo>
                    <a:pt x="62" y="10"/>
                    <a:pt x="62" y="15"/>
                    <a:pt x="62" y="20"/>
                  </a:cubicBezTo>
                  <a:cubicBezTo>
                    <a:pt x="62" y="23"/>
                    <a:pt x="63" y="31"/>
                    <a:pt x="61" y="33"/>
                  </a:cubicBezTo>
                  <a:cubicBezTo>
                    <a:pt x="61" y="36"/>
                    <a:pt x="61" y="39"/>
                    <a:pt x="61" y="43"/>
                  </a:cubicBezTo>
                  <a:cubicBezTo>
                    <a:pt x="61" y="44"/>
                    <a:pt x="61" y="46"/>
                    <a:pt x="61" y="47"/>
                  </a:cubicBezTo>
                  <a:cubicBezTo>
                    <a:pt x="61" y="49"/>
                    <a:pt x="59" y="49"/>
                    <a:pt x="57" y="49"/>
                  </a:cubicBezTo>
                  <a:cubicBezTo>
                    <a:pt x="57" y="53"/>
                    <a:pt x="58" y="54"/>
                    <a:pt x="54" y="54"/>
                  </a:cubicBezTo>
                  <a:cubicBezTo>
                    <a:pt x="54" y="56"/>
                    <a:pt x="54" y="59"/>
                    <a:pt x="54" y="61"/>
                  </a:cubicBezTo>
                  <a:cubicBezTo>
                    <a:pt x="54" y="63"/>
                    <a:pt x="55" y="68"/>
                    <a:pt x="53" y="68"/>
                  </a:cubicBezTo>
                  <a:cubicBezTo>
                    <a:pt x="51" y="68"/>
                    <a:pt x="49" y="68"/>
                    <a:pt x="47" y="68"/>
                  </a:cubicBezTo>
                  <a:cubicBezTo>
                    <a:pt x="47" y="71"/>
                    <a:pt x="48" y="79"/>
                    <a:pt x="46" y="81"/>
                  </a:cubicBezTo>
                  <a:cubicBezTo>
                    <a:pt x="46" y="86"/>
                    <a:pt x="46" y="91"/>
                    <a:pt x="46" y="96"/>
                  </a:cubicBezTo>
                  <a:cubicBezTo>
                    <a:pt x="46" y="96"/>
                    <a:pt x="46" y="96"/>
                    <a:pt x="45" y="96"/>
                  </a:cubicBezTo>
                  <a:cubicBezTo>
                    <a:pt x="45" y="110"/>
                    <a:pt x="46" y="124"/>
                    <a:pt x="46" y="138"/>
                  </a:cubicBezTo>
                  <a:cubicBezTo>
                    <a:pt x="42" y="137"/>
                    <a:pt x="41" y="136"/>
                    <a:pt x="40" y="133"/>
                  </a:cubicBezTo>
                  <a:cubicBezTo>
                    <a:pt x="40" y="133"/>
                    <a:pt x="40" y="133"/>
                    <a:pt x="40" y="133"/>
                  </a:cubicBezTo>
                  <a:cubicBezTo>
                    <a:pt x="40" y="133"/>
                    <a:pt x="39" y="133"/>
                    <a:pt x="39" y="132"/>
                  </a:cubicBezTo>
                  <a:cubicBezTo>
                    <a:pt x="38" y="132"/>
                    <a:pt x="38" y="130"/>
                    <a:pt x="36" y="130"/>
                  </a:cubicBezTo>
                  <a:cubicBezTo>
                    <a:pt x="36" y="130"/>
                    <a:pt x="36" y="130"/>
                    <a:pt x="35" y="130"/>
                  </a:cubicBezTo>
                  <a:cubicBezTo>
                    <a:pt x="35" y="130"/>
                    <a:pt x="35" y="130"/>
                    <a:pt x="35" y="130"/>
                  </a:cubicBezTo>
                  <a:cubicBezTo>
                    <a:pt x="35" y="130"/>
                    <a:pt x="35" y="130"/>
                    <a:pt x="35" y="130"/>
                  </a:cubicBezTo>
                  <a:cubicBezTo>
                    <a:pt x="35" y="128"/>
                    <a:pt x="34" y="127"/>
                    <a:pt x="35" y="126"/>
                  </a:cubicBezTo>
                  <a:cubicBezTo>
                    <a:pt x="35" y="126"/>
                    <a:pt x="35" y="126"/>
                    <a:pt x="35" y="126"/>
                  </a:cubicBezTo>
                  <a:cubicBezTo>
                    <a:pt x="35" y="125"/>
                    <a:pt x="33" y="123"/>
                    <a:pt x="32" y="124"/>
                  </a:cubicBezTo>
                  <a:cubicBezTo>
                    <a:pt x="32" y="122"/>
                    <a:pt x="30" y="119"/>
                    <a:pt x="28" y="117"/>
                  </a:cubicBezTo>
                  <a:cubicBezTo>
                    <a:pt x="28" y="117"/>
                    <a:pt x="27" y="118"/>
                    <a:pt x="27" y="117"/>
                  </a:cubicBezTo>
                  <a:cubicBezTo>
                    <a:pt x="26" y="117"/>
                    <a:pt x="26" y="115"/>
                    <a:pt x="26" y="115"/>
                  </a:cubicBezTo>
                  <a:cubicBezTo>
                    <a:pt x="26" y="111"/>
                    <a:pt x="26" y="107"/>
                    <a:pt x="26" y="103"/>
                  </a:cubicBezTo>
                  <a:cubicBezTo>
                    <a:pt x="27" y="99"/>
                    <a:pt x="26" y="90"/>
                    <a:pt x="26" y="85"/>
                  </a:cubicBezTo>
                  <a:cubicBezTo>
                    <a:pt x="26" y="80"/>
                    <a:pt x="26" y="74"/>
                    <a:pt x="26" y="68"/>
                  </a:cubicBezTo>
                  <a:cubicBezTo>
                    <a:pt x="28" y="68"/>
                    <a:pt x="27" y="60"/>
                    <a:pt x="27" y="58"/>
                  </a:cubicBezTo>
                  <a:cubicBezTo>
                    <a:pt x="27" y="53"/>
                    <a:pt x="27" y="49"/>
                    <a:pt x="27" y="44"/>
                  </a:cubicBezTo>
                  <a:cubicBezTo>
                    <a:pt x="23" y="44"/>
                    <a:pt x="20" y="44"/>
                    <a:pt x="16" y="44"/>
                  </a:cubicBezTo>
                  <a:cubicBezTo>
                    <a:pt x="16" y="43"/>
                    <a:pt x="16" y="43"/>
                    <a:pt x="15" y="43"/>
                  </a:cubicBezTo>
                  <a:cubicBezTo>
                    <a:pt x="15" y="43"/>
                    <a:pt x="15" y="43"/>
                    <a:pt x="15" y="42"/>
                  </a:cubicBezTo>
                  <a:cubicBezTo>
                    <a:pt x="14" y="42"/>
                    <a:pt x="14" y="42"/>
                    <a:pt x="13" y="42"/>
                  </a:cubicBezTo>
                  <a:cubicBezTo>
                    <a:pt x="14" y="41"/>
                    <a:pt x="13" y="41"/>
                    <a:pt x="12" y="41"/>
                  </a:cubicBezTo>
                  <a:cubicBezTo>
                    <a:pt x="12" y="41"/>
                    <a:pt x="12" y="40"/>
                    <a:pt x="12" y="40"/>
                  </a:cubicBezTo>
                  <a:cubicBezTo>
                    <a:pt x="12" y="40"/>
                    <a:pt x="11" y="40"/>
                    <a:pt x="11" y="40"/>
                  </a:cubicBezTo>
                  <a:cubicBezTo>
                    <a:pt x="11" y="39"/>
                    <a:pt x="11" y="39"/>
                    <a:pt x="11" y="39"/>
                  </a:cubicBezTo>
                  <a:cubicBezTo>
                    <a:pt x="10" y="39"/>
                    <a:pt x="10" y="39"/>
                    <a:pt x="9" y="39"/>
                  </a:cubicBezTo>
                  <a:cubicBezTo>
                    <a:pt x="10" y="37"/>
                    <a:pt x="9" y="38"/>
                    <a:pt x="8" y="38"/>
                  </a:cubicBezTo>
                  <a:cubicBezTo>
                    <a:pt x="9" y="35"/>
                    <a:pt x="6" y="37"/>
                    <a:pt x="5" y="36"/>
                  </a:cubicBezTo>
                  <a:cubicBezTo>
                    <a:pt x="4" y="36"/>
                    <a:pt x="5" y="34"/>
                    <a:pt x="4" y="34"/>
                  </a:cubicBezTo>
                  <a:cubicBezTo>
                    <a:pt x="3" y="34"/>
                    <a:pt x="2" y="34"/>
                    <a:pt x="2" y="33"/>
                  </a:cubicBezTo>
                  <a:cubicBezTo>
                    <a:pt x="1" y="33"/>
                    <a:pt x="0" y="33"/>
                    <a:pt x="0" y="33"/>
                  </a:cubicBezTo>
                  <a:cubicBezTo>
                    <a:pt x="0" y="33"/>
                    <a:pt x="0" y="32"/>
                    <a:pt x="0" y="32"/>
                  </a:cubicBezTo>
                  <a:cubicBezTo>
                    <a:pt x="1" y="33"/>
                    <a:pt x="2" y="31"/>
                    <a:pt x="4" y="32"/>
                  </a:cubicBezTo>
                  <a:cubicBezTo>
                    <a:pt x="5" y="33"/>
                    <a:pt x="7" y="31"/>
                    <a:pt x="7" y="30"/>
                  </a:cubicBezTo>
                  <a:cubicBezTo>
                    <a:pt x="7" y="30"/>
                    <a:pt x="8" y="30"/>
                    <a:pt x="8" y="30"/>
                  </a:cubicBezTo>
                  <a:cubicBezTo>
                    <a:pt x="8" y="29"/>
                    <a:pt x="8" y="29"/>
                    <a:pt x="8" y="29"/>
                  </a:cubicBezTo>
                  <a:cubicBezTo>
                    <a:pt x="9" y="27"/>
                    <a:pt x="11" y="26"/>
                    <a:pt x="12" y="24"/>
                  </a:cubicBezTo>
                  <a:cubicBezTo>
                    <a:pt x="14" y="24"/>
                    <a:pt x="15" y="23"/>
                    <a:pt x="16" y="22"/>
                  </a:cubicBezTo>
                  <a:cubicBezTo>
                    <a:pt x="17" y="22"/>
                    <a:pt x="18" y="21"/>
                    <a:pt x="19" y="20"/>
                  </a:cubicBezTo>
                  <a:cubicBezTo>
                    <a:pt x="20" y="19"/>
                    <a:pt x="20" y="18"/>
                    <a:pt x="20" y="17"/>
                  </a:cubicBezTo>
                  <a:cubicBezTo>
                    <a:pt x="22" y="15"/>
                    <a:pt x="22" y="18"/>
                    <a:pt x="23" y="16"/>
                  </a:cubicBezTo>
                  <a:cubicBezTo>
                    <a:pt x="24" y="15"/>
                    <a:pt x="23" y="14"/>
                    <a:pt x="23" y="13"/>
                  </a:cubicBezTo>
                  <a:cubicBezTo>
                    <a:pt x="23" y="11"/>
                    <a:pt x="25" y="9"/>
                    <a:pt x="25" y="8"/>
                  </a:cubicBezTo>
                  <a:cubicBezTo>
                    <a:pt x="25" y="6"/>
                    <a:pt x="26" y="8"/>
                    <a:pt x="27" y="6"/>
                  </a:cubicBezTo>
                  <a:cubicBezTo>
                    <a:pt x="28" y="5"/>
                    <a:pt x="27" y="2"/>
                    <a:pt x="28" y="1"/>
                  </a:cubicBezTo>
                  <a:cubicBezTo>
                    <a:pt x="28" y="0"/>
                    <a:pt x="31" y="1"/>
                    <a:pt x="31" y="1"/>
                  </a:cubicBezTo>
                  <a:cubicBezTo>
                    <a:pt x="33" y="1"/>
                    <a:pt x="38" y="1"/>
                    <a:pt x="39" y="0"/>
                  </a:cubicBezTo>
                  <a:cubicBezTo>
                    <a:pt x="41" y="0"/>
                    <a:pt x="43" y="0"/>
                    <a:pt x="45" y="0"/>
                  </a:cubicBezTo>
                  <a:cubicBezTo>
                    <a:pt x="45" y="0"/>
                    <a:pt x="45" y="0"/>
                    <a:pt x="45" y="0"/>
                  </a:cubicBezTo>
                  <a:cubicBezTo>
                    <a:pt x="45" y="0"/>
                    <a:pt x="45" y="0"/>
                    <a:pt x="45" y="0"/>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5" name="Freeform 2386"/>
            <p:cNvSpPr>
              <a:spLocks/>
            </p:cNvSpPr>
            <p:nvPr/>
          </p:nvSpPr>
          <p:spPr bwMode="auto">
            <a:xfrm>
              <a:off x="2453" y="2707"/>
              <a:ext cx="512" cy="638"/>
            </a:xfrm>
            <a:custGeom>
              <a:avLst/>
              <a:gdLst>
                <a:gd name="T0" fmla="*/ 306 w 77"/>
                <a:gd name="T1" fmla="*/ 7 h 96"/>
                <a:gd name="T2" fmla="*/ 306 w 77"/>
                <a:gd name="T3" fmla="*/ 33 h 96"/>
                <a:gd name="T4" fmla="*/ 306 w 77"/>
                <a:gd name="T5" fmla="*/ 153 h 96"/>
                <a:gd name="T6" fmla="*/ 306 w 77"/>
                <a:gd name="T7" fmla="*/ 213 h 96"/>
                <a:gd name="T8" fmla="*/ 332 w 77"/>
                <a:gd name="T9" fmla="*/ 226 h 96"/>
                <a:gd name="T10" fmla="*/ 332 w 77"/>
                <a:gd name="T11" fmla="*/ 452 h 96"/>
                <a:gd name="T12" fmla="*/ 332 w 77"/>
                <a:gd name="T13" fmla="*/ 538 h 96"/>
                <a:gd name="T14" fmla="*/ 412 w 77"/>
                <a:gd name="T15" fmla="*/ 545 h 96"/>
                <a:gd name="T16" fmla="*/ 472 w 77"/>
                <a:gd name="T17" fmla="*/ 545 h 96"/>
                <a:gd name="T18" fmla="*/ 505 w 77"/>
                <a:gd name="T19" fmla="*/ 545 h 96"/>
                <a:gd name="T20" fmla="*/ 505 w 77"/>
                <a:gd name="T21" fmla="*/ 638 h 96"/>
                <a:gd name="T22" fmla="*/ 259 w 77"/>
                <a:gd name="T23" fmla="*/ 638 h 96"/>
                <a:gd name="T24" fmla="*/ 0 w 77"/>
                <a:gd name="T25" fmla="*/ 638 h 96"/>
                <a:gd name="T26" fmla="*/ 0 w 77"/>
                <a:gd name="T27" fmla="*/ 538 h 96"/>
                <a:gd name="T28" fmla="*/ 7 w 77"/>
                <a:gd name="T29" fmla="*/ 452 h 96"/>
                <a:gd name="T30" fmla="*/ 47 w 77"/>
                <a:gd name="T31" fmla="*/ 452 h 96"/>
                <a:gd name="T32" fmla="*/ 53 w 77"/>
                <a:gd name="T33" fmla="*/ 412 h 96"/>
                <a:gd name="T34" fmla="*/ 53 w 77"/>
                <a:gd name="T35" fmla="*/ 359 h 96"/>
                <a:gd name="T36" fmla="*/ 73 w 77"/>
                <a:gd name="T37" fmla="*/ 326 h 96"/>
                <a:gd name="T38" fmla="*/ 100 w 77"/>
                <a:gd name="T39" fmla="*/ 319 h 96"/>
                <a:gd name="T40" fmla="*/ 100 w 77"/>
                <a:gd name="T41" fmla="*/ 286 h 96"/>
                <a:gd name="T42" fmla="*/ 100 w 77"/>
                <a:gd name="T43" fmla="*/ 219 h 96"/>
                <a:gd name="T44" fmla="*/ 106 w 77"/>
                <a:gd name="T45" fmla="*/ 133 h 96"/>
                <a:gd name="T46" fmla="*/ 106 w 77"/>
                <a:gd name="T47" fmla="*/ 27 h 96"/>
                <a:gd name="T48" fmla="*/ 126 w 77"/>
                <a:gd name="T49" fmla="*/ 0 h 96"/>
                <a:gd name="T50" fmla="*/ 193 w 77"/>
                <a:gd name="T51" fmla="*/ 7 h 96"/>
                <a:gd name="T52" fmla="*/ 306 w 77"/>
                <a:gd name="T53" fmla="*/ 7 h 96"/>
                <a:gd name="T54" fmla="*/ 306 w 77"/>
                <a:gd name="T55" fmla="*/ 7 h 96"/>
                <a:gd name="T56" fmla="*/ 306 w 77"/>
                <a:gd name="T57" fmla="*/ 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96"/>
                <a:gd name="T89" fmla="*/ 77 w 77"/>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96">
                  <a:moveTo>
                    <a:pt x="46" y="1"/>
                  </a:moveTo>
                  <a:cubicBezTo>
                    <a:pt x="46" y="2"/>
                    <a:pt x="47" y="5"/>
                    <a:pt x="46" y="5"/>
                  </a:cubicBezTo>
                  <a:cubicBezTo>
                    <a:pt x="46" y="11"/>
                    <a:pt x="46" y="17"/>
                    <a:pt x="46" y="23"/>
                  </a:cubicBezTo>
                  <a:cubicBezTo>
                    <a:pt x="46" y="26"/>
                    <a:pt x="46" y="29"/>
                    <a:pt x="46" y="32"/>
                  </a:cubicBezTo>
                  <a:cubicBezTo>
                    <a:pt x="46" y="35"/>
                    <a:pt x="50" y="31"/>
                    <a:pt x="50" y="34"/>
                  </a:cubicBezTo>
                  <a:cubicBezTo>
                    <a:pt x="50" y="38"/>
                    <a:pt x="52" y="67"/>
                    <a:pt x="50" y="68"/>
                  </a:cubicBezTo>
                  <a:cubicBezTo>
                    <a:pt x="50" y="72"/>
                    <a:pt x="50" y="76"/>
                    <a:pt x="50" y="81"/>
                  </a:cubicBezTo>
                  <a:cubicBezTo>
                    <a:pt x="50" y="83"/>
                    <a:pt x="60" y="82"/>
                    <a:pt x="62" y="82"/>
                  </a:cubicBezTo>
                  <a:cubicBezTo>
                    <a:pt x="65" y="82"/>
                    <a:pt x="68" y="82"/>
                    <a:pt x="71" y="82"/>
                  </a:cubicBezTo>
                  <a:cubicBezTo>
                    <a:pt x="72" y="82"/>
                    <a:pt x="75" y="81"/>
                    <a:pt x="76" y="82"/>
                  </a:cubicBezTo>
                  <a:cubicBezTo>
                    <a:pt x="77" y="83"/>
                    <a:pt x="76" y="94"/>
                    <a:pt x="76" y="96"/>
                  </a:cubicBezTo>
                  <a:cubicBezTo>
                    <a:pt x="64" y="96"/>
                    <a:pt x="51" y="96"/>
                    <a:pt x="39" y="96"/>
                  </a:cubicBezTo>
                  <a:cubicBezTo>
                    <a:pt x="26" y="96"/>
                    <a:pt x="13" y="96"/>
                    <a:pt x="0" y="96"/>
                  </a:cubicBezTo>
                  <a:cubicBezTo>
                    <a:pt x="0" y="91"/>
                    <a:pt x="0" y="86"/>
                    <a:pt x="0" y="81"/>
                  </a:cubicBezTo>
                  <a:cubicBezTo>
                    <a:pt x="2" y="79"/>
                    <a:pt x="1" y="71"/>
                    <a:pt x="1" y="68"/>
                  </a:cubicBezTo>
                  <a:cubicBezTo>
                    <a:pt x="3" y="68"/>
                    <a:pt x="5" y="68"/>
                    <a:pt x="7" y="68"/>
                  </a:cubicBezTo>
                  <a:cubicBezTo>
                    <a:pt x="9" y="68"/>
                    <a:pt x="8" y="64"/>
                    <a:pt x="8" y="62"/>
                  </a:cubicBezTo>
                  <a:cubicBezTo>
                    <a:pt x="8" y="59"/>
                    <a:pt x="8" y="57"/>
                    <a:pt x="8" y="54"/>
                  </a:cubicBezTo>
                  <a:cubicBezTo>
                    <a:pt x="12" y="54"/>
                    <a:pt x="11" y="53"/>
                    <a:pt x="11" y="49"/>
                  </a:cubicBezTo>
                  <a:cubicBezTo>
                    <a:pt x="12" y="49"/>
                    <a:pt x="15" y="49"/>
                    <a:pt x="15" y="48"/>
                  </a:cubicBezTo>
                  <a:cubicBezTo>
                    <a:pt x="15" y="46"/>
                    <a:pt x="15" y="45"/>
                    <a:pt x="15" y="43"/>
                  </a:cubicBezTo>
                  <a:cubicBezTo>
                    <a:pt x="15" y="40"/>
                    <a:pt x="15" y="36"/>
                    <a:pt x="15" y="33"/>
                  </a:cubicBezTo>
                  <a:cubicBezTo>
                    <a:pt x="17" y="31"/>
                    <a:pt x="16" y="23"/>
                    <a:pt x="16" y="20"/>
                  </a:cubicBezTo>
                  <a:cubicBezTo>
                    <a:pt x="16" y="15"/>
                    <a:pt x="16" y="10"/>
                    <a:pt x="16" y="4"/>
                  </a:cubicBezTo>
                  <a:cubicBezTo>
                    <a:pt x="18" y="1"/>
                    <a:pt x="14" y="0"/>
                    <a:pt x="19" y="0"/>
                  </a:cubicBezTo>
                  <a:cubicBezTo>
                    <a:pt x="23" y="0"/>
                    <a:pt x="26" y="1"/>
                    <a:pt x="29" y="1"/>
                  </a:cubicBezTo>
                  <a:cubicBezTo>
                    <a:pt x="35" y="1"/>
                    <a:pt x="40" y="1"/>
                    <a:pt x="46" y="1"/>
                  </a:cubicBezTo>
                  <a:cubicBezTo>
                    <a:pt x="46" y="1"/>
                    <a:pt x="46" y="1"/>
                    <a:pt x="46" y="1"/>
                  </a:cubicBezTo>
                  <a:cubicBezTo>
                    <a:pt x="46" y="1"/>
                    <a:pt x="46" y="1"/>
                    <a:pt x="46" y="1"/>
                  </a:cubicBezTo>
                </a:path>
              </a:pathLst>
            </a:custGeom>
            <a:solidFill>
              <a:schemeClr val="accent1"/>
            </a:solidFill>
            <a:ln w="9525">
              <a:solidFill>
                <a:schemeClr val="bg1"/>
              </a:solidFill>
              <a:round/>
              <a:headEnd/>
              <a:tailEnd/>
            </a:ln>
          </p:spPr>
          <p:txBody>
            <a:bodyPr/>
            <a:lstStyle/>
            <a:p>
              <a:endParaRPr lang="de-DE"/>
            </a:p>
          </p:txBody>
        </p:sp>
        <p:sp>
          <p:nvSpPr>
            <p:cNvPr id="186" name="Freeform 2387"/>
            <p:cNvSpPr>
              <a:spLocks/>
            </p:cNvSpPr>
            <p:nvPr/>
          </p:nvSpPr>
          <p:spPr bwMode="auto">
            <a:xfrm>
              <a:off x="1630" y="2707"/>
              <a:ext cx="365" cy="306"/>
            </a:xfrm>
            <a:custGeom>
              <a:avLst/>
              <a:gdLst>
                <a:gd name="T0" fmla="*/ 0 w 55"/>
                <a:gd name="T1" fmla="*/ 180 h 46"/>
                <a:gd name="T2" fmla="*/ 7 w 55"/>
                <a:gd name="T3" fmla="*/ 173 h 46"/>
                <a:gd name="T4" fmla="*/ 27 w 55"/>
                <a:gd name="T5" fmla="*/ 173 h 46"/>
                <a:gd name="T6" fmla="*/ 60 w 55"/>
                <a:gd name="T7" fmla="*/ 146 h 46"/>
                <a:gd name="T8" fmla="*/ 73 w 55"/>
                <a:gd name="T9" fmla="*/ 106 h 46"/>
                <a:gd name="T10" fmla="*/ 93 w 55"/>
                <a:gd name="T11" fmla="*/ 80 h 46"/>
                <a:gd name="T12" fmla="*/ 119 w 55"/>
                <a:gd name="T13" fmla="*/ 80 h 46"/>
                <a:gd name="T14" fmla="*/ 119 w 55"/>
                <a:gd name="T15" fmla="*/ 33 h 46"/>
                <a:gd name="T16" fmla="*/ 153 w 55"/>
                <a:gd name="T17" fmla="*/ 33 h 46"/>
                <a:gd name="T18" fmla="*/ 153 w 55"/>
                <a:gd name="T19" fmla="*/ 33 h 46"/>
                <a:gd name="T20" fmla="*/ 186 w 55"/>
                <a:gd name="T21" fmla="*/ 13 h 46"/>
                <a:gd name="T22" fmla="*/ 212 w 55"/>
                <a:gd name="T23" fmla="*/ 13 h 46"/>
                <a:gd name="T24" fmla="*/ 226 w 55"/>
                <a:gd name="T25" fmla="*/ 7 h 46"/>
                <a:gd name="T26" fmla="*/ 226 w 55"/>
                <a:gd name="T27" fmla="*/ 20 h 46"/>
                <a:gd name="T28" fmla="*/ 226 w 55"/>
                <a:gd name="T29" fmla="*/ 33 h 46"/>
                <a:gd name="T30" fmla="*/ 232 w 55"/>
                <a:gd name="T31" fmla="*/ 40 h 46"/>
                <a:gd name="T32" fmla="*/ 246 w 55"/>
                <a:gd name="T33" fmla="*/ 60 h 46"/>
                <a:gd name="T34" fmla="*/ 246 w 55"/>
                <a:gd name="T35" fmla="*/ 86 h 46"/>
                <a:gd name="T36" fmla="*/ 252 w 55"/>
                <a:gd name="T37" fmla="*/ 126 h 46"/>
                <a:gd name="T38" fmla="*/ 272 w 55"/>
                <a:gd name="T39" fmla="*/ 173 h 46"/>
                <a:gd name="T40" fmla="*/ 272 w 55"/>
                <a:gd name="T41" fmla="*/ 193 h 46"/>
                <a:gd name="T42" fmla="*/ 305 w 55"/>
                <a:gd name="T43" fmla="*/ 213 h 46"/>
                <a:gd name="T44" fmla="*/ 365 w 55"/>
                <a:gd name="T45" fmla="*/ 239 h 46"/>
                <a:gd name="T46" fmla="*/ 246 w 55"/>
                <a:gd name="T47" fmla="*/ 239 h 46"/>
                <a:gd name="T48" fmla="*/ 226 w 55"/>
                <a:gd name="T49" fmla="*/ 253 h 46"/>
                <a:gd name="T50" fmla="*/ 199 w 55"/>
                <a:gd name="T51" fmla="*/ 286 h 46"/>
                <a:gd name="T52" fmla="*/ 159 w 55"/>
                <a:gd name="T53" fmla="*/ 299 h 46"/>
                <a:gd name="T54" fmla="*/ 146 w 55"/>
                <a:gd name="T55" fmla="*/ 279 h 46"/>
                <a:gd name="T56" fmla="*/ 126 w 55"/>
                <a:gd name="T57" fmla="*/ 239 h 46"/>
                <a:gd name="T58" fmla="*/ 73 w 55"/>
                <a:gd name="T59" fmla="*/ 220 h 46"/>
                <a:gd name="T60" fmla="*/ 66 w 55"/>
                <a:gd name="T61" fmla="*/ 220 h 46"/>
                <a:gd name="T62" fmla="*/ 27 w 55"/>
                <a:gd name="T63" fmla="*/ 200 h 46"/>
                <a:gd name="T64" fmla="*/ 0 w 55"/>
                <a:gd name="T65" fmla="*/ 180 h 46"/>
                <a:gd name="T66" fmla="*/ 0 w 55"/>
                <a:gd name="T67" fmla="*/ 180 h 46"/>
                <a:gd name="T68" fmla="*/ 0 w 55"/>
                <a:gd name="T69" fmla="*/ 18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46"/>
                <a:gd name="T107" fmla="*/ 55 w 55"/>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46">
                  <a:moveTo>
                    <a:pt x="0" y="27"/>
                  </a:moveTo>
                  <a:cubicBezTo>
                    <a:pt x="0" y="27"/>
                    <a:pt x="1" y="26"/>
                    <a:pt x="1" y="26"/>
                  </a:cubicBezTo>
                  <a:cubicBezTo>
                    <a:pt x="2" y="26"/>
                    <a:pt x="3" y="26"/>
                    <a:pt x="4" y="26"/>
                  </a:cubicBezTo>
                  <a:cubicBezTo>
                    <a:pt x="4" y="25"/>
                    <a:pt x="8" y="21"/>
                    <a:pt x="9" y="22"/>
                  </a:cubicBezTo>
                  <a:cubicBezTo>
                    <a:pt x="9" y="21"/>
                    <a:pt x="8" y="13"/>
                    <a:pt x="11" y="16"/>
                  </a:cubicBezTo>
                  <a:cubicBezTo>
                    <a:pt x="13" y="16"/>
                    <a:pt x="12" y="13"/>
                    <a:pt x="14" y="12"/>
                  </a:cubicBezTo>
                  <a:cubicBezTo>
                    <a:pt x="15" y="12"/>
                    <a:pt x="17" y="12"/>
                    <a:pt x="18" y="12"/>
                  </a:cubicBezTo>
                  <a:cubicBezTo>
                    <a:pt x="18" y="9"/>
                    <a:pt x="18" y="7"/>
                    <a:pt x="18" y="5"/>
                  </a:cubicBezTo>
                  <a:cubicBezTo>
                    <a:pt x="20" y="5"/>
                    <a:pt x="21" y="5"/>
                    <a:pt x="23" y="5"/>
                  </a:cubicBezTo>
                  <a:cubicBezTo>
                    <a:pt x="23" y="5"/>
                    <a:pt x="23" y="5"/>
                    <a:pt x="23" y="5"/>
                  </a:cubicBezTo>
                  <a:cubicBezTo>
                    <a:pt x="25" y="5"/>
                    <a:pt x="26" y="0"/>
                    <a:pt x="28" y="2"/>
                  </a:cubicBezTo>
                  <a:cubicBezTo>
                    <a:pt x="29" y="2"/>
                    <a:pt x="31" y="2"/>
                    <a:pt x="32" y="2"/>
                  </a:cubicBezTo>
                  <a:cubicBezTo>
                    <a:pt x="33" y="2"/>
                    <a:pt x="33" y="1"/>
                    <a:pt x="34" y="1"/>
                  </a:cubicBezTo>
                  <a:cubicBezTo>
                    <a:pt x="35" y="2"/>
                    <a:pt x="34" y="2"/>
                    <a:pt x="34" y="3"/>
                  </a:cubicBezTo>
                  <a:cubicBezTo>
                    <a:pt x="34" y="4"/>
                    <a:pt x="34" y="5"/>
                    <a:pt x="34" y="5"/>
                  </a:cubicBezTo>
                  <a:cubicBezTo>
                    <a:pt x="34" y="6"/>
                    <a:pt x="35" y="6"/>
                    <a:pt x="35" y="6"/>
                  </a:cubicBezTo>
                  <a:cubicBezTo>
                    <a:pt x="35" y="7"/>
                    <a:pt x="38" y="8"/>
                    <a:pt x="37" y="9"/>
                  </a:cubicBezTo>
                  <a:cubicBezTo>
                    <a:pt x="37" y="9"/>
                    <a:pt x="37" y="12"/>
                    <a:pt x="37" y="13"/>
                  </a:cubicBezTo>
                  <a:cubicBezTo>
                    <a:pt x="40" y="12"/>
                    <a:pt x="38" y="18"/>
                    <a:pt x="38" y="19"/>
                  </a:cubicBezTo>
                  <a:cubicBezTo>
                    <a:pt x="39" y="21"/>
                    <a:pt x="41" y="23"/>
                    <a:pt x="41" y="26"/>
                  </a:cubicBezTo>
                  <a:cubicBezTo>
                    <a:pt x="40" y="28"/>
                    <a:pt x="39" y="27"/>
                    <a:pt x="41" y="29"/>
                  </a:cubicBezTo>
                  <a:cubicBezTo>
                    <a:pt x="42" y="30"/>
                    <a:pt x="45" y="30"/>
                    <a:pt x="46" y="32"/>
                  </a:cubicBezTo>
                  <a:cubicBezTo>
                    <a:pt x="49" y="34"/>
                    <a:pt x="52" y="34"/>
                    <a:pt x="55" y="36"/>
                  </a:cubicBezTo>
                  <a:cubicBezTo>
                    <a:pt x="49" y="35"/>
                    <a:pt x="43" y="36"/>
                    <a:pt x="37" y="36"/>
                  </a:cubicBezTo>
                  <a:cubicBezTo>
                    <a:pt x="35" y="33"/>
                    <a:pt x="35" y="37"/>
                    <a:pt x="34" y="38"/>
                  </a:cubicBezTo>
                  <a:cubicBezTo>
                    <a:pt x="33" y="40"/>
                    <a:pt x="31" y="41"/>
                    <a:pt x="30" y="43"/>
                  </a:cubicBezTo>
                  <a:cubicBezTo>
                    <a:pt x="28" y="43"/>
                    <a:pt x="26" y="46"/>
                    <a:pt x="24" y="45"/>
                  </a:cubicBezTo>
                  <a:cubicBezTo>
                    <a:pt x="23" y="45"/>
                    <a:pt x="24" y="42"/>
                    <a:pt x="22" y="42"/>
                  </a:cubicBezTo>
                  <a:cubicBezTo>
                    <a:pt x="19" y="40"/>
                    <a:pt x="21" y="36"/>
                    <a:pt x="19" y="36"/>
                  </a:cubicBezTo>
                  <a:cubicBezTo>
                    <a:pt x="16" y="35"/>
                    <a:pt x="14" y="33"/>
                    <a:pt x="11" y="33"/>
                  </a:cubicBezTo>
                  <a:cubicBezTo>
                    <a:pt x="11" y="33"/>
                    <a:pt x="10" y="33"/>
                    <a:pt x="10" y="33"/>
                  </a:cubicBezTo>
                  <a:cubicBezTo>
                    <a:pt x="9" y="31"/>
                    <a:pt x="6" y="31"/>
                    <a:pt x="4" y="30"/>
                  </a:cubicBezTo>
                  <a:cubicBezTo>
                    <a:pt x="3" y="30"/>
                    <a:pt x="0" y="27"/>
                    <a:pt x="0" y="27"/>
                  </a:cubicBezTo>
                  <a:cubicBezTo>
                    <a:pt x="0" y="27"/>
                    <a:pt x="0" y="27"/>
                    <a:pt x="0" y="27"/>
                  </a:cubicBezTo>
                  <a:cubicBezTo>
                    <a:pt x="0" y="27"/>
                    <a:pt x="0" y="27"/>
                    <a:pt x="0" y="27"/>
                  </a:cubicBezTo>
                </a:path>
              </a:pathLst>
            </a:custGeom>
            <a:solidFill>
              <a:schemeClr val="accent6">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87" name="Freeform 2388"/>
            <p:cNvSpPr>
              <a:spLocks/>
            </p:cNvSpPr>
            <p:nvPr/>
          </p:nvSpPr>
          <p:spPr bwMode="auto">
            <a:xfrm>
              <a:off x="4892" y="2740"/>
              <a:ext cx="405" cy="605"/>
            </a:xfrm>
            <a:custGeom>
              <a:avLst/>
              <a:gdLst>
                <a:gd name="T0" fmla="*/ 60 w 61"/>
                <a:gd name="T1" fmla="*/ 0 h 91"/>
                <a:gd name="T2" fmla="*/ 206 w 61"/>
                <a:gd name="T3" fmla="*/ 0 h 91"/>
                <a:gd name="T4" fmla="*/ 206 w 61"/>
                <a:gd name="T5" fmla="*/ 40 h 91"/>
                <a:gd name="T6" fmla="*/ 232 w 61"/>
                <a:gd name="T7" fmla="*/ 47 h 91"/>
                <a:gd name="T8" fmla="*/ 259 w 61"/>
                <a:gd name="T9" fmla="*/ 47 h 91"/>
                <a:gd name="T10" fmla="*/ 259 w 61"/>
                <a:gd name="T11" fmla="*/ 86 h 91"/>
                <a:gd name="T12" fmla="*/ 339 w 61"/>
                <a:gd name="T13" fmla="*/ 86 h 91"/>
                <a:gd name="T14" fmla="*/ 365 w 61"/>
                <a:gd name="T15" fmla="*/ 93 h 91"/>
                <a:gd name="T16" fmla="*/ 365 w 61"/>
                <a:gd name="T17" fmla="*/ 133 h 91"/>
                <a:gd name="T18" fmla="*/ 398 w 61"/>
                <a:gd name="T19" fmla="*/ 146 h 91"/>
                <a:gd name="T20" fmla="*/ 398 w 61"/>
                <a:gd name="T21" fmla="*/ 219 h 91"/>
                <a:gd name="T22" fmla="*/ 405 w 61"/>
                <a:gd name="T23" fmla="*/ 605 h 91"/>
                <a:gd name="T24" fmla="*/ 392 w 61"/>
                <a:gd name="T25" fmla="*/ 605 h 91"/>
                <a:gd name="T26" fmla="*/ 345 w 61"/>
                <a:gd name="T27" fmla="*/ 605 h 91"/>
                <a:gd name="T28" fmla="*/ 60 w 61"/>
                <a:gd name="T29" fmla="*/ 605 h 91"/>
                <a:gd name="T30" fmla="*/ 53 w 61"/>
                <a:gd name="T31" fmla="*/ 605 h 91"/>
                <a:gd name="T32" fmla="*/ 0 w 61"/>
                <a:gd name="T33" fmla="*/ 605 h 91"/>
                <a:gd name="T34" fmla="*/ 0 w 61"/>
                <a:gd name="T35" fmla="*/ 419 h 91"/>
                <a:gd name="T36" fmla="*/ 20 w 61"/>
                <a:gd name="T37" fmla="*/ 419 h 91"/>
                <a:gd name="T38" fmla="*/ 20 w 61"/>
                <a:gd name="T39" fmla="*/ 366 h 91"/>
                <a:gd name="T40" fmla="*/ 20 w 61"/>
                <a:gd name="T41" fmla="*/ 273 h 91"/>
                <a:gd name="T42" fmla="*/ 20 w 61"/>
                <a:gd name="T43" fmla="*/ 219 h 91"/>
                <a:gd name="T44" fmla="*/ 40 w 61"/>
                <a:gd name="T45" fmla="*/ 186 h 91"/>
                <a:gd name="T46" fmla="*/ 33 w 61"/>
                <a:gd name="T47" fmla="*/ 0 h 91"/>
                <a:gd name="T48" fmla="*/ 60 w 61"/>
                <a:gd name="T49" fmla="*/ 0 h 91"/>
                <a:gd name="T50" fmla="*/ 60 w 61"/>
                <a:gd name="T51" fmla="*/ 0 h 91"/>
                <a:gd name="T52" fmla="*/ 60 w 61"/>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91"/>
                <a:gd name="T83" fmla="*/ 61 w 61"/>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91">
                  <a:moveTo>
                    <a:pt x="9" y="0"/>
                  </a:moveTo>
                  <a:cubicBezTo>
                    <a:pt x="17" y="0"/>
                    <a:pt x="24" y="0"/>
                    <a:pt x="31" y="0"/>
                  </a:cubicBezTo>
                  <a:cubicBezTo>
                    <a:pt x="31" y="2"/>
                    <a:pt x="31" y="4"/>
                    <a:pt x="31" y="6"/>
                  </a:cubicBezTo>
                  <a:cubicBezTo>
                    <a:pt x="31" y="7"/>
                    <a:pt x="34" y="7"/>
                    <a:pt x="35" y="7"/>
                  </a:cubicBezTo>
                  <a:cubicBezTo>
                    <a:pt x="36" y="7"/>
                    <a:pt x="39" y="6"/>
                    <a:pt x="39" y="7"/>
                  </a:cubicBezTo>
                  <a:cubicBezTo>
                    <a:pt x="39" y="9"/>
                    <a:pt x="39" y="11"/>
                    <a:pt x="39" y="13"/>
                  </a:cubicBezTo>
                  <a:cubicBezTo>
                    <a:pt x="43" y="13"/>
                    <a:pt x="47" y="14"/>
                    <a:pt x="51" y="13"/>
                  </a:cubicBezTo>
                  <a:cubicBezTo>
                    <a:pt x="51" y="13"/>
                    <a:pt x="55" y="13"/>
                    <a:pt x="55" y="14"/>
                  </a:cubicBezTo>
                  <a:cubicBezTo>
                    <a:pt x="55" y="15"/>
                    <a:pt x="54" y="20"/>
                    <a:pt x="55" y="20"/>
                  </a:cubicBezTo>
                  <a:cubicBezTo>
                    <a:pt x="57" y="22"/>
                    <a:pt x="60" y="18"/>
                    <a:pt x="60" y="22"/>
                  </a:cubicBezTo>
                  <a:cubicBezTo>
                    <a:pt x="60" y="26"/>
                    <a:pt x="60" y="30"/>
                    <a:pt x="60" y="33"/>
                  </a:cubicBezTo>
                  <a:cubicBezTo>
                    <a:pt x="60" y="53"/>
                    <a:pt x="60" y="72"/>
                    <a:pt x="61" y="91"/>
                  </a:cubicBezTo>
                  <a:cubicBezTo>
                    <a:pt x="60" y="91"/>
                    <a:pt x="60" y="91"/>
                    <a:pt x="59" y="91"/>
                  </a:cubicBezTo>
                  <a:cubicBezTo>
                    <a:pt x="57" y="91"/>
                    <a:pt x="54" y="91"/>
                    <a:pt x="52" y="91"/>
                  </a:cubicBezTo>
                  <a:cubicBezTo>
                    <a:pt x="38" y="91"/>
                    <a:pt x="24" y="91"/>
                    <a:pt x="9" y="91"/>
                  </a:cubicBezTo>
                  <a:cubicBezTo>
                    <a:pt x="9" y="91"/>
                    <a:pt x="8" y="91"/>
                    <a:pt x="8" y="91"/>
                  </a:cubicBezTo>
                  <a:cubicBezTo>
                    <a:pt x="5" y="91"/>
                    <a:pt x="2" y="91"/>
                    <a:pt x="0" y="91"/>
                  </a:cubicBezTo>
                  <a:cubicBezTo>
                    <a:pt x="0" y="81"/>
                    <a:pt x="0" y="72"/>
                    <a:pt x="0" y="63"/>
                  </a:cubicBezTo>
                  <a:cubicBezTo>
                    <a:pt x="1" y="63"/>
                    <a:pt x="2" y="63"/>
                    <a:pt x="3" y="63"/>
                  </a:cubicBezTo>
                  <a:cubicBezTo>
                    <a:pt x="3" y="60"/>
                    <a:pt x="3" y="58"/>
                    <a:pt x="3" y="55"/>
                  </a:cubicBezTo>
                  <a:cubicBezTo>
                    <a:pt x="4" y="55"/>
                    <a:pt x="3" y="43"/>
                    <a:pt x="3" y="41"/>
                  </a:cubicBezTo>
                  <a:cubicBezTo>
                    <a:pt x="3" y="38"/>
                    <a:pt x="3" y="35"/>
                    <a:pt x="3" y="33"/>
                  </a:cubicBezTo>
                  <a:cubicBezTo>
                    <a:pt x="3" y="29"/>
                    <a:pt x="2" y="28"/>
                    <a:pt x="6" y="28"/>
                  </a:cubicBezTo>
                  <a:cubicBezTo>
                    <a:pt x="6" y="19"/>
                    <a:pt x="5" y="9"/>
                    <a:pt x="5" y="0"/>
                  </a:cubicBezTo>
                  <a:cubicBezTo>
                    <a:pt x="7" y="0"/>
                    <a:pt x="8" y="0"/>
                    <a:pt x="9" y="0"/>
                  </a:cubicBezTo>
                  <a:cubicBezTo>
                    <a:pt x="9" y="0"/>
                    <a:pt x="9" y="0"/>
                    <a:pt x="9" y="0"/>
                  </a:cubicBezTo>
                  <a:cubicBezTo>
                    <a:pt x="9" y="0"/>
                    <a:pt x="9" y="0"/>
                    <a:pt x="9" y="0"/>
                  </a:cubicBezTo>
                </a:path>
              </a:pathLst>
            </a:custGeom>
            <a:solidFill>
              <a:schemeClr val="accent5">
                <a:lumMod val="50000"/>
              </a:schemeClr>
            </a:solidFill>
            <a:ln w="9525">
              <a:solidFill>
                <a:schemeClr val="bg1"/>
              </a:solidFill>
              <a:round/>
              <a:headEnd/>
              <a:tailEnd/>
            </a:ln>
          </p:spPr>
          <p:txBody>
            <a:bodyPr/>
            <a:lstStyle/>
            <a:p>
              <a:endParaRPr lang="de-DE"/>
            </a:p>
          </p:txBody>
        </p:sp>
        <p:sp>
          <p:nvSpPr>
            <p:cNvPr id="188" name="Freeform 2389"/>
            <p:cNvSpPr>
              <a:spLocks/>
            </p:cNvSpPr>
            <p:nvPr/>
          </p:nvSpPr>
          <p:spPr bwMode="auto">
            <a:xfrm>
              <a:off x="2845" y="2740"/>
              <a:ext cx="505" cy="519"/>
            </a:xfrm>
            <a:custGeom>
              <a:avLst/>
              <a:gdLst>
                <a:gd name="T0" fmla="*/ 266 w 76"/>
                <a:gd name="T1" fmla="*/ 47 h 78"/>
                <a:gd name="T2" fmla="*/ 272 w 76"/>
                <a:gd name="T3" fmla="*/ 0 h 78"/>
                <a:gd name="T4" fmla="*/ 319 w 76"/>
                <a:gd name="T5" fmla="*/ 0 h 78"/>
                <a:gd name="T6" fmla="*/ 465 w 76"/>
                <a:gd name="T7" fmla="*/ 0 h 78"/>
                <a:gd name="T8" fmla="*/ 472 w 76"/>
                <a:gd name="T9" fmla="*/ 93 h 78"/>
                <a:gd name="T10" fmla="*/ 478 w 76"/>
                <a:gd name="T11" fmla="*/ 133 h 78"/>
                <a:gd name="T12" fmla="*/ 478 w 76"/>
                <a:gd name="T13" fmla="*/ 186 h 78"/>
                <a:gd name="T14" fmla="*/ 478 w 76"/>
                <a:gd name="T15" fmla="*/ 233 h 78"/>
                <a:gd name="T16" fmla="*/ 485 w 76"/>
                <a:gd name="T17" fmla="*/ 260 h 78"/>
                <a:gd name="T18" fmla="*/ 492 w 76"/>
                <a:gd name="T19" fmla="*/ 266 h 78"/>
                <a:gd name="T20" fmla="*/ 498 w 76"/>
                <a:gd name="T21" fmla="*/ 266 h 78"/>
                <a:gd name="T22" fmla="*/ 498 w 76"/>
                <a:gd name="T23" fmla="*/ 279 h 78"/>
                <a:gd name="T24" fmla="*/ 478 w 76"/>
                <a:gd name="T25" fmla="*/ 279 h 78"/>
                <a:gd name="T26" fmla="*/ 432 w 76"/>
                <a:gd name="T27" fmla="*/ 279 h 78"/>
                <a:gd name="T28" fmla="*/ 385 w 76"/>
                <a:gd name="T29" fmla="*/ 293 h 78"/>
                <a:gd name="T30" fmla="*/ 385 w 76"/>
                <a:gd name="T31" fmla="*/ 319 h 78"/>
                <a:gd name="T32" fmla="*/ 359 w 76"/>
                <a:gd name="T33" fmla="*/ 326 h 78"/>
                <a:gd name="T34" fmla="*/ 326 w 76"/>
                <a:gd name="T35" fmla="*/ 359 h 78"/>
                <a:gd name="T36" fmla="*/ 266 w 76"/>
                <a:gd name="T37" fmla="*/ 366 h 78"/>
                <a:gd name="T38" fmla="*/ 266 w 76"/>
                <a:gd name="T39" fmla="*/ 373 h 78"/>
                <a:gd name="T40" fmla="*/ 259 w 76"/>
                <a:gd name="T41" fmla="*/ 373 h 78"/>
                <a:gd name="T42" fmla="*/ 246 w 76"/>
                <a:gd name="T43" fmla="*/ 379 h 78"/>
                <a:gd name="T44" fmla="*/ 233 w 76"/>
                <a:gd name="T45" fmla="*/ 393 h 78"/>
                <a:gd name="T46" fmla="*/ 226 w 76"/>
                <a:gd name="T47" fmla="*/ 399 h 78"/>
                <a:gd name="T48" fmla="*/ 219 w 76"/>
                <a:gd name="T49" fmla="*/ 406 h 78"/>
                <a:gd name="T50" fmla="*/ 213 w 76"/>
                <a:gd name="T51" fmla="*/ 413 h 78"/>
                <a:gd name="T52" fmla="*/ 206 w 76"/>
                <a:gd name="T53" fmla="*/ 426 h 78"/>
                <a:gd name="T54" fmla="*/ 199 w 76"/>
                <a:gd name="T55" fmla="*/ 426 h 78"/>
                <a:gd name="T56" fmla="*/ 193 w 76"/>
                <a:gd name="T57" fmla="*/ 459 h 78"/>
                <a:gd name="T58" fmla="*/ 159 w 76"/>
                <a:gd name="T59" fmla="*/ 472 h 78"/>
                <a:gd name="T60" fmla="*/ 159 w 76"/>
                <a:gd name="T61" fmla="*/ 512 h 78"/>
                <a:gd name="T62" fmla="*/ 113 w 76"/>
                <a:gd name="T63" fmla="*/ 512 h 78"/>
                <a:gd name="T64" fmla="*/ 27 w 76"/>
                <a:gd name="T65" fmla="*/ 512 h 78"/>
                <a:gd name="T66" fmla="*/ 7 w 76"/>
                <a:gd name="T67" fmla="*/ 506 h 78"/>
                <a:gd name="T68" fmla="*/ 7 w 76"/>
                <a:gd name="T69" fmla="*/ 439 h 78"/>
                <a:gd name="T70" fmla="*/ 20 w 76"/>
                <a:gd name="T71" fmla="*/ 419 h 78"/>
                <a:gd name="T72" fmla="*/ 60 w 76"/>
                <a:gd name="T73" fmla="*/ 419 h 78"/>
                <a:gd name="T74" fmla="*/ 60 w 76"/>
                <a:gd name="T75" fmla="*/ 326 h 78"/>
                <a:gd name="T76" fmla="*/ 113 w 76"/>
                <a:gd name="T77" fmla="*/ 326 h 78"/>
                <a:gd name="T78" fmla="*/ 113 w 76"/>
                <a:gd name="T79" fmla="*/ 306 h 78"/>
                <a:gd name="T80" fmla="*/ 146 w 76"/>
                <a:gd name="T81" fmla="*/ 306 h 78"/>
                <a:gd name="T82" fmla="*/ 159 w 76"/>
                <a:gd name="T83" fmla="*/ 279 h 78"/>
                <a:gd name="T84" fmla="*/ 213 w 76"/>
                <a:gd name="T85" fmla="*/ 279 h 78"/>
                <a:gd name="T86" fmla="*/ 206 w 76"/>
                <a:gd name="T87" fmla="*/ 206 h 78"/>
                <a:gd name="T88" fmla="*/ 213 w 76"/>
                <a:gd name="T89" fmla="*/ 180 h 78"/>
                <a:gd name="T90" fmla="*/ 213 w 76"/>
                <a:gd name="T91" fmla="*/ 140 h 78"/>
                <a:gd name="T92" fmla="*/ 233 w 76"/>
                <a:gd name="T93" fmla="*/ 93 h 78"/>
                <a:gd name="T94" fmla="*/ 266 w 76"/>
                <a:gd name="T95" fmla="*/ 93 h 78"/>
                <a:gd name="T96" fmla="*/ 266 w 76"/>
                <a:gd name="T97" fmla="*/ 47 h 78"/>
                <a:gd name="T98" fmla="*/ 266 w 76"/>
                <a:gd name="T99" fmla="*/ 47 h 78"/>
                <a:gd name="T100" fmla="*/ 266 w 76"/>
                <a:gd name="T101" fmla="*/ 47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78"/>
                <a:gd name="T155" fmla="*/ 76 w 76"/>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78">
                  <a:moveTo>
                    <a:pt x="40" y="7"/>
                  </a:moveTo>
                  <a:cubicBezTo>
                    <a:pt x="40" y="6"/>
                    <a:pt x="39" y="0"/>
                    <a:pt x="41" y="0"/>
                  </a:cubicBezTo>
                  <a:cubicBezTo>
                    <a:pt x="43" y="0"/>
                    <a:pt x="46" y="0"/>
                    <a:pt x="48" y="0"/>
                  </a:cubicBezTo>
                  <a:cubicBezTo>
                    <a:pt x="55" y="0"/>
                    <a:pt x="63" y="0"/>
                    <a:pt x="70" y="0"/>
                  </a:cubicBezTo>
                  <a:cubicBezTo>
                    <a:pt x="70" y="5"/>
                    <a:pt x="70" y="9"/>
                    <a:pt x="71" y="14"/>
                  </a:cubicBezTo>
                  <a:cubicBezTo>
                    <a:pt x="73" y="13"/>
                    <a:pt x="72" y="19"/>
                    <a:pt x="72" y="20"/>
                  </a:cubicBezTo>
                  <a:cubicBezTo>
                    <a:pt x="72" y="23"/>
                    <a:pt x="72" y="26"/>
                    <a:pt x="72" y="28"/>
                  </a:cubicBezTo>
                  <a:cubicBezTo>
                    <a:pt x="72" y="30"/>
                    <a:pt x="72" y="32"/>
                    <a:pt x="72" y="35"/>
                  </a:cubicBezTo>
                  <a:cubicBezTo>
                    <a:pt x="72" y="37"/>
                    <a:pt x="73" y="36"/>
                    <a:pt x="73" y="39"/>
                  </a:cubicBezTo>
                  <a:cubicBezTo>
                    <a:pt x="74" y="38"/>
                    <a:pt x="74" y="39"/>
                    <a:pt x="74" y="40"/>
                  </a:cubicBezTo>
                  <a:cubicBezTo>
                    <a:pt x="75" y="40"/>
                    <a:pt x="75" y="40"/>
                    <a:pt x="75" y="40"/>
                  </a:cubicBezTo>
                  <a:cubicBezTo>
                    <a:pt x="76" y="40"/>
                    <a:pt x="75" y="41"/>
                    <a:pt x="75" y="42"/>
                  </a:cubicBezTo>
                  <a:cubicBezTo>
                    <a:pt x="74" y="42"/>
                    <a:pt x="74" y="42"/>
                    <a:pt x="72" y="42"/>
                  </a:cubicBezTo>
                  <a:cubicBezTo>
                    <a:pt x="70" y="43"/>
                    <a:pt x="68" y="41"/>
                    <a:pt x="65" y="42"/>
                  </a:cubicBezTo>
                  <a:cubicBezTo>
                    <a:pt x="63" y="44"/>
                    <a:pt x="61" y="45"/>
                    <a:pt x="58" y="44"/>
                  </a:cubicBezTo>
                  <a:cubicBezTo>
                    <a:pt x="58" y="45"/>
                    <a:pt x="58" y="47"/>
                    <a:pt x="58" y="48"/>
                  </a:cubicBezTo>
                  <a:cubicBezTo>
                    <a:pt x="58" y="50"/>
                    <a:pt x="56" y="49"/>
                    <a:pt x="54" y="49"/>
                  </a:cubicBezTo>
                  <a:cubicBezTo>
                    <a:pt x="54" y="54"/>
                    <a:pt x="54" y="54"/>
                    <a:pt x="49" y="54"/>
                  </a:cubicBezTo>
                  <a:cubicBezTo>
                    <a:pt x="45" y="54"/>
                    <a:pt x="44" y="55"/>
                    <a:pt x="40" y="55"/>
                  </a:cubicBezTo>
                  <a:cubicBezTo>
                    <a:pt x="40" y="55"/>
                    <a:pt x="40" y="56"/>
                    <a:pt x="40" y="56"/>
                  </a:cubicBezTo>
                  <a:cubicBezTo>
                    <a:pt x="40" y="56"/>
                    <a:pt x="40" y="56"/>
                    <a:pt x="39" y="56"/>
                  </a:cubicBezTo>
                  <a:cubicBezTo>
                    <a:pt x="39" y="58"/>
                    <a:pt x="38" y="57"/>
                    <a:pt x="37" y="57"/>
                  </a:cubicBezTo>
                  <a:cubicBezTo>
                    <a:pt x="36" y="57"/>
                    <a:pt x="37" y="59"/>
                    <a:pt x="35" y="59"/>
                  </a:cubicBezTo>
                  <a:cubicBezTo>
                    <a:pt x="35" y="60"/>
                    <a:pt x="35" y="60"/>
                    <a:pt x="34" y="60"/>
                  </a:cubicBezTo>
                  <a:cubicBezTo>
                    <a:pt x="34" y="61"/>
                    <a:pt x="34" y="61"/>
                    <a:pt x="33" y="61"/>
                  </a:cubicBezTo>
                  <a:cubicBezTo>
                    <a:pt x="33" y="62"/>
                    <a:pt x="33" y="62"/>
                    <a:pt x="32" y="62"/>
                  </a:cubicBezTo>
                  <a:cubicBezTo>
                    <a:pt x="31" y="63"/>
                    <a:pt x="31" y="63"/>
                    <a:pt x="31" y="64"/>
                  </a:cubicBezTo>
                  <a:cubicBezTo>
                    <a:pt x="31" y="64"/>
                    <a:pt x="30" y="64"/>
                    <a:pt x="30" y="64"/>
                  </a:cubicBezTo>
                  <a:cubicBezTo>
                    <a:pt x="31" y="67"/>
                    <a:pt x="29" y="66"/>
                    <a:pt x="29" y="69"/>
                  </a:cubicBezTo>
                  <a:cubicBezTo>
                    <a:pt x="29" y="71"/>
                    <a:pt x="26" y="69"/>
                    <a:pt x="24" y="71"/>
                  </a:cubicBezTo>
                  <a:cubicBezTo>
                    <a:pt x="23" y="72"/>
                    <a:pt x="24" y="75"/>
                    <a:pt x="24" y="77"/>
                  </a:cubicBezTo>
                  <a:cubicBezTo>
                    <a:pt x="24" y="78"/>
                    <a:pt x="18" y="77"/>
                    <a:pt x="17" y="77"/>
                  </a:cubicBezTo>
                  <a:cubicBezTo>
                    <a:pt x="16" y="76"/>
                    <a:pt x="7" y="77"/>
                    <a:pt x="4" y="77"/>
                  </a:cubicBezTo>
                  <a:cubicBezTo>
                    <a:pt x="3" y="77"/>
                    <a:pt x="1" y="77"/>
                    <a:pt x="1" y="76"/>
                  </a:cubicBezTo>
                  <a:cubicBezTo>
                    <a:pt x="1" y="73"/>
                    <a:pt x="1" y="69"/>
                    <a:pt x="1" y="66"/>
                  </a:cubicBezTo>
                  <a:cubicBezTo>
                    <a:pt x="1" y="64"/>
                    <a:pt x="0" y="63"/>
                    <a:pt x="3" y="63"/>
                  </a:cubicBezTo>
                  <a:cubicBezTo>
                    <a:pt x="4" y="63"/>
                    <a:pt x="9" y="64"/>
                    <a:pt x="9" y="63"/>
                  </a:cubicBezTo>
                  <a:cubicBezTo>
                    <a:pt x="9" y="58"/>
                    <a:pt x="9" y="54"/>
                    <a:pt x="9" y="49"/>
                  </a:cubicBezTo>
                  <a:cubicBezTo>
                    <a:pt x="11" y="49"/>
                    <a:pt x="14" y="49"/>
                    <a:pt x="17" y="49"/>
                  </a:cubicBezTo>
                  <a:cubicBezTo>
                    <a:pt x="17" y="48"/>
                    <a:pt x="17" y="47"/>
                    <a:pt x="17" y="46"/>
                  </a:cubicBezTo>
                  <a:cubicBezTo>
                    <a:pt x="19" y="46"/>
                    <a:pt x="20" y="46"/>
                    <a:pt x="22" y="46"/>
                  </a:cubicBezTo>
                  <a:cubicBezTo>
                    <a:pt x="25" y="46"/>
                    <a:pt x="24" y="44"/>
                    <a:pt x="24" y="42"/>
                  </a:cubicBezTo>
                  <a:cubicBezTo>
                    <a:pt x="27" y="42"/>
                    <a:pt x="29" y="42"/>
                    <a:pt x="32" y="42"/>
                  </a:cubicBezTo>
                  <a:cubicBezTo>
                    <a:pt x="32" y="38"/>
                    <a:pt x="32" y="35"/>
                    <a:pt x="31" y="31"/>
                  </a:cubicBezTo>
                  <a:cubicBezTo>
                    <a:pt x="31" y="29"/>
                    <a:pt x="32" y="29"/>
                    <a:pt x="32" y="27"/>
                  </a:cubicBezTo>
                  <a:cubicBezTo>
                    <a:pt x="32" y="25"/>
                    <a:pt x="32" y="23"/>
                    <a:pt x="32" y="21"/>
                  </a:cubicBezTo>
                  <a:cubicBezTo>
                    <a:pt x="36" y="22"/>
                    <a:pt x="35" y="17"/>
                    <a:pt x="35" y="14"/>
                  </a:cubicBezTo>
                  <a:cubicBezTo>
                    <a:pt x="35" y="14"/>
                    <a:pt x="40" y="14"/>
                    <a:pt x="40" y="14"/>
                  </a:cubicBezTo>
                  <a:cubicBezTo>
                    <a:pt x="40" y="12"/>
                    <a:pt x="40" y="9"/>
                    <a:pt x="40" y="7"/>
                  </a:cubicBezTo>
                  <a:cubicBezTo>
                    <a:pt x="40" y="7"/>
                    <a:pt x="40" y="7"/>
                    <a:pt x="40" y="7"/>
                  </a:cubicBezTo>
                  <a:cubicBezTo>
                    <a:pt x="40" y="7"/>
                    <a:pt x="40" y="7"/>
                    <a:pt x="40" y="7"/>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89" name="Freeform 2390"/>
            <p:cNvSpPr>
              <a:spLocks/>
            </p:cNvSpPr>
            <p:nvPr/>
          </p:nvSpPr>
          <p:spPr bwMode="auto">
            <a:xfrm>
              <a:off x="3397" y="2787"/>
              <a:ext cx="1003" cy="565"/>
            </a:xfrm>
            <a:custGeom>
              <a:avLst/>
              <a:gdLst>
                <a:gd name="T0" fmla="*/ 492 w 151"/>
                <a:gd name="T1" fmla="*/ 0 h 85"/>
                <a:gd name="T2" fmla="*/ 518 w 151"/>
                <a:gd name="T3" fmla="*/ 0 h 85"/>
                <a:gd name="T4" fmla="*/ 525 w 151"/>
                <a:gd name="T5" fmla="*/ 33 h 85"/>
                <a:gd name="T6" fmla="*/ 571 w 151"/>
                <a:gd name="T7" fmla="*/ 47 h 85"/>
                <a:gd name="T8" fmla="*/ 624 w 151"/>
                <a:gd name="T9" fmla="*/ 53 h 85"/>
                <a:gd name="T10" fmla="*/ 638 w 151"/>
                <a:gd name="T11" fmla="*/ 73 h 85"/>
                <a:gd name="T12" fmla="*/ 678 w 151"/>
                <a:gd name="T13" fmla="*/ 73 h 85"/>
                <a:gd name="T14" fmla="*/ 678 w 151"/>
                <a:gd name="T15" fmla="*/ 93 h 85"/>
                <a:gd name="T16" fmla="*/ 711 w 151"/>
                <a:gd name="T17" fmla="*/ 93 h 85"/>
                <a:gd name="T18" fmla="*/ 724 w 151"/>
                <a:gd name="T19" fmla="*/ 113 h 85"/>
                <a:gd name="T20" fmla="*/ 744 w 151"/>
                <a:gd name="T21" fmla="*/ 140 h 85"/>
                <a:gd name="T22" fmla="*/ 731 w 151"/>
                <a:gd name="T23" fmla="*/ 140 h 85"/>
                <a:gd name="T24" fmla="*/ 731 w 151"/>
                <a:gd name="T25" fmla="*/ 173 h 85"/>
                <a:gd name="T26" fmla="*/ 744 w 151"/>
                <a:gd name="T27" fmla="*/ 193 h 85"/>
                <a:gd name="T28" fmla="*/ 804 w 151"/>
                <a:gd name="T29" fmla="*/ 199 h 85"/>
                <a:gd name="T30" fmla="*/ 810 w 151"/>
                <a:gd name="T31" fmla="*/ 372 h 85"/>
                <a:gd name="T32" fmla="*/ 790 w 151"/>
                <a:gd name="T33" fmla="*/ 372 h 85"/>
                <a:gd name="T34" fmla="*/ 790 w 151"/>
                <a:gd name="T35" fmla="*/ 439 h 85"/>
                <a:gd name="T36" fmla="*/ 804 w 151"/>
                <a:gd name="T37" fmla="*/ 459 h 85"/>
                <a:gd name="T38" fmla="*/ 844 w 151"/>
                <a:gd name="T39" fmla="*/ 459 h 85"/>
                <a:gd name="T40" fmla="*/ 990 w 151"/>
                <a:gd name="T41" fmla="*/ 459 h 85"/>
                <a:gd name="T42" fmla="*/ 996 w 151"/>
                <a:gd name="T43" fmla="*/ 552 h 85"/>
                <a:gd name="T44" fmla="*/ 923 w 151"/>
                <a:gd name="T45" fmla="*/ 558 h 85"/>
                <a:gd name="T46" fmla="*/ 697 w 151"/>
                <a:gd name="T47" fmla="*/ 558 h 85"/>
                <a:gd name="T48" fmla="*/ 697 w 151"/>
                <a:gd name="T49" fmla="*/ 558 h 85"/>
                <a:gd name="T50" fmla="*/ 193 w 151"/>
                <a:gd name="T51" fmla="*/ 558 h 85"/>
                <a:gd name="T52" fmla="*/ 199 w 151"/>
                <a:gd name="T53" fmla="*/ 532 h 85"/>
                <a:gd name="T54" fmla="*/ 206 w 151"/>
                <a:gd name="T55" fmla="*/ 505 h 85"/>
                <a:gd name="T56" fmla="*/ 213 w 151"/>
                <a:gd name="T57" fmla="*/ 505 h 85"/>
                <a:gd name="T58" fmla="*/ 219 w 151"/>
                <a:gd name="T59" fmla="*/ 505 h 85"/>
                <a:gd name="T60" fmla="*/ 213 w 151"/>
                <a:gd name="T61" fmla="*/ 499 h 85"/>
                <a:gd name="T62" fmla="*/ 219 w 151"/>
                <a:gd name="T63" fmla="*/ 499 h 85"/>
                <a:gd name="T64" fmla="*/ 219 w 151"/>
                <a:gd name="T65" fmla="*/ 485 h 85"/>
                <a:gd name="T66" fmla="*/ 226 w 151"/>
                <a:gd name="T67" fmla="*/ 465 h 85"/>
                <a:gd name="T68" fmla="*/ 239 w 151"/>
                <a:gd name="T69" fmla="*/ 459 h 85"/>
                <a:gd name="T70" fmla="*/ 252 w 151"/>
                <a:gd name="T71" fmla="*/ 439 h 85"/>
                <a:gd name="T72" fmla="*/ 219 w 151"/>
                <a:gd name="T73" fmla="*/ 439 h 85"/>
                <a:gd name="T74" fmla="*/ 153 w 151"/>
                <a:gd name="T75" fmla="*/ 439 h 85"/>
                <a:gd name="T76" fmla="*/ 7 w 151"/>
                <a:gd name="T77" fmla="*/ 439 h 85"/>
                <a:gd name="T78" fmla="*/ 20 w 151"/>
                <a:gd name="T79" fmla="*/ 326 h 85"/>
                <a:gd name="T80" fmla="*/ 93 w 151"/>
                <a:gd name="T81" fmla="*/ 312 h 85"/>
                <a:gd name="T82" fmla="*/ 166 w 151"/>
                <a:gd name="T83" fmla="*/ 312 h 85"/>
                <a:gd name="T84" fmla="*/ 166 w 151"/>
                <a:gd name="T85" fmla="*/ 299 h 85"/>
                <a:gd name="T86" fmla="*/ 213 w 151"/>
                <a:gd name="T87" fmla="*/ 279 h 85"/>
                <a:gd name="T88" fmla="*/ 266 w 151"/>
                <a:gd name="T89" fmla="*/ 279 h 85"/>
                <a:gd name="T90" fmla="*/ 266 w 151"/>
                <a:gd name="T91" fmla="*/ 140 h 85"/>
                <a:gd name="T92" fmla="*/ 272 w 151"/>
                <a:gd name="T93" fmla="*/ 140 h 85"/>
                <a:gd name="T94" fmla="*/ 272 w 151"/>
                <a:gd name="T95" fmla="*/ 80 h 85"/>
                <a:gd name="T96" fmla="*/ 339 w 151"/>
                <a:gd name="T97" fmla="*/ 66 h 85"/>
                <a:gd name="T98" fmla="*/ 359 w 151"/>
                <a:gd name="T99" fmla="*/ 47 h 85"/>
                <a:gd name="T100" fmla="*/ 372 w 151"/>
                <a:gd name="T101" fmla="*/ 33 h 85"/>
                <a:gd name="T102" fmla="*/ 412 w 151"/>
                <a:gd name="T103" fmla="*/ 33 h 85"/>
                <a:gd name="T104" fmla="*/ 425 w 151"/>
                <a:gd name="T105" fmla="*/ 0 h 85"/>
                <a:gd name="T106" fmla="*/ 492 w 151"/>
                <a:gd name="T107" fmla="*/ 0 h 85"/>
                <a:gd name="T108" fmla="*/ 492 w 151"/>
                <a:gd name="T109" fmla="*/ 0 h 85"/>
                <a:gd name="T110" fmla="*/ 492 w 151"/>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85"/>
                <a:gd name="T170" fmla="*/ 151 w 151"/>
                <a:gd name="T171" fmla="*/ 85 h 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85">
                  <a:moveTo>
                    <a:pt x="74" y="0"/>
                  </a:moveTo>
                  <a:cubicBezTo>
                    <a:pt x="75" y="0"/>
                    <a:pt x="77" y="0"/>
                    <a:pt x="78" y="0"/>
                  </a:cubicBezTo>
                  <a:cubicBezTo>
                    <a:pt x="79" y="0"/>
                    <a:pt x="79" y="5"/>
                    <a:pt x="79" y="5"/>
                  </a:cubicBezTo>
                  <a:cubicBezTo>
                    <a:pt x="79" y="9"/>
                    <a:pt x="83" y="7"/>
                    <a:pt x="86" y="7"/>
                  </a:cubicBezTo>
                  <a:cubicBezTo>
                    <a:pt x="88" y="7"/>
                    <a:pt x="94" y="6"/>
                    <a:pt x="94" y="8"/>
                  </a:cubicBezTo>
                  <a:cubicBezTo>
                    <a:pt x="94" y="11"/>
                    <a:pt x="94" y="11"/>
                    <a:pt x="96" y="11"/>
                  </a:cubicBezTo>
                  <a:cubicBezTo>
                    <a:pt x="98" y="11"/>
                    <a:pt x="100" y="11"/>
                    <a:pt x="102" y="11"/>
                  </a:cubicBezTo>
                  <a:cubicBezTo>
                    <a:pt x="102" y="12"/>
                    <a:pt x="102" y="13"/>
                    <a:pt x="102" y="14"/>
                  </a:cubicBezTo>
                  <a:cubicBezTo>
                    <a:pt x="103" y="14"/>
                    <a:pt x="105" y="14"/>
                    <a:pt x="107" y="14"/>
                  </a:cubicBezTo>
                  <a:cubicBezTo>
                    <a:pt x="109" y="14"/>
                    <a:pt x="109" y="15"/>
                    <a:pt x="109" y="17"/>
                  </a:cubicBezTo>
                  <a:cubicBezTo>
                    <a:pt x="113" y="17"/>
                    <a:pt x="112" y="17"/>
                    <a:pt x="112" y="21"/>
                  </a:cubicBezTo>
                  <a:cubicBezTo>
                    <a:pt x="112" y="21"/>
                    <a:pt x="111" y="21"/>
                    <a:pt x="110" y="21"/>
                  </a:cubicBezTo>
                  <a:cubicBezTo>
                    <a:pt x="110" y="22"/>
                    <a:pt x="110" y="24"/>
                    <a:pt x="110" y="26"/>
                  </a:cubicBezTo>
                  <a:cubicBezTo>
                    <a:pt x="110" y="28"/>
                    <a:pt x="110" y="29"/>
                    <a:pt x="112" y="29"/>
                  </a:cubicBezTo>
                  <a:cubicBezTo>
                    <a:pt x="115" y="29"/>
                    <a:pt x="118" y="30"/>
                    <a:pt x="121" y="30"/>
                  </a:cubicBezTo>
                  <a:cubicBezTo>
                    <a:pt x="122" y="38"/>
                    <a:pt x="122" y="47"/>
                    <a:pt x="122" y="56"/>
                  </a:cubicBezTo>
                  <a:cubicBezTo>
                    <a:pt x="121" y="55"/>
                    <a:pt x="120" y="56"/>
                    <a:pt x="119" y="56"/>
                  </a:cubicBezTo>
                  <a:cubicBezTo>
                    <a:pt x="119" y="59"/>
                    <a:pt x="119" y="62"/>
                    <a:pt x="119" y="66"/>
                  </a:cubicBezTo>
                  <a:cubicBezTo>
                    <a:pt x="119" y="68"/>
                    <a:pt x="119" y="69"/>
                    <a:pt x="121" y="69"/>
                  </a:cubicBezTo>
                  <a:cubicBezTo>
                    <a:pt x="123" y="69"/>
                    <a:pt x="125" y="69"/>
                    <a:pt x="127" y="69"/>
                  </a:cubicBezTo>
                  <a:cubicBezTo>
                    <a:pt x="134" y="69"/>
                    <a:pt x="142" y="69"/>
                    <a:pt x="149" y="69"/>
                  </a:cubicBezTo>
                  <a:cubicBezTo>
                    <a:pt x="151" y="70"/>
                    <a:pt x="150" y="81"/>
                    <a:pt x="150" y="83"/>
                  </a:cubicBezTo>
                  <a:cubicBezTo>
                    <a:pt x="150" y="85"/>
                    <a:pt x="141" y="84"/>
                    <a:pt x="139" y="84"/>
                  </a:cubicBezTo>
                  <a:cubicBezTo>
                    <a:pt x="128" y="84"/>
                    <a:pt x="117" y="84"/>
                    <a:pt x="105" y="84"/>
                  </a:cubicBezTo>
                  <a:cubicBezTo>
                    <a:pt x="105" y="84"/>
                    <a:pt x="105" y="84"/>
                    <a:pt x="105" y="84"/>
                  </a:cubicBezTo>
                  <a:cubicBezTo>
                    <a:pt x="79" y="83"/>
                    <a:pt x="54" y="84"/>
                    <a:pt x="29" y="84"/>
                  </a:cubicBezTo>
                  <a:cubicBezTo>
                    <a:pt x="28" y="83"/>
                    <a:pt x="29" y="81"/>
                    <a:pt x="30" y="80"/>
                  </a:cubicBezTo>
                  <a:cubicBezTo>
                    <a:pt x="30" y="80"/>
                    <a:pt x="30" y="77"/>
                    <a:pt x="31" y="76"/>
                  </a:cubicBezTo>
                  <a:cubicBezTo>
                    <a:pt x="31" y="75"/>
                    <a:pt x="32" y="76"/>
                    <a:pt x="32" y="76"/>
                  </a:cubicBezTo>
                  <a:cubicBezTo>
                    <a:pt x="32" y="76"/>
                    <a:pt x="33" y="76"/>
                    <a:pt x="33" y="76"/>
                  </a:cubicBezTo>
                  <a:cubicBezTo>
                    <a:pt x="32" y="76"/>
                    <a:pt x="32" y="75"/>
                    <a:pt x="32" y="75"/>
                  </a:cubicBezTo>
                  <a:cubicBezTo>
                    <a:pt x="32" y="75"/>
                    <a:pt x="32" y="75"/>
                    <a:pt x="33" y="75"/>
                  </a:cubicBezTo>
                  <a:cubicBezTo>
                    <a:pt x="33" y="74"/>
                    <a:pt x="33" y="74"/>
                    <a:pt x="33" y="73"/>
                  </a:cubicBezTo>
                  <a:cubicBezTo>
                    <a:pt x="34" y="73"/>
                    <a:pt x="33" y="71"/>
                    <a:pt x="34" y="70"/>
                  </a:cubicBezTo>
                  <a:cubicBezTo>
                    <a:pt x="35" y="70"/>
                    <a:pt x="36" y="70"/>
                    <a:pt x="36" y="69"/>
                  </a:cubicBezTo>
                  <a:cubicBezTo>
                    <a:pt x="36" y="69"/>
                    <a:pt x="38" y="65"/>
                    <a:pt x="38" y="66"/>
                  </a:cubicBezTo>
                  <a:cubicBezTo>
                    <a:pt x="36" y="66"/>
                    <a:pt x="35" y="66"/>
                    <a:pt x="33" y="66"/>
                  </a:cubicBezTo>
                  <a:cubicBezTo>
                    <a:pt x="30" y="66"/>
                    <a:pt x="26" y="66"/>
                    <a:pt x="23" y="66"/>
                  </a:cubicBezTo>
                  <a:cubicBezTo>
                    <a:pt x="16" y="66"/>
                    <a:pt x="9" y="66"/>
                    <a:pt x="1" y="66"/>
                  </a:cubicBezTo>
                  <a:cubicBezTo>
                    <a:pt x="1" y="61"/>
                    <a:pt x="0" y="53"/>
                    <a:pt x="3" y="49"/>
                  </a:cubicBezTo>
                  <a:cubicBezTo>
                    <a:pt x="5" y="45"/>
                    <a:pt x="11" y="47"/>
                    <a:pt x="14" y="47"/>
                  </a:cubicBezTo>
                  <a:cubicBezTo>
                    <a:pt x="18" y="47"/>
                    <a:pt x="21" y="47"/>
                    <a:pt x="25" y="47"/>
                  </a:cubicBezTo>
                  <a:cubicBezTo>
                    <a:pt x="25" y="46"/>
                    <a:pt x="25" y="45"/>
                    <a:pt x="25" y="45"/>
                  </a:cubicBezTo>
                  <a:cubicBezTo>
                    <a:pt x="27" y="45"/>
                    <a:pt x="33" y="46"/>
                    <a:pt x="32" y="42"/>
                  </a:cubicBezTo>
                  <a:cubicBezTo>
                    <a:pt x="35" y="42"/>
                    <a:pt x="37" y="42"/>
                    <a:pt x="40" y="42"/>
                  </a:cubicBezTo>
                  <a:cubicBezTo>
                    <a:pt x="40" y="35"/>
                    <a:pt x="40" y="28"/>
                    <a:pt x="40" y="21"/>
                  </a:cubicBezTo>
                  <a:cubicBezTo>
                    <a:pt x="40" y="21"/>
                    <a:pt x="41" y="21"/>
                    <a:pt x="41" y="21"/>
                  </a:cubicBezTo>
                  <a:cubicBezTo>
                    <a:pt x="41" y="18"/>
                    <a:pt x="41" y="15"/>
                    <a:pt x="41" y="12"/>
                  </a:cubicBezTo>
                  <a:cubicBezTo>
                    <a:pt x="44" y="12"/>
                    <a:pt x="52" y="14"/>
                    <a:pt x="51" y="10"/>
                  </a:cubicBezTo>
                  <a:cubicBezTo>
                    <a:pt x="53" y="10"/>
                    <a:pt x="54" y="9"/>
                    <a:pt x="54" y="7"/>
                  </a:cubicBezTo>
                  <a:cubicBezTo>
                    <a:pt x="56" y="8"/>
                    <a:pt x="57" y="7"/>
                    <a:pt x="56" y="5"/>
                  </a:cubicBezTo>
                  <a:cubicBezTo>
                    <a:pt x="58" y="5"/>
                    <a:pt x="60" y="5"/>
                    <a:pt x="62" y="5"/>
                  </a:cubicBezTo>
                  <a:cubicBezTo>
                    <a:pt x="65" y="5"/>
                    <a:pt x="64" y="3"/>
                    <a:pt x="64" y="0"/>
                  </a:cubicBezTo>
                  <a:cubicBezTo>
                    <a:pt x="67" y="0"/>
                    <a:pt x="70" y="0"/>
                    <a:pt x="74" y="0"/>
                  </a:cubicBezTo>
                  <a:cubicBezTo>
                    <a:pt x="74" y="0"/>
                    <a:pt x="74" y="0"/>
                    <a:pt x="74" y="0"/>
                  </a:cubicBezTo>
                  <a:cubicBezTo>
                    <a:pt x="74" y="0"/>
                    <a:pt x="74" y="0"/>
                    <a:pt x="74" y="0"/>
                  </a:cubicBezTo>
                </a:path>
              </a:pathLst>
            </a:custGeom>
            <a:solidFill>
              <a:schemeClr val="accent1"/>
            </a:solidFill>
            <a:ln w="9525">
              <a:solidFill>
                <a:schemeClr val="bg1"/>
              </a:solidFill>
              <a:round/>
              <a:headEnd/>
              <a:tailEnd/>
            </a:ln>
          </p:spPr>
          <p:txBody>
            <a:bodyPr/>
            <a:lstStyle/>
            <a:p>
              <a:endParaRPr lang="de-DE"/>
            </a:p>
          </p:txBody>
        </p:sp>
        <p:sp>
          <p:nvSpPr>
            <p:cNvPr id="190" name="Freeform 2391"/>
            <p:cNvSpPr>
              <a:spLocks/>
            </p:cNvSpPr>
            <p:nvPr/>
          </p:nvSpPr>
          <p:spPr bwMode="auto">
            <a:xfrm>
              <a:off x="1277" y="2840"/>
              <a:ext cx="1010" cy="844"/>
            </a:xfrm>
            <a:custGeom>
              <a:avLst/>
              <a:gdLst>
                <a:gd name="T0" fmla="*/ 425 w 152"/>
                <a:gd name="T1" fmla="*/ 86 h 127"/>
                <a:gd name="T2" fmla="*/ 545 w 152"/>
                <a:gd name="T3" fmla="*/ 279 h 127"/>
                <a:gd name="T4" fmla="*/ 605 w 152"/>
                <a:gd name="T5" fmla="*/ 459 h 127"/>
                <a:gd name="T6" fmla="*/ 691 w 152"/>
                <a:gd name="T7" fmla="*/ 505 h 127"/>
                <a:gd name="T8" fmla="*/ 718 w 152"/>
                <a:gd name="T9" fmla="*/ 598 h 127"/>
                <a:gd name="T10" fmla="*/ 877 w 152"/>
                <a:gd name="T11" fmla="*/ 658 h 127"/>
                <a:gd name="T12" fmla="*/ 983 w 152"/>
                <a:gd name="T13" fmla="*/ 691 h 127"/>
                <a:gd name="T14" fmla="*/ 1003 w 152"/>
                <a:gd name="T15" fmla="*/ 738 h 127"/>
                <a:gd name="T16" fmla="*/ 970 w 152"/>
                <a:gd name="T17" fmla="*/ 738 h 127"/>
                <a:gd name="T18" fmla="*/ 937 w 152"/>
                <a:gd name="T19" fmla="*/ 744 h 127"/>
                <a:gd name="T20" fmla="*/ 930 w 152"/>
                <a:gd name="T21" fmla="*/ 738 h 127"/>
                <a:gd name="T22" fmla="*/ 910 w 152"/>
                <a:gd name="T23" fmla="*/ 738 h 127"/>
                <a:gd name="T24" fmla="*/ 897 w 152"/>
                <a:gd name="T25" fmla="*/ 744 h 127"/>
                <a:gd name="T26" fmla="*/ 884 w 152"/>
                <a:gd name="T27" fmla="*/ 751 h 127"/>
                <a:gd name="T28" fmla="*/ 851 w 152"/>
                <a:gd name="T29" fmla="*/ 744 h 127"/>
                <a:gd name="T30" fmla="*/ 837 w 152"/>
                <a:gd name="T31" fmla="*/ 738 h 127"/>
                <a:gd name="T32" fmla="*/ 791 w 152"/>
                <a:gd name="T33" fmla="*/ 751 h 127"/>
                <a:gd name="T34" fmla="*/ 777 w 152"/>
                <a:gd name="T35" fmla="*/ 744 h 127"/>
                <a:gd name="T36" fmla="*/ 764 w 152"/>
                <a:gd name="T37" fmla="*/ 751 h 127"/>
                <a:gd name="T38" fmla="*/ 744 w 152"/>
                <a:gd name="T39" fmla="*/ 758 h 127"/>
                <a:gd name="T40" fmla="*/ 711 w 152"/>
                <a:gd name="T41" fmla="*/ 751 h 127"/>
                <a:gd name="T42" fmla="*/ 651 w 152"/>
                <a:gd name="T43" fmla="*/ 751 h 127"/>
                <a:gd name="T44" fmla="*/ 618 w 152"/>
                <a:gd name="T45" fmla="*/ 791 h 127"/>
                <a:gd name="T46" fmla="*/ 598 w 152"/>
                <a:gd name="T47" fmla="*/ 778 h 127"/>
                <a:gd name="T48" fmla="*/ 585 w 152"/>
                <a:gd name="T49" fmla="*/ 784 h 127"/>
                <a:gd name="T50" fmla="*/ 565 w 152"/>
                <a:gd name="T51" fmla="*/ 778 h 127"/>
                <a:gd name="T52" fmla="*/ 552 w 152"/>
                <a:gd name="T53" fmla="*/ 778 h 127"/>
                <a:gd name="T54" fmla="*/ 525 w 152"/>
                <a:gd name="T55" fmla="*/ 778 h 127"/>
                <a:gd name="T56" fmla="*/ 505 w 152"/>
                <a:gd name="T57" fmla="*/ 771 h 127"/>
                <a:gd name="T58" fmla="*/ 478 w 152"/>
                <a:gd name="T59" fmla="*/ 778 h 127"/>
                <a:gd name="T60" fmla="*/ 419 w 152"/>
                <a:gd name="T61" fmla="*/ 824 h 127"/>
                <a:gd name="T62" fmla="*/ 379 w 152"/>
                <a:gd name="T63" fmla="*/ 758 h 127"/>
                <a:gd name="T64" fmla="*/ 359 w 152"/>
                <a:gd name="T65" fmla="*/ 698 h 127"/>
                <a:gd name="T66" fmla="*/ 312 w 152"/>
                <a:gd name="T67" fmla="*/ 618 h 127"/>
                <a:gd name="T68" fmla="*/ 239 w 152"/>
                <a:gd name="T69" fmla="*/ 605 h 127"/>
                <a:gd name="T70" fmla="*/ 219 w 152"/>
                <a:gd name="T71" fmla="*/ 591 h 127"/>
                <a:gd name="T72" fmla="*/ 179 w 152"/>
                <a:gd name="T73" fmla="*/ 532 h 127"/>
                <a:gd name="T74" fmla="*/ 186 w 152"/>
                <a:gd name="T75" fmla="*/ 472 h 127"/>
                <a:gd name="T76" fmla="*/ 159 w 152"/>
                <a:gd name="T77" fmla="*/ 445 h 127"/>
                <a:gd name="T78" fmla="*/ 106 w 152"/>
                <a:gd name="T79" fmla="*/ 372 h 127"/>
                <a:gd name="T80" fmla="*/ 73 w 152"/>
                <a:gd name="T81" fmla="*/ 286 h 127"/>
                <a:gd name="T82" fmla="*/ 66 w 152"/>
                <a:gd name="T83" fmla="*/ 253 h 127"/>
                <a:gd name="T84" fmla="*/ 60 w 152"/>
                <a:gd name="T85" fmla="*/ 226 h 127"/>
                <a:gd name="T86" fmla="*/ 40 w 152"/>
                <a:gd name="T87" fmla="*/ 179 h 127"/>
                <a:gd name="T88" fmla="*/ 20 w 152"/>
                <a:gd name="T89" fmla="*/ 173 h 127"/>
                <a:gd name="T90" fmla="*/ 13 w 152"/>
                <a:gd name="T91" fmla="*/ 133 h 127"/>
                <a:gd name="T92" fmla="*/ 60 w 152"/>
                <a:gd name="T93" fmla="*/ 80 h 127"/>
                <a:gd name="T94" fmla="*/ 159 w 152"/>
                <a:gd name="T95" fmla="*/ 40 h 127"/>
                <a:gd name="T96" fmla="*/ 219 w 152"/>
                <a:gd name="T97" fmla="*/ 93 h 127"/>
                <a:gd name="T98" fmla="*/ 352 w 152"/>
                <a:gd name="T99" fmla="*/ 47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
                <a:gd name="T151" fmla="*/ 0 h 127"/>
                <a:gd name="T152" fmla="*/ 152 w 152"/>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 h="127">
                  <a:moveTo>
                    <a:pt x="53" y="7"/>
                  </a:moveTo>
                  <a:cubicBezTo>
                    <a:pt x="53" y="7"/>
                    <a:pt x="56" y="10"/>
                    <a:pt x="57" y="10"/>
                  </a:cubicBezTo>
                  <a:cubicBezTo>
                    <a:pt x="59" y="11"/>
                    <a:pt x="62" y="11"/>
                    <a:pt x="63" y="13"/>
                  </a:cubicBezTo>
                  <a:cubicBezTo>
                    <a:pt x="63" y="13"/>
                    <a:pt x="64" y="13"/>
                    <a:pt x="64" y="13"/>
                  </a:cubicBezTo>
                  <a:cubicBezTo>
                    <a:pt x="67" y="13"/>
                    <a:pt x="69" y="15"/>
                    <a:pt x="72" y="16"/>
                  </a:cubicBezTo>
                  <a:cubicBezTo>
                    <a:pt x="74" y="16"/>
                    <a:pt x="72" y="20"/>
                    <a:pt x="75" y="22"/>
                  </a:cubicBezTo>
                  <a:cubicBezTo>
                    <a:pt x="79" y="21"/>
                    <a:pt x="75" y="35"/>
                    <a:pt x="77" y="38"/>
                  </a:cubicBezTo>
                  <a:cubicBezTo>
                    <a:pt x="78" y="39"/>
                    <a:pt x="80" y="42"/>
                    <a:pt x="82" y="42"/>
                  </a:cubicBezTo>
                  <a:cubicBezTo>
                    <a:pt x="84" y="41"/>
                    <a:pt x="86" y="39"/>
                    <a:pt x="88" y="40"/>
                  </a:cubicBezTo>
                  <a:cubicBezTo>
                    <a:pt x="90" y="42"/>
                    <a:pt x="90" y="46"/>
                    <a:pt x="90" y="48"/>
                  </a:cubicBezTo>
                  <a:cubicBezTo>
                    <a:pt x="91" y="49"/>
                    <a:pt x="91" y="54"/>
                    <a:pt x="91" y="56"/>
                  </a:cubicBezTo>
                  <a:cubicBezTo>
                    <a:pt x="91" y="61"/>
                    <a:pt x="91" y="65"/>
                    <a:pt x="91" y="69"/>
                  </a:cubicBezTo>
                  <a:cubicBezTo>
                    <a:pt x="92" y="69"/>
                    <a:pt x="97" y="68"/>
                    <a:pt x="98" y="69"/>
                  </a:cubicBezTo>
                  <a:cubicBezTo>
                    <a:pt x="99" y="70"/>
                    <a:pt x="98" y="74"/>
                    <a:pt x="98" y="76"/>
                  </a:cubicBezTo>
                  <a:cubicBezTo>
                    <a:pt x="100" y="76"/>
                    <a:pt x="102" y="76"/>
                    <a:pt x="104" y="76"/>
                  </a:cubicBezTo>
                  <a:cubicBezTo>
                    <a:pt x="104" y="76"/>
                    <a:pt x="104" y="76"/>
                    <a:pt x="104" y="76"/>
                  </a:cubicBezTo>
                  <a:cubicBezTo>
                    <a:pt x="105" y="76"/>
                    <a:pt x="106" y="76"/>
                    <a:pt x="107" y="76"/>
                  </a:cubicBezTo>
                  <a:cubicBezTo>
                    <a:pt x="107" y="78"/>
                    <a:pt x="107" y="80"/>
                    <a:pt x="107" y="83"/>
                  </a:cubicBezTo>
                  <a:cubicBezTo>
                    <a:pt x="107" y="83"/>
                    <a:pt x="108" y="83"/>
                    <a:pt x="108" y="83"/>
                  </a:cubicBezTo>
                  <a:cubicBezTo>
                    <a:pt x="108" y="85"/>
                    <a:pt x="108" y="87"/>
                    <a:pt x="108" y="90"/>
                  </a:cubicBezTo>
                  <a:cubicBezTo>
                    <a:pt x="110" y="90"/>
                    <a:pt x="114" y="89"/>
                    <a:pt x="114" y="91"/>
                  </a:cubicBezTo>
                  <a:cubicBezTo>
                    <a:pt x="115" y="94"/>
                    <a:pt x="117" y="93"/>
                    <a:pt x="120" y="93"/>
                  </a:cubicBezTo>
                  <a:cubicBezTo>
                    <a:pt x="124" y="93"/>
                    <a:pt x="127" y="93"/>
                    <a:pt x="131" y="93"/>
                  </a:cubicBezTo>
                  <a:cubicBezTo>
                    <a:pt x="133" y="93"/>
                    <a:pt x="132" y="98"/>
                    <a:pt x="132" y="99"/>
                  </a:cubicBezTo>
                  <a:cubicBezTo>
                    <a:pt x="135" y="99"/>
                    <a:pt x="138" y="99"/>
                    <a:pt x="141" y="99"/>
                  </a:cubicBezTo>
                  <a:cubicBezTo>
                    <a:pt x="144" y="99"/>
                    <a:pt x="147" y="99"/>
                    <a:pt x="150" y="99"/>
                  </a:cubicBezTo>
                  <a:cubicBezTo>
                    <a:pt x="150" y="100"/>
                    <a:pt x="152" y="105"/>
                    <a:pt x="148" y="104"/>
                  </a:cubicBezTo>
                  <a:cubicBezTo>
                    <a:pt x="148" y="104"/>
                    <a:pt x="148" y="104"/>
                    <a:pt x="148" y="104"/>
                  </a:cubicBezTo>
                  <a:cubicBezTo>
                    <a:pt x="149" y="106"/>
                    <a:pt x="148" y="106"/>
                    <a:pt x="148" y="108"/>
                  </a:cubicBezTo>
                  <a:cubicBezTo>
                    <a:pt x="148" y="109"/>
                    <a:pt x="149" y="110"/>
                    <a:pt x="149" y="111"/>
                  </a:cubicBezTo>
                  <a:cubicBezTo>
                    <a:pt x="149" y="111"/>
                    <a:pt x="149" y="111"/>
                    <a:pt x="149" y="111"/>
                  </a:cubicBezTo>
                  <a:cubicBezTo>
                    <a:pt x="150" y="111"/>
                    <a:pt x="150" y="111"/>
                    <a:pt x="151" y="111"/>
                  </a:cubicBezTo>
                  <a:cubicBezTo>
                    <a:pt x="151" y="111"/>
                    <a:pt x="151" y="111"/>
                    <a:pt x="151" y="111"/>
                  </a:cubicBezTo>
                  <a:cubicBezTo>
                    <a:pt x="152" y="112"/>
                    <a:pt x="151" y="113"/>
                    <a:pt x="150" y="112"/>
                  </a:cubicBezTo>
                  <a:cubicBezTo>
                    <a:pt x="148" y="113"/>
                    <a:pt x="148" y="112"/>
                    <a:pt x="147" y="112"/>
                  </a:cubicBezTo>
                  <a:cubicBezTo>
                    <a:pt x="147" y="111"/>
                    <a:pt x="146" y="111"/>
                    <a:pt x="146" y="111"/>
                  </a:cubicBezTo>
                  <a:cubicBezTo>
                    <a:pt x="145" y="111"/>
                    <a:pt x="145" y="111"/>
                    <a:pt x="144" y="111"/>
                  </a:cubicBezTo>
                  <a:cubicBezTo>
                    <a:pt x="144" y="111"/>
                    <a:pt x="144" y="111"/>
                    <a:pt x="144" y="111"/>
                  </a:cubicBezTo>
                  <a:cubicBezTo>
                    <a:pt x="143" y="111"/>
                    <a:pt x="142" y="112"/>
                    <a:pt x="141" y="112"/>
                  </a:cubicBezTo>
                  <a:cubicBezTo>
                    <a:pt x="141" y="112"/>
                    <a:pt x="141" y="112"/>
                    <a:pt x="141" y="112"/>
                  </a:cubicBezTo>
                  <a:cubicBezTo>
                    <a:pt x="141" y="112"/>
                    <a:pt x="141" y="112"/>
                    <a:pt x="141" y="112"/>
                  </a:cubicBezTo>
                  <a:cubicBezTo>
                    <a:pt x="140" y="112"/>
                    <a:pt x="140" y="111"/>
                    <a:pt x="140" y="111"/>
                  </a:cubicBezTo>
                  <a:cubicBezTo>
                    <a:pt x="140" y="111"/>
                    <a:pt x="140" y="111"/>
                    <a:pt x="140" y="111"/>
                  </a:cubicBezTo>
                  <a:cubicBezTo>
                    <a:pt x="140" y="111"/>
                    <a:pt x="140" y="111"/>
                    <a:pt x="140" y="111"/>
                  </a:cubicBezTo>
                  <a:cubicBezTo>
                    <a:pt x="140" y="111"/>
                    <a:pt x="139" y="111"/>
                    <a:pt x="139" y="111"/>
                  </a:cubicBezTo>
                  <a:cubicBezTo>
                    <a:pt x="139" y="111"/>
                    <a:pt x="138" y="111"/>
                    <a:pt x="138" y="111"/>
                  </a:cubicBezTo>
                  <a:cubicBezTo>
                    <a:pt x="138" y="111"/>
                    <a:pt x="138" y="111"/>
                    <a:pt x="137" y="111"/>
                  </a:cubicBezTo>
                  <a:cubicBezTo>
                    <a:pt x="137" y="111"/>
                    <a:pt x="137" y="111"/>
                    <a:pt x="137" y="111"/>
                  </a:cubicBezTo>
                  <a:cubicBezTo>
                    <a:pt x="137" y="111"/>
                    <a:pt x="137" y="111"/>
                    <a:pt x="137" y="111"/>
                  </a:cubicBezTo>
                  <a:cubicBezTo>
                    <a:pt x="137" y="111"/>
                    <a:pt x="136" y="111"/>
                    <a:pt x="136" y="112"/>
                  </a:cubicBezTo>
                  <a:cubicBezTo>
                    <a:pt x="136" y="112"/>
                    <a:pt x="136" y="112"/>
                    <a:pt x="136" y="112"/>
                  </a:cubicBezTo>
                  <a:cubicBezTo>
                    <a:pt x="136" y="112"/>
                    <a:pt x="135" y="112"/>
                    <a:pt x="135" y="112"/>
                  </a:cubicBezTo>
                  <a:cubicBezTo>
                    <a:pt x="134" y="112"/>
                    <a:pt x="134" y="113"/>
                    <a:pt x="133" y="113"/>
                  </a:cubicBezTo>
                  <a:cubicBezTo>
                    <a:pt x="133" y="113"/>
                    <a:pt x="133" y="113"/>
                    <a:pt x="133" y="113"/>
                  </a:cubicBezTo>
                  <a:cubicBezTo>
                    <a:pt x="133" y="113"/>
                    <a:pt x="133" y="113"/>
                    <a:pt x="133" y="113"/>
                  </a:cubicBezTo>
                  <a:cubicBezTo>
                    <a:pt x="133" y="113"/>
                    <a:pt x="133" y="113"/>
                    <a:pt x="133" y="113"/>
                  </a:cubicBezTo>
                  <a:cubicBezTo>
                    <a:pt x="133" y="113"/>
                    <a:pt x="133" y="113"/>
                    <a:pt x="132" y="113"/>
                  </a:cubicBezTo>
                  <a:cubicBezTo>
                    <a:pt x="131" y="113"/>
                    <a:pt x="130" y="114"/>
                    <a:pt x="130" y="115"/>
                  </a:cubicBezTo>
                  <a:cubicBezTo>
                    <a:pt x="130" y="115"/>
                    <a:pt x="129" y="115"/>
                    <a:pt x="129" y="115"/>
                  </a:cubicBezTo>
                  <a:cubicBezTo>
                    <a:pt x="129" y="114"/>
                    <a:pt x="128" y="113"/>
                    <a:pt x="128" y="112"/>
                  </a:cubicBezTo>
                  <a:cubicBezTo>
                    <a:pt x="127" y="112"/>
                    <a:pt x="127" y="112"/>
                    <a:pt x="127" y="111"/>
                  </a:cubicBezTo>
                  <a:cubicBezTo>
                    <a:pt x="127" y="111"/>
                    <a:pt x="127" y="111"/>
                    <a:pt x="127" y="111"/>
                  </a:cubicBezTo>
                  <a:cubicBezTo>
                    <a:pt x="127" y="111"/>
                    <a:pt x="127" y="111"/>
                    <a:pt x="126" y="111"/>
                  </a:cubicBezTo>
                  <a:cubicBezTo>
                    <a:pt x="126" y="111"/>
                    <a:pt x="126" y="111"/>
                    <a:pt x="126" y="111"/>
                  </a:cubicBezTo>
                  <a:cubicBezTo>
                    <a:pt x="125" y="111"/>
                    <a:pt x="123" y="111"/>
                    <a:pt x="122" y="111"/>
                  </a:cubicBezTo>
                  <a:cubicBezTo>
                    <a:pt x="122" y="111"/>
                    <a:pt x="122" y="111"/>
                    <a:pt x="122" y="111"/>
                  </a:cubicBezTo>
                  <a:cubicBezTo>
                    <a:pt x="121" y="112"/>
                    <a:pt x="121" y="112"/>
                    <a:pt x="120" y="113"/>
                  </a:cubicBezTo>
                  <a:cubicBezTo>
                    <a:pt x="120" y="113"/>
                    <a:pt x="120" y="113"/>
                    <a:pt x="119" y="113"/>
                  </a:cubicBezTo>
                  <a:cubicBezTo>
                    <a:pt x="119" y="113"/>
                    <a:pt x="119" y="113"/>
                    <a:pt x="119" y="113"/>
                  </a:cubicBezTo>
                  <a:cubicBezTo>
                    <a:pt x="118" y="113"/>
                    <a:pt x="118" y="113"/>
                    <a:pt x="118" y="112"/>
                  </a:cubicBezTo>
                  <a:cubicBezTo>
                    <a:pt x="118" y="112"/>
                    <a:pt x="118" y="112"/>
                    <a:pt x="118" y="112"/>
                  </a:cubicBezTo>
                  <a:cubicBezTo>
                    <a:pt x="118" y="112"/>
                    <a:pt x="117" y="112"/>
                    <a:pt x="117" y="112"/>
                  </a:cubicBezTo>
                  <a:cubicBezTo>
                    <a:pt x="117" y="112"/>
                    <a:pt x="117" y="112"/>
                    <a:pt x="116" y="112"/>
                  </a:cubicBezTo>
                  <a:cubicBezTo>
                    <a:pt x="117" y="113"/>
                    <a:pt x="117" y="113"/>
                    <a:pt x="117" y="113"/>
                  </a:cubicBezTo>
                  <a:cubicBezTo>
                    <a:pt x="117" y="113"/>
                    <a:pt x="116" y="113"/>
                    <a:pt x="116" y="113"/>
                  </a:cubicBezTo>
                  <a:cubicBezTo>
                    <a:pt x="116" y="113"/>
                    <a:pt x="116" y="113"/>
                    <a:pt x="115" y="113"/>
                  </a:cubicBezTo>
                  <a:cubicBezTo>
                    <a:pt x="115" y="113"/>
                    <a:pt x="115" y="113"/>
                    <a:pt x="115" y="113"/>
                  </a:cubicBezTo>
                  <a:cubicBezTo>
                    <a:pt x="114" y="113"/>
                    <a:pt x="113" y="113"/>
                    <a:pt x="112" y="114"/>
                  </a:cubicBezTo>
                  <a:cubicBezTo>
                    <a:pt x="112" y="114"/>
                    <a:pt x="112" y="114"/>
                    <a:pt x="112" y="114"/>
                  </a:cubicBezTo>
                  <a:cubicBezTo>
                    <a:pt x="112" y="114"/>
                    <a:pt x="112" y="114"/>
                    <a:pt x="112" y="114"/>
                  </a:cubicBezTo>
                  <a:cubicBezTo>
                    <a:pt x="111" y="113"/>
                    <a:pt x="111" y="113"/>
                    <a:pt x="110" y="113"/>
                  </a:cubicBezTo>
                  <a:cubicBezTo>
                    <a:pt x="110" y="113"/>
                    <a:pt x="110" y="113"/>
                    <a:pt x="109" y="113"/>
                  </a:cubicBezTo>
                  <a:cubicBezTo>
                    <a:pt x="109" y="113"/>
                    <a:pt x="109" y="113"/>
                    <a:pt x="108" y="112"/>
                  </a:cubicBezTo>
                  <a:cubicBezTo>
                    <a:pt x="108" y="113"/>
                    <a:pt x="107" y="113"/>
                    <a:pt x="107" y="113"/>
                  </a:cubicBezTo>
                  <a:cubicBezTo>
                    <a:pt x="107" y="113"/>
                    <a:pt x="107" y="113"/>
                    <a:pt x="107" y="113"/>
                  </a:cubicBezTo>
                  <a:cubicBezTo>
                    <a:pt x="105" y="113"/>
                    <a:pt x="105" y="112"/>
                    <a:pt x="104" y="111"/>
                  </a:cubicBezTo>
                  <a:cubicBezTo>
                    <a:pt x="104" y="110"/>
                    <a:pt x="104" y="110"/>
                    <a:pt x="103" y="110"/>
                  </a:cubicBezTo>
                  <a:cubicBezTo>
                    <a:pt x="100" y="110"/>
                    <a:pt x="100" y="113"/>
                    <a:pt x="98" y="113"/>
                  </a:cubicBezTo>
                  <a:cubicBezTo>
                    <a:pt x="98" y="113"/>
                    <a:pt x="98" y="113"/>
                    <a:pt x="98" y="113"/>
                  </a:cubicBezTo>
                  <a:cubicBezTo>
                    <a:pt x="96" y="113"/>
                    <a:pt x="97" y="118"/>
                    <a:pt x="95" y="120"/>
                  </a:cubicBezTo>
                  <a:cubicBezTo>
                    <a:pt x="94" y="119"/>
                    <a:pt x="94" y="119"/>
                    <a:pt x="93" y="119"/>
                  </a:cubicBezTo>
                  <a:cubicBezTo>
                    <a:pt x="93" y="119"/>
                    <a:pt x="93" y="119"/>
                    <a:pt x="93" y="119"/>
                  </a:cubicBezTo>
                  <a:cubicBezTo>
                    <a:pt x="92" y="119"/>
                    <a:pt x="92" y="119"/>
                    <a:pt x="91" y="118"/>
                  </a:cubicBezTo>
                  <a:cubicBezTo>
                    <a:pt x="91" y="118"/>
                    <a:pt x="91" y="118"/>
                    <a:pt x="91" y="118"/>
                  </a:cubicBezTo>
                  <a:cubicBezTo>
                    <a:pt x="91" y="118"/>
                    <a:pt x="91" y="118"/>
                    <a:pt x="91" y="118"/>
                  </a:cubicBezTo>
                  <a:cubicBezTo>
                    <a:pt x="91" y="118"/>
                    <a:pt x="90" y="117"/>
                    <a:pt x="90" y="117"/>
                  </a:cubicBezTo>
                  <a:cubicBezTo>
                    <a:pt x="90" y="117"/>
                    <a:pt x="90" y="117"/>
                    <a:pt x="90" y="117"/>
                  </a:cubicBezTo>
                  <a:cubicBezTo>
                    <a:pt x="90" y="117"/>
                    <a:pt x="90" y="117"/>
                    <a:pt x="90" y="117"/>
                  </a:cubicBezTo>
                  <a:cubicBezTo>
                    <a:pt x="90" y="118"/>
                    <a:pt x="90" y="118"/>
                    <a:pt x="89" y="118"/>
                  </a:cubicBezTo>
                  <a:cubicBezTo>
                    <a:pt x="89" y="118"/>
                    <a:pt x="89" y="118"/>
                    <a:pt x="88" y="118"/>
                  </a:cubicBezTo>
                  <a:cubicBezTo>
                    <a:pt x="88" y="119"/>
                    <a:pt x="88" y="119"/>
                    <a:pt x="88" y="119"/>
                  </a:cubicBezTo>
                  <a:cubicBezTo>
                    <a:pt x="87" y="118"/>
                    <a:pt x="87" y="118"/>
                    <a:pt x="86" y="117"/>
                  </a:cubicBezTo>
                  <a:cubicBezTo>
                    <a:pt x="86" y="117"/>
                    <a:pt x="86" y="117"/>
                    <a:pt x="86" y="117"/>
                  </a:cubicBezTo>
                  <a:cubicBezTo>
                    <a:pt x="86" y="117"/>
                    <a:pt x="85" y="117"/>
                    <a:pt x="85" y="117"/>
                  </a:cubicBezTo>
                  <a:cubicBezTo>
                    <a:pt x="85" y="117"/>
                    <a:pt x="85" y="117"/>
                    <a:pt x="85" y="117"/>
                  </a:cubicBezTo>
                  <a:cubicBezTo>
                    <a:pt x="85" y="117"/>
                    <a:pt x="85" y="117"/>
                    <a:pt x="84" y="117"/>
                  </a:cubicBezTo>
                  <a:cubicBezTo>
                    <a:pt x="84" y="117"/>
                    <a:pt x="84" y="117"/>
                    <a:pt x="83" y="117"/>
                  </a:cubicBezTo>
                  <a:cubicBezTo>
                    <a:pt x="83" y="117"/>
                    <a:pt x="83" y="117"/>
                    <a:pt x="83" y="117"/>
                  </a:cubicBezTo>
                  <a:cubicBezTo>
                    <a:pt x="83" y="117"/>
                    <a:pt x="83" y="117"/>
                    <a:pt x="83" y="117"/>
                  </a:cubicBezTo>
                  <a:cubicBezTo>
                    <a:pt x="83" y="117"/>
                    <a:pt x="82" y="117"/>
                    <a:pt x="82" y="117"/>
                  </a:cubicBezTo>
                  <a:cubicBezTo>
                    <a:pt x="81" y="117"/>
                    <a:pt x="81" y="117"/>
                    <a:pt x="80" y="117"/>
                  </a:cubicBezTo>
                  <a:cubicBezTo>
                    <a:pt x="80" y="116"/>
                    <a:pt x="79" y="116"/>
                    <a:pt x="79" y="117"/>
                  </a:cubicBezTo>
                  <a:cubicBezTo>
                    <a:pt x="78" y="117"/>
                    <a:pt x="78" y="117"/>
                    <a:pt x="78" y="117"/>
                  </a:cubicBezTo>
                  <a:cubicBezTo>
                    <a:pt x="78" y="117"/>
                    <a:pt x="78" y="116"/>
                    <a:pt x="78" y="116"/>
                  </a:cubicBezTo>
                  <a:cubicBezTo>
                    <a:pt x="77" y="116"/>
                    <a:pt x="77" y="116"/>
                    <a:pt x="77" y="116"/>
                  </a:cubicBezTo>
                  <a:cubicBezTo>
                    <a:pt x="77" y="116"/>
                    <a:pt x="77" y="116"/>
                    <a:pt x="76" y="116"/>
                  </a:cubicBezTo>
                  <a:cubicBezTo>
                    <a:pt x="76" y="116"/>
                    <a:pt x="75" y="115"/>
                    <a:pt x="75" y="115"/>
                  </a:cubicBezTo>
                  <a:cubicBezTo>
                    <a:pt x="75" y="115"/>
                    <a:pt x="75" y="115"/>
                    <a:pt x="75" y="115"/>
                  </a:cubicBezTo>
                  <a:cubicBezTo>
                    <a:pt x="74" y="115"/>
                    <a:pt x="74" y="116"/>
                    <a:pt x="74" y="116"/>
                  </a:cubicBezTo>
                  <a:cubicBezTo>
                    <a:pt x="73" y="117"/>
                    <a:pt x="72" y="117"/>
                    <a:pt x="72" y="117"/>
                  </a:cubicBezTo>
                  <a:cubicBezTo>
                    <a:pt x="70" y="117"/>
                    <a:pt x="70" y="118"/>
                    <a:pt x="69" y="119"/>
                  </a:cubicBezTo>
                  <a:cubicBezTo>
                    <a:pt x="65" y="121"/>
                    <a:pt x="72" y="126"/>
                    <a:pt x="67" y="127"/>
                  </a:cubicBezTo>
                  <a:cubicBezTo>
                    <a:pt x="65" y="126"/>
                    <a:pt x="65" y="125"/>
                    <a:pt x="64" y="123"/>
                  </a:cubicBezTo>
                  <a:cubicBezTo>
                    <a:pt x="64" y="124"/>
                    <a:pt x="64" y="124"/>
                    <a:pt x="63" y="124"/>
                  </a:cubicBezTo>
                  <a:cubicBezTo>
                    <a:pt x="63" y="123"/>
                    <a:pt x="62" y="123"/>
                    <a:pt x="62" y="123"/>
                  </a:cubicBezTo>
                  <a:cubicBezTo>
                    <a:pt x="61" y="122"/>
                    <a:pt x="60" y="122"/>
                    <a:pt x="59" y="122"/>
                  </a:cubicBezTo>
                  <a:cubicBezTo>
                    <a:pt x="58" y="120"/>
                    <a:pt x="56" y="118"/>
                    <a:pt x="56" y="116"/>
                  </a:cubicBezTo>
                  <a:cubicBezTo>
                    <a:pt x="56" y="115"/>
                    <a:pt x="57" y="114"/>
                    <a:pt x="57" y="114"/>
                  </a:cubicBezTo>
                  <a:cubicBezTo>
                    <a:pt x="57" y="113"/>
                    <a:pt x="54" y="112"/>
                    <a:pt x="55" y="111"/>
                  </a:cubicBezTo>
                  <a:cubicBezTo>
                    <a:pt x="56" y="110"/>
                    <a:pt x="54" y="110"/>
                    <a:pt x="54" y="109"/>
                  </a:cubicBezTo>
                  <a:cubicBezTo>
                    <a:pt x="53" y="108"/>
                    <a:pt x="53" y="108"/>
                    <a:pt x="53" y="106"/>
                  </a:cubicBezTo>
                  <a:cubicBezTo>
                    <a:pt x="53" y="106"/>
                    <a:pt x="54" y="106"/>
                    <a:pt x="54" y="105"/>
                  </a:cubicBezTo>
                  <a:cubicBezTo>
                    <a:pt x="55" y="105"/>
                    <a:pt x="54" y="104"/>
                    <a:pt x="53" y="103"/>
                  </a:cubicBezTo>
                  <a:cubicBezTo>
                    <a:pt x="53" y="102"/>
                    <a:pt x="53" y="101"/>
                    <a:pt x="52" y="100"/>
                  </a:cubicBezTo>
                  <a:cubicBezTo>
                    <a:pt x="51" y="98"/>
                    <a:pt x="51" y="97"/>
                    <a:pt x="50" y="96"/>
                  </a:cubicBezTo>
                  <a:cubicBezTo>
                    <a:pt x="49" y="94"/>
                    <a:pt x="49" y="94"/>
                    <a:pt x="47" y="93"/>
                  </a:cubicBezTo>
                  <a:cubicBezTo>
                    <a:pt x="46" y="92"/>
                    <a:pt x="45" y="91"/>
                    <a:pt x="43" y="91"/>
                  </a:cubicBezTo>
                  <a:cubicBezTo>
                    <a:pt x="41" y="90"/>
                    <a:pt x="38" y="94"/>
                    <a:pt x="36" y="92"/>
                  </a:cubicBezTo>
                  <a:cubicBezTo>
                    <a:pt x="36" y="92"/>
                    <a:pt x="36" y="91"/>
                    <a:pt x="36" y="91"/>
                  </a:cubicBezTo>
                  <a:cubicBezTo>
                    <a:pt x="36" y="91"/>
                    <a:pt x="36" y="91"/>
                    <a:pt x="36" y="91"/>
                  </a:cubicBezTo>
                  <a:cubicBezTo>
                    <a:pt x="36" y="90"/>
                    <a:pt x="35" y="90"/>
                    <a:pt x="35" y="89"/>
                  </a:cubicBezTo>
                  <a:cubicBezTo>
                    <a:pt x="35" y="89"/>
                    <a:pt x="34" y="89"/>
                    <a:pt x="34" y="89"/>
                  </a:cubicBezTo>
                  <a:cubicBezTo>
                    <a:pt x="34" y="89"/>
                    <a:pt x="33" y="89"/>
                    <a:pt x="33" y="89"/>
                  </a:cubicBezTo>
                  <a:cubicBezTo>
                    <a:pt x="33" y="89"/>
                    <a:pt x="33" y="89"/>
                    <a:pt x="33" y="89"/>
                  </a:cubicBezTo>
                  <a:cubicBezTo>
                    <a:pt x="32" y="89"/>
                    <a:pt x="32" y="89"/>
                    <a:pt x="32" y="89"/>
                  </a:cubicBezTo>
                  <a:cubicBezTo>
                    <a:pt x="32" y="88"/>
                    <a:pt x="32" y="88"/>
                    <a:pt x="31" y="87"/>
                  </a:cubicBezTo>
                  <a:cubicBezTo>
                    <a:pt x="30" y="87"/>
                    <a:pt x="29" y="85"/>
                    <a:pt x="28" y="84"/>
                  </a:cubicBezTo>
                  <a:cubicBezTo>
                    <a:pt x="28" y="84"/>
                    <a:pt x="27" y="81"/>
                    <a:pt x="27" y="80"/>
                  </a:cubicBezTo>
                  <a:cubicBezTo>
                    <a:pt x="28" y="78"/>
                    <a:pt x="31" y="81"/>
                    <a:pt x="30" y="77"/>
                  </a:cubicBezTo>
                  <a:cubicBezTo>
                    <a:pt x="30" y="75"/>
                    <a:pt x="30" y="74"/>
                    <a:pt x="30" y="72"/>
                  </a:cubicBezTo>
                  <a:cubicBezTo>
                    <a:pt x="30" y="71"/>
                    <a:pt x="30" y="71"/>
                    <a:pt x="29" y="71"/>
                  </a:cubicBezTo>
                  <a:cubicBezTo>
                    <a:pt x="29" y="71"/>
                    <a:pt x="28" y="71"/>
                    <a:pt x="28" y="71"/>
                  </a:cubicBezTo>
                  <a:cubicBezTo>
                    <a:pt x="28" y="71"/>
                    <a:pt x="28" y="71"/>
                    <a:pt x="28" y="71"/>
                  </a:cubicBezTo>
                  <a:cubicBezTo>
                    <a:pt x="28" y="70"/>
                    <a:pt x="28" y="70"/>
                    <a:pt x="27" y="69"/>
                  </a:cubicBezTo>
                  <a:cubicBezTo>
                    <a:pt x="27" y="69"/>
                    <a:pt x="26" y="69"/>
                    <a:pt x="26" y="69"/>
                  </a:cubicBezTo>
                  <a:cubicBezTo>
                    <a:pt x="26" y="68"/>
                    <a:pt x="27" y="65"/>
                    <a:pt x="24" y="67"/>
                  </a:cubicBezTo>
                  <a:cubicBezTo>
                    <a:pt x="24" y="67"/>
                    <a:pt x="24" y="67"/>
                    <a:pt x="24" y="67"/>
                  </a:cubicBezTo>
                  <a:cubicBezTo>
                    <a:pt x="22" y="66"/>
                    <a:pt x="23" y="65"/>
                    <a:pt x="22" y="64"/>
                  </a:cubicBezTo>
                  <a:cubicBezTo>
                    <a:pt x="21" y="63"/>
                    <a:pt x="22" y="62"/>
                    <a:pt x="21" y="60"/>
                  </a:cubicBezTo>
                  <a:cubicBezTo>
                    <a:pt x="19" y="59"/>
                    <a:pt x="17" y="57"/>
                    <a:pt x="16" y="56"/>
                  </a:cubicBezTo>
                  <a:cubicBezTo>
                    <a:pt x="15" y="54"/>
                    <a:pt x="17" y="53"/>
                    <a:pt x="14" y="52"/>
                  </a:cubicBezTo>
                  <a:cubicBezTo>
                    <a:pt x="13" y="50"/>
                    <a:pt x="13" y="50"/>
                    <a:pt x="13" y="47"/>
                  </a:cubicBezTo>
                  <a:cubicBezTo>
                    <a:pt x="13" y="46"/>
                    <a:pt x="13" y="44"/>
                    <a:pt x="11" y="43"/>
                  </a:cubicBezTo>
                  <a:cubicBezTo>
                    <a:pt x="11" y="43"/>
                    <a:pt x="11" y="43"/>
                    <a:pt x="11" y="43"/>
                  </a:cubicBezTo>
                  <a:cubicBezTo>
                    <a:pt x="11" y="43"/>
                    <a:pt x="11" y="43"/>
                    <a:pt x="11" y="43"/>
                  </a:cubicBezTo>
                  <a:cubicBezTo>
                    <a:pt x="10" y="42"/>
                    <a:pt x="11" y="43"/>
                    <a:pt x="11" y="42"/>
                  </a:cubicBezTo>
                  <a:cubicBezTo>
                    <a:pt x="11" y="41"/>
                    <a:pt x="10" y="41"/>
                    <a:pt x="10" y="39"/>
                  </a:cubicBezTo>
                  <a:cubicBezTo>
                    <a:pt x="10" y="39"/>
                    <a:pt x="10" y="39"/>
                    <a:pt x="10" y="38"/>
                  </a:cubicBezTo>
                  <a:cubicBezTo>
                    <a:pt x="11" y="38"/>
                    <a:pt x="11" y="38"/>
                    <a:pt x="11" y="37"/>
                  </a:cubicBezTo>
                  <a:cubicBezTo>
                    <a:pt x="11" y="36"/>
                    <a:pt x="11" y="35"/>
                    <a:pt x="10" y="34"/>
                  </a:cubicBezTo>
                  <a:cubicBezTo>
                    <a:pt x="10" y="34"/>
                    <a:pt x="10" y="34"/>
                    <a:pt x="10" y="34"/>
                  </a:cubicBezTo>
                  <a:cubicBezTo>
                    <a:pt x="9" y="34"/>
                    <a:pt x="9" y="34"/>
                    <a:pt x="9" y="34"/>
                  </a:cubicBezTo>
                  <a:cubicBezTo>
                    <a:pt x="8" y="34"/>
                    <a:pt x="8" y="34"/>
                    <a:pt x="8" y="34"/>
                  </a:cubicBezTo>
                  <a:cubicBezTo>
                    <a:pt x="8" y="34"/>
                    <a:pt x="7" y="34"/>
                    <a:pt x="7" y="34"/>
                  </a:cubicBezTo>
                  <a:cubicBezTo>
                    <a:pt x="7" y="33"/>
                    <a:pt x="8" y="31"/>
                    <a:pt x="8" y="30"/>
                  </a:cubicBezTo>
                  <a:cubicBezTo>
                    <a:pt x="10" y="29"/>
                    <a:pt x="8" y="27"/>
                    <a:pt x="6" y="27"/>
                  </a:cubicBezTo>
                  <a:cubicBezTo>
                    <a:pt x="6" y="26"/>
                    <a:pt x="5" y="26"/>
                    <a:pt x="5" y="26"/>
                  </a:cubicBezTo>
                  <a:cubicBezTo>
                    <a:pt x="5" y="26"/>
                    <a:pt x="5" y="26"/>
                    <a:pt x="5" y="26"/>
                  </a:cubicBezTo>
                  <a:cubicBezTo>
                    <a:pt x="5" y="26"/>
                    <a:pt x="5" y="26"/>
                    <a:pt x="5" y="26"/>
                  </a:cubicBezTo>
                  <a:cubicBezTo>
                    <a:pt x="4" y="26"/>
                    <a:pt x="4" y="26"/>
                    <a:pt x="3" y="26"/>
                  </a:cubicBezTo>
                  <a:cubicBezTo>
                    <a:pt x="3" y="26"/>
                    <a:pt x="3" y="26"/>
                    <a:pt x="3" y="26"/>
                  </a:cubicBezTo>
                  <a:cubicBezTo>
                    <a:pt x="1" y="26"/>
                    <a:pt x="4" y="24"/>
                    <a:pt x="2" y="23"/>
                  </a:cubicBezTo>
                  <a:cubicBezTo>
                    <a:pt x="1" y="23"/>
                    <a:pt x="1" y="22"/>
                    <a:pt x="1" y="22"/>
                  </a:cubicBezTo>
                  <a:cubicBezTo>
                    <a:pt x="0" y="20"/>
                    <a:pt x="2" y="20"/>
                    <a:pt x="2" y="20"/>
                  </a:cubicBezTo>
                  <a:cubicBezTo>
                    <a:pt x="2" y="19"/>
                    <a:pt x="2" y="17"/>
                    <a:pt x="2" y="16"/>
                  </a:cubicBezTo>
                  <a:cubicBezTo>
                    <a:pt x="2" y="15"/>
                    <a:pt x="4" y="13"/>
                    <a:pt x="5" y="13"/>
                  </a:cubicBezTo>
                  <a:cubicBezTo>
                    <a:pt x="6" y="14"/>
                    <a:pt x="5" y="17"/>
                    <a:pt x="7" y="15"/>
                  </a:cubicBezTo>
                  <a:cubicBezTo>
                    <a:pt x="9" y="15"/>
                    <a:pt x="9" y="14"/>
                    <a:pt x="9" y="12"/>
                  </a:cubicBezTo>
                  <a:cubicBezTo>
                    <a:pt x="11" y="13"/>
                    <a:pt x="13" y="10"/>
                    <a:pt x="15" y="9"/>
                  </a:cubicBezTo>
                  <a:cubicBezTo>
                    <a:pt x="16" y="8"/>
                    <a:pt x="19" y="10"/>
                    <a:pt x="20" y="8"/>
                  </a:cubicBezTo>
                  <a:cubicBezTo>
                    <a:pt x="20" y="8"/>
                    <a:pt x="21" y="8"/>
                    <a:pt x="21" y="8"/>
                  </a:cubicBezTo>
                  <a:cubicBezTo>
                    <a:pt x="21" y="7"/>
                    <a:pt x="22" y="6"/>
                    <a:pt x="24" y="6"/>
                  </a:cubicBezTo>
                  <a:cubicBezTo>
                    <a:pt x="26" y="6"/>
                    <a:pt x="25" y="2"/>
                    <a:pt x="27" y="0"/>
                  </a:cubicBezTo>
                  <a:cubicBezTo>
                    <a:pt x="28" y="2"/>
                    <a:pt x="29" y="6"/>
                    <a:pt x="30" y="7"/>
                  </a:cubicBezTo>
                  <a:cubicBezTo>
                    <a:pt x="31" y="8"/>
                    <a:pt x="31" y="10"/>
                    <a:pt x="31" y="11"/>
                  </a:cubicBezTo>
                  <a:cubicBezTo>
                    <a:pt x="32" y="12"/>
                    <a:pt x="32" y="13"/>
                    <a:pt x="33" y="14"/>
                  </a:cubicBezTo>
                  <a:cubicBezTo>
                    <a:pt x="35" y="19"/>
                    <a:pt x="35" y="12"/>
                    <a:pt x="37" y="11"/>
                  </a:cubicBezTo>
                  <a:cubicBezTo>
                    <a:pt x="38" y="10"/>
                    <a:pt x="40" y="11"/>
                    <a:pt x="41" y="10"/>
                  </a:cubicBezTo>
                  <a:cubicBezTo>
                    <a:pt x="42" y="8"/>
                    <a:pt x="43" y="7"/>
                    <a:pt x="44" y="6"/>
                  </a:cubicBezTo>
                  <a:cubicBezTo>
                    <a:pt x="47" y="6"/>
                    <a:pt x="51" y="4"/>
                    <a:pt x="53" y="7"/>
                  </a:cubicBezTo>
                  <a:cubicBezTo>
                    <a:pt x="53" y="7"/>
                    <a:pt x="53" y="7"/>
                    <a:pt x="53" y="7"/>
                  </a:cubicBezTo>
                  <a:cubicBezTo>
                    <a:pt x="53" y="7"/>
                    <a:pt x="53" y="7"/>
                    <a:pt x="53" y="7"/>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91" name="Freeform 2392"/>
            <p:cNvSpPr>
              <a:spLocks/>
            </p:cNvSpPr>
            <p:nvPr/>
          </p:nvSpPr>
          <p:spPr bwMode="auto">
            <a:xfrm>
              <a:off x="1782" y="2880"/>
              <a:ext cx="552" cy="624"/>
            </a:xfrm>
            <a:custGeom>
              <a:avLst/>
              <a:gdLst>
                <a:gd name="T0" fmla="*/ 213 w 83"/>
                <a:gd name="T1" fmla="*/ 66 h 94"/>
                <a:gd name="T2" fmla="*/ 266 w 83"/>
                <a:gd name="T3" fmla="*/ 13 h 94"/>
                <a:gd name="T4" fmla="*/ 299 w 83"/>
                <a:gd name="T5" fmla="*/ 13 h 94"/>
                <a:gd name="T6" fmla="*/ 319 w 83"/>
                <a:gd name="T7" fmla="*/ 13 h 94"/>
                <a:gd name="T8" fmla="*/ 319 w 83"/>
                <a:gd name="T9" fmla="*/ 20 h 94"/>
                <a:gd name="T10" fmla="*/ 333 w 83"/>
                <a:gd name="T11" fmla="*/ 20 h 94"/>
                <a:gd name="T12" fmla="*/ 352 w 83"/>
                <a:gd name="T13" fmla="*/ 27 h 94"/>
                <a:gd name="T14" fmla="*/ 366 w 83"/>
                <a:gd name="T15" fmla="*/ 46 h 94"/>
                <a:gd name="T16" fmla="*/ 379 w 83"/>
                <a:gd name="T17" fmla="*/ 46 h 94"/>
                <a:gd name="T18" fmla="*/ 399 w 83"/>
                <a:gd name="T19" fmla="*/ 66 h 94"/>
                <a:gd name="T20" fmla="*/ 419 w 83"/>
                <a:gd name="T21" fmla="*/ 80 h 94"/>
                <a:gd name="T22" fmla="*/ 426 w 83"/>
                <a:gd name="T23" fmla="*/ 86 h 94"/>
                <a:gd name="T24" fmla="*/ 439 w 83"/>
                <a:gd name="T25" fmla="*/ 86 h 94"/>
                <a:gd name="T26" fmla="*/ 439 w 83"/>
                <a:gd name="T27" fmla="*/ 93 h 94"/>
                <a:gd name="T28" fmla="*/ 446 w 83"/>
                <a:gd name="T29" fmla="*/ 93 h 94"/>
                <a:gd name="T30" fmla="*/ 446 w 83"/>
                <a:gd name="T31" fmla="*/ 100 h 94"/>
                <a:gd name="T32" fmla="*/ 452 w 83"/>
                <a:gd name="T33" fmla="*/ 106 h 94"/>
                <a:gd name="T34" fmla="*/ 466 w 83"/>
                <a:gd name="T35" fmla="*/ 106 h 94"/>
                <a:gd name="T36" fmla="*/ 466 w 83"/>
                <a:gd name="T37" fmla="*/ 113 h 94"/>
                <a:gd name="T38" fmla="*/ 472 w 83"/>
                <a:gd name="T39" fmla="*/ 119 h 94"/>
                <a:gd name="T40" fmla="*/ 545 w 83"/>
                <a:gd name="T41" fmla="*/ 119 h 94"/>
                <a:gd name="T42" fmla="*/ 545 w 83"/>
                <a:gd name="T43" fmla="*/ 206 h 94"/>
                <a:gd name="T44" fmla="*/ 539 w 83"/>
                <a:gd name="T45" fmla="*/ 279 h 94"/>
                <a:gd name="T46" fmla="*/ 539 w 83"/>
                <a:gd name="T47" fmla="*/ 392 h 94"/>
                <a:gd name="T48" fmla="*/ 539 w 83"/>
                <a:gd name="T49" fmla="*/ 511 h 94"/>
                <a:gd name="T50" fmla="*/ 532 w 83"/>
                <a:gd name="T51" fmla="*/ 591 h 94"/>
                <a:gd name="T52" fmla="*/ 519 w 83"/>
                <a:gd name="T53" fmla="*/ 611 h 94"/>
                <a:gd name="T54" fmla="*/ 512 w 83"/>
                <a:gd name="T55" fmla="*/ 611 h 94"/>
                <a:gd name="T56" fmla="*/ 432 w 83"/>
                <a:gd name="T57" fmla="*/ 617 h 94"/>
                <a:gd name="T58" fmla="*/ 372 w 83"/>
                <a:gd name="T59" fmla="*/ 617 h 94"/>
                <a:gd name="T60" fmla="*/ 372 w 83"/>
                <a:gd name="T61" fmla="*/ 578 h 94"/>
                <a:gd name="T62" fmla="*/ 299 w 83"/>
                <a:gd name="T63" fmla="*/ 578 h 94"/>
                <a:gd name="T64" fmla="*/ 253 w 83"/>
                <a:gd name="T65" fmla="*/ 571 h 94"/>
                <a:gd name="T66" fmla="*/ 213 w 83"/>
                <a:gd name="T67" fmla="*/ 558 h 94"/>
                <a:gd name="T68" fmla="*/ 213 w 83"/>
                <a:gd name="T69" fmla="*/ 511 h 94"/>
                <a:gd name="T70" fmla="*/ 206 w 83"/>
                <a:gd name="T71" fmla="*/ 511 h 94"/>
                <a:gd name="T72" fmla="*/ 206 w 83"/>
                <a:gd name="T73" fmla="*/ 465 h 94"/>
                <a:gd name="T74" fmla="*/ 186 w 83"/>
                <a:gd name="T75" fmla="*/ 465 h 94"/>
                <a:gd name="T76" fmla="*/ 186 w 83"/>
                <a:gd name="T77" fmla="*/ 465 h 94"/>
                <a:gd name="T78" fmla="*/ 146 w 83"/>
                <a:gd name="T79" fmla="*/ 465 h 94"/>
                <a:gd name="T80" fmla="*/ 146 w 83"/>
                <a:gd name="T81" fmla="*/ 418 h 94"/>
                <a:gd name="T82" fmla="*/ 100 w 83"/>
                <a:gd name="T83" fmla="*/ 418 h 94"/>
                <a:gd name="T84" fmla="*/ 100 w 83"/>
                <a:gd name="T85" fmla="*/ 332 h 94"/>
                <a:gd name="T86" fmla="*/ 93 w 83"/>
                <a:gd name="T87" fmla="*/ 279 h 94"/>
                <a:gd name="T88" fmla="*/ 67 w 83"/>
                <a:gd name="T89" fmla="*/ 226 h 94"/>
                <a:gd name="T90" fmla="*/ 33 w 83"/>
                <a:gd name="T91" fmla="*/ 232 h 94"/>
                <a:gd name="T92" fmla="*/ 7 w 83"/>
                <a:gd name="T93" fmla="*/ 206 h 94"/>
                <a:gd name="T94" fmla="*/ 0 w 83"/>
                <a:gd name="T95" fmla="*/ 186 h 94"/>
                <a:gd name="T96" fmla="*/ 7 w 83"/>
                <a:gd name="T97" fmla="*/ 166 h 94"/>
                <a:gd name="T98" fmla="*/ 7 w 83"/>
                <a:gd name="T99" fmla="*/ 139 h 94"/>
                <a:gd name="T100" fmla="*/ 20 w 83"/>
                <a:gd name="T101" fmla="*/ 126 h 94"/>
                <a:gd name="T102" fmla="*/ 47 w 83"/>
                <a:gd name="T103" fmla="*/ 106 h 94"/>
                <a:gd name="T104" fmla="*/ 73 w 83"/>
                <a:gd name="T105" fmla="*/ 80 h 94"/>
                <a:gd name="T106" fmla="*/ 93 w 83"/>
                <a:gd name="T107" fmla="*/ 66 h 94"/>
                <a:gd name="T108" fmla="*/ 213 w 83"/>
                <a:gd name="T109" fmla="*/ 66 h 94"/>
                <a:gd name="T110" fmla="*/ 213 w 83"/>
                <a:gd name="T111" fmla="*/ 66 h 94"/>
                <a:gd name="T112" fmla="*/ 213 w 83"/>
                <a:gd name="T113" fmla="*/ 66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94"/>
                <a:gd name="T173" fmla="*/ 83 w 8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94">
                  <a:moveTo>
                    <a:pt x="32" y="10"/>
                  </a:moveTo>
                  <a:cubicBezTo>
                    <a:pt x="35" y="8"/>
                    <a:pt x="35" y="0"/>
                    <a:pt x="40" y="2"/>
                  </a:cubicBezTo>
                  <a:cubicBezTo>
                    <a:pt x="40" y="0"/>
                    <a:pt x="44" y="3"/>
                    <a:pt x="45" y="2"/>
                  </a:cubicBezTo>
                  <a:cubicBezTo>
                    <a:pt x="47" y="1"/>
                    <a:pt x="47" y="2"/>
                    <a:pt x="48" y="2"/>
                  </a:cubicBezTo>
                  <a:cubicBezTo>
                    <a:pt x="48" y="3"/>
                    <a:pt x="48" y="3"/>
                    <a:pt x="48" y="3"/>
                  </a:cubicBezTo>
                  <a:cubicBezTo>
                    <a:pt x="49" y="4"/>
                    <a:pt x="49" y="3"/>
                    <a:pt x="50" y="3"/>
                  </a:cubicBezTo>
                  <a:cubicBezTo>
                    <a:pt x="51" y="4"/>
                    <a:pt x="52" y="4"/>
                    <a:pt x="53" y="4"/>
                  </a:cubicBezTo>
                  <a:cubicBezTo>
                    <a:pt x="54" y="5"/>
                    <a:pt x="55" y="5"/>
                    <a:pt x="55" y="7"/>
                  </a:cubicBezTo>
                  <a:cubicBezTo>
                    <a:pt x="55" y="7"/>
                    <a:pt x="56" y="7"/>
                    <a:pt x="57" y="7"/>
                  </a:cubicBezTo>
                  <a:cubicBezTo>
                    <a:pt x="57" y="9"/>
                    <a:pt x="59" y="7"/>
                    <a:pt x="60" y="10"/>
                  </a:cubicBezTo>
                  <a:cubicBezTo>
                    <a:pt x="60" y="12"/>
                    <a:pt x="64" y="9"/>
                    <a:pt x="63" y="12"/>
                  </a:cubicBezTo>
                  <a:cubicBezTo>
                    <a:pt x="64" y="12"/>
                    <a:pt x="65" y="11"/>
                    <a:pt x="64" y="13"/>
                  </a:cubicBezTo>
                  <a:cubicBezTo>
                    <a:pt x="65" y="13"/>
                    <a:pt x="65" y="13"/>
                    <a:pt x="66" y="13"/>
                  </a:cubicBezTo>
                  <a:cubicBezTo>
                    <a:pt x="66" y="13"/>
                    <a:pt x="66" y="13"/>
                    <a:pt x="66" y="14"/>
                  </a:cubicBezTo>
                  <a:cubicBezTo>
                    <a:pt x="66" y="14"/>
                    <a:pt x="67" y="14"/>
                    <a:pt x="67" y="14"/>
                  </a:cubicBezTo>
                  <a:cubicBezTo>
                    <a:pt x="67" y="14"/>
                    <a:pt x="67" y="15"/>
                    <a:pt x="67" y="15"/>
                  </a:cubicBezTo>
                  <a:cubicBezTo>
                    <a:pt x="68" y="15"/>
                    <a:pt x="69" y="15"/>
                    <a:pt x="68" y="16"/>
                  </a:cubicBezTo>
                  <a:cubicBezTo>
                    <a:pt x="69" y="16"/>
                    <a:pt x="69" y="16"/>
                    <a:pt x="70" y="16"/>
                  </a:cubicBezTo>
                  <a:cubicBezTo>
                    <a:pt x="70" y="17"/>
                    <a:pt x="70" y="17"/>
                    <a:pt x="70" y="17"/>
                  </a:cubicBezTo>
                  <a:cubicBezTo>
                    <a:pt x="71" y="17"/>
                    <a:pt x="71" y="17"/>
                    <a:pt x="71" y="18"/>
                  </a:cubicBezTo>
                  <a:cubicBezTo>
                    <a:pt x="75" y="18"/>
                    <a:pt x="78" y="18"/>
                    <a:pt x="82" y="18"/>
                  </a:cubicBezTo>
                  <a:cubicBezTo>
                    <a:pt x="82" y="23"/>
                    <a:pt x="82" y="27"/>
                    <a:pt x="82" y="31"/>
                  </a:cubicBezTo>
                  <a:cubicBezTo>
                    <a:pt x="82" y="33"/>
                    <a:pt x="83" y="42"/>
                    <a:pt x="81" y="42"/>
                  </a:cubicBezTo>
                  <a:cubicBezTo>
                    <a:pt x="81" y="47"/>
                    <a:pt x="81" y="53"/>
                    <a:pt x="81" y="59"/>
                  </a:cubicBezTo>
                  <a:cubicBezTo>
                    <a:pt x="81" y="64"/>
                    <a:pt x="83" y="73"/>
                    <a:pt x="81" y="77"/>
                  </a:cubicBezTo>
                  <a:cubicBezTo>
                    <a:pt x="81" y="80"/>
                    <a:pt x="82" y="87"/>
                    <a:pt x="80" y="89"/>
                  </a:cubicBezTo>
                  <a:cubicBezTo>
                    <a:pt x="79" y="90"/>
                    <a:pt x="80" y="94"/>
                    <a:pt x="78" y="92"/>
                  </a:cubicBezTo>
                  <a:cubicBezTo>
                    <a:pt x="78" y="92"/>
                    <a:pt x="77" y="92"/>
                    <a:pt x="77" y="92"/>
                  </a:cubicBezTo>
                  <a:cubicBezTo>
                    <a:pt x="73" y="93"/>
                    <a:pt x="69" y="93"/>
                    <a:pt x="65" y="93"/>
                  </a:cubicBezTo>
                  <a:cubicBezTo>
                    <a:pt x="62" y="93"/>
                    <a:pt x="59" y="93"/>
                    <a:pt x="56" y="93"/>
                  </a:cubicBezTo>
                  <a:cubicBezTo>
                    <a:pt x="56" y="92"/>
                    <a:pt x="56" y="87"/>
                    <a:pt x="56" y="87"/>
                  </a:cubicBezTo>
                  <a:cubicBezTo>
                    <a:pt x="52" y="87"/>
                    <a:pt x="49" y="87"/>
                    <a:pt x="45" y="87"/>
                  </a:cubicBezTo>
                  <a:cubicBezTo>
                    <a:pt x="43" y="87"/>
                    <a:pt x="39" y="88"/>
                    <a:pt x="38" y="86"/>
                  </a:cubicBezTo>
                  <a:cubicBezTo>
                    <a:pt x="38" y="82"/>
                    <a:pt x="36" y="84"/>
                    <a:pt x="32" y="84"/>
                  </a:cubicBezTo>
                  <a:cubicBezTo>
                    <a:pt x="32" y="81"/>
                    <a:pt x="32" y="79"/>
                    <a:pt x="32" y="77"/>
                  </a:cubicBezTo>
                  <a:cubicBezTo>
                    <a:pt x="32" y="77"/>
                    <a:pt x="31" y="77"/>
                    <a:pt x="31" y="77"/>
                  </a:cubicBezTo>
                  <a:cubicBezTo>
                    <a:pt x="31" y="74"/>
                    <a:pt x="31" y="72"/>
                    <a:pt x="31" y="70"/>
                  </a:cubicBezTo>
                  <a:cubicBezTo>
                    <a:pt x="30" y="70"/>
                    <a:pt x="29" y="70"/>
                    <a:pt x="28" y="70"/>
                  </a:cubicBezTo>
                  <a:cubicBezTo>
                    <a:pt x="28" y="70"/>
                    <a:pt x="28" y="70"/>
                    <a:pt x="28" y="70"/>
                  </a:cubicBezTo>
                  <a:cubicBezTo>
                    <a:pt x="26" y="70"/>
                    <a:pt x="24" y="70"/>
                    <a:pt x="22" y="70"/>
                  </a:cubicBezTo>
                  <a:cubicBezTo>
                    <a:pt x="22" y="68"/>
                    <a:pt x="23" y="64"/>
                    <a:pt x="22" y="63"/>
                  </a:cubicBezTo>
                  <a:cubicBezTo>
                    <a:pt x="21" y="62"/>
                    <a:pt x="16" y="63"/>
                    <a:pt x="15" y="63"/>
                  </a:cubicBezTo>
                  <a:cubicBezTo>
                    <a:pt x="15" y="59"/>
                    <a:pt x="15" y="55"/>
                    <a:pt x="15" y="50"/>
                  </a:cubicBezTo>
                  <a:cubicBezTo>
                    <a:pt x="15" y="48"/>
                    <a:pt x="15" y="43"/>
                    <a:pt x="14" y="42"/>
                  </a:cubicBezTo>
                  <a:cubicBezTo>
                    <a:pt x="14" y="38"/>
                    <a:pt x="14" y="35"/>
                    <a:pt x="10" y="34"/>
                  </a:cubicBezTo>
                  <a:cubicBezTo>
                    <a:pt x="8" y="34"/>
                    <a:pt x="7" y="36"/>
                    <a:pt x="5" y="35"/>
                  </a:cubicBezTo>
                  <a:cubicBezTo>
                    <a:pt x="3" y="34"/>
                    <a:pt x="1" y="33"/>
                    <a:pt x="1" y="31"/>
                  </a:cubicBezTo>
                  <a:cubicBezTo>
                    <a:pt x="0" y="30"/>
                    <a:pt x="0" y="29"/>
                    <a:pt x="0" y="28"/>
                  </a:cubicBezTo>
                  <a:cubicBezTo>
                    <a:pt x="0" y="27"/>
                    <a:pt x="1" y="26"/>
                    <a:pt x="1" y="25"/>
                  </a:cubicBezTo>
                  <a:cubicBezTo>
                    <a:pt x="1" y="23"/>
                    <a:pt x="1" y="22"/>
                    <a:pt x="1" y="21"/>
                  </a:cubicBezTo>
                  <a:cubicBezTo>
                    <a:pt x="1" y="19"/>
                    <a:pt x="1" y="20"/>
                    <a:pt x="3" y="19"/>
                  </a:cubicBezTo>
                  <a:cubicBezTo>
                    <a:pt x="4" y="18"/>
                    <a:pt x="5" y="17"/>
                    <a:pt x="7" y="16"/>
                  </a:cubicBezTo>
                  <a:cubicBezTo>
                    <a:pt x="8" y="15"/>
                    <a:pt x="11" y="14"/>
                    <a:pt x="11" y="12"/>
                  </a:cubicBezTo>
                  <a:cubicBezTo>
                    <a:pt x="10" y="9"/>
                    <a:pt x="13" y="9"/>
                    <a:pt x="14" y="10"/>
                  </a:cubicBezTo>
                  <a:cubicBezTo>
                    <a:pt x="20" y="10"/>
                    <a:pt x="26" y="9"/>
                    <a:pt x="32" y="10"/>
                  </a:cubicBezTo>
                  <a:cubicBezTo>
                    <a:pt x="32" y="10"/>
                    <a:pt x="32" y="10"/>
                    <a:pt x="32" y="10"/>
                  </a:cubicBezTo>
                  <a:cubicBezTo>
                    <a:pt x="32" y="10"/>
                    <a:pt x="32" y="10"/>
                    <a:pt x="32" y="10"/>
                  </a:cubicBezTo>
                </a:path>
              </a:pathLst>
            </a:custGeom>
            <a:solidFill>
              <a:schemeClr val="accent6">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92" name="Freeform 2393"/>
            <p:cNvSpPr>
              <a:spLocks/>
            </p:cNvSpPr>
            <p:nvPr/>
          </p:nvSpPr>
          <p:spPr bwMode="auto">
            <a:xfrm>
              <a:off x="4387" y="2919"/>
              <a:ext cx="531" cy="426"/>
            </a:xfrm>
            <a:custGeom>
              <a:avLst/>
              <a:gdLst>
                <a:gd name="T0" fmla="*/ 33 w 80"/>
                <a:gd name="T1" fmla="*/ 7 h 64"/>
                <a:gd name="T2" fmla="*/ 60 w 80"/>
                <a:gd name="T3" fmla="*/ 7 h 64"/>
                <a:gd name="T4" fmla="*/ 66 w 80"/>
                <a:gd name="T5" fmla="*/ 7 h 64"/>
                <a:gd name="T6" fmla="*/ 266 w 80"/>
                <a:gd name="T7" fmla="*/ 7 h 64"/>
                <a:gd name="T8" fmla="*/ 438 w 80"/>
                <a:gd name="T9" fmla="*/ 7 h 64"/>
                <a:gd name="T10" fmla="*/ 518 w 80"/>
                <a:gd name="T11" fmla="*/ 7 h 64"/>
                <a:gd name="T12" fmla="*/ 524 w 80"/>
                <a:gd name="T13" fmla="*/ 60 h 64"/>
                <a:gd name="T14" fmla="*/ 524 w 80"/>
                <a:gd name="T15" fmla="*/ 186 h 64"/>
                <a:gd name="T16" fmla="*/ 524 w 80"/>
                <a:gd name="T17" fmla="*/ 240 h 64"/>
                <a:gd name="T18" fmla="*/ 504 w 80"/>
                <a:gd name="T19" fmla="*/ 240 h 64"/>
                <a:gd name="T20" fmla="*/ 504 w 80"/>
                <a:gd name="T21" fmla="*/ 426 h 64"/>
                <a:gd name="T22" fmla="*/ 232 w 80"/>
                <a:gd name="T23" fmla="*/ 426 h 64"/>
                <a:gd name="T24" fmla="*/ 146 w 80"/>
                <a:gd name="T25" fmla="*/ 426 h 64"/>
                <a:gd name="T26" fmla="*/ 113 w 80"/>
                <a:gd name="T27" fmla="*/ 426 h 64"/>
                <a:gd name="T28" fmla="*/ 7 w 80"/>
                <a:gd name="T29" fmla="*/ 426 h 64"/>
                <a:gd name="T30" fmla="*/ 0 w 80"/>
                <a:gd name="T31" fmla="*/ 326 h 64"/>
                <a:gd name="T32" fmla="*/ 0 w 80"/>
                <a:gd name="T33" fmla="*/ 240 h 64"/>
                <a:gd name="T34" fmla="*/ 20 w 80"/>
                <a:gd name="T35" fmla="*/ 240 h 64"/>
                <a:gd name="T36" fmla="*/ 13 w 80"/>
                <a:gd name="T37" fmla="*/ 0 h 64"/>
                <a:gd name="T38" fmla="*/ 33 w 80"/>
                <a:gd name="T39" fmla="*/ 7 h 64"/>
                <a:gd name="T40" fmla="*/ 33 w 80"/>
                <a:gd name="T41" fmla="*/ 7 h 64"/>
                <a:gd name="T42" fmla="*/ 33 w 80"/>
                <a:gd name="T43" fmla="*/ 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64"/>
                <a:gd name="T68" fmla="*/ 80 w 8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64">
                  <a:moveTo>
                    <a:pt x="5" y="1"/>
                  </a:moveTo>
                  <a:cubicBezTo>
                    <a:pt x="6" y="1"/>
                    <a:pt x="8" y="1"/>
                    <a:pt x="9" y="1"/>
                  </a:cubicBezTo>
                  <a:cubicBezTo>
                    <a:pt x="9" y="1"/>
                    <a:pt x="10" y="1"/>
                    <a:pt x="10" y="1"/>
                  </a:cubicBezTo>
                  <a:cubicBezTo>
                    <a:pt x="20" y="1"/>
                    <a:pt x="30" y="1"/>
                    <a:pt x="40" y="1"/>
                  </a:cubicBezTo>
                  <a:cubicBezTo>
                    <a:pt x="48" y="1"/>
                    <a:pt x="57" y="2"/>
                    <a:pt x="66" y="1"/>
                  </a:cubicBezTo>
                  <a:cubicBezTo>
                    <a:pt x="70" y="1"/>
                    <a:pt x="74" y="1"/>
                    <a:pt x="78" y="1"/>
                  </a:cubicBezTo>
                  <a:cubicBezTo>
                    <a:pt x="80" y="1"/>
                    <a:pt x="79" y="7"/>
                    <a:pt x="79" y="9"/>
                  </a:cubicBezTo>
                  <a:cubicBezTo>
                    <a:pt x="79" y="12"/>
                    <a:pt x="80" y="28"/>
                    <a:pt x="79" y="28"/>
                  </a:cubicBezTo>
                  <a:cubicBezTo>
                    <a:pt x="79" y="31"/>
                    <a:pt x="79" y="33"/>
                    <a:pt x="79" y="36"/>
                  </a:cubicBezTo>
                  <a:cubicBezTo>
                    <a:pt x="78" y="36"/>
                    <a:pt x="77" y="36"/>
                    <a:pt x="76" y="36"/>
                  </a:cubicBezTo>
                  <a:cubicBezTo>
                    <a:pt x="76" y="45"/>
                    <a:pt x="76" y="54"/>
                    <a:pt x="76" y="64"/>
                  </a:cubicBezTo>
                  <a:cubicBezTo>
                    <a:pt x="62" y="64"/>
                    <a:pt x="49" y="64"/>
                    <a:pt x="35" y="64"/>
                  </a:cubicBezTo>
                  <a:cubicBezTo>
                    <a:pt x="31" y="64"/>
                    <a:pt x="26" y="64"/>
                    <a:pt x="22" y="64"/>
                  </a:cubicBezTo>
                  <a:cubicBezTo>
                    <a:pt x="20" y="64"/>
                    <a:pt x="18" y="64"/>
                    <a:pt x="17" y="64"/>
                  </a:cubicBezTo>
                  <a:cubicBezTo>
                    <a:pt x="11" y="64"/>
                    <a:pt x="6" y="64"/>
                    <a:pt x="1" y="64"/>
                  </a:cubicBezTo>
                  <a:cubicBezTo>
                    <a:pt x="1" y="62"/>
                    <a:pt x="2" y="50"/>
                    <a:pt x="0" y="49"/>
                  </a:cubicBezTo>
                  <a:cubicBezTo>
                    <a:pt x="0" y="45"/>
                    <a:pt x="0" y="40"/>
                    <a:pt x="0" y="36"/>
                  </a:cubicBezTo>
                  <a:cubicBezTo>
                    <a:pt x="1" y="36"/>
                    <a:pt x="2" y="36"/>
                    <a:pt x="3" y="36"/>
                  </a:cubicBezTo>
                  <a:cubicBezTo>
                    <a:pt x="3" y="24"/>
                    <a:pt x="3" y="12"/>
                    <a:pt x="2" y="0"/>
                  </a:cubicBezTo>
                  <a:cubicBezTo>
                    <a:pt x="3" y="0"/>
                    <a:pt x="4" y="0"/>
                    <a:pt x="5" y="1"/>
                  </a:cubicBezTo>
                  <a:cubicBezTo>
                    <a:pt x="5" y="1"/>
                    <a:pt x="5" y="1"/>
                    <a:pt x="5" y="1"/>
                  </a:cubicBezTo>
                  <a:cubicBezTo>
                    <a:pt x="5" y="1"/>
                    <a:pt x="5" y="1"/>
                    <a:pt x="5" y="1"/>
                  </a:cubicBezTo>
                </a:path>
              </a:pathLst>
            </a:custGeom>
            <a:solidFill>
              <a:schemeClr val="accent1"/>
            </a:solidFill>
            <a:ln w="9525">
              <a:solidFill>
                <a:schemeClr val="bg1"/>
              </a:solidFill>
              <a:round/>
              <a:headEnd/>
              <a:tailEnd/>
            </a:ln>
          </p:spPr>
          <p:txBody>
            <a:bodyPr/>
            <a:lstStyle/>
            <a:p>
              <a:endParaRPr lang="de-DE"/>
            </a:p>
          </p:txBody>
        </p:sp>
        <p:sp>
          <p:nvSpPr>
            <p:cNvPr id="193" name="Freeform 2394"/>
            <p:cNvSpPr>
              <a:spLocks/>
            </p:cNvSpPr>
            <p:nvPr/>
          </p:nvSpPr>
          <p:spPr bwMode="auto">
            <a:xfrm>
              <a:off x="2958" y="3006"/>
              <a:ext cx="691" cy="339"/>
            </a:xfrm>
            <a:custGeom>
              <a:avLst/>
              <a:gdLst>
                <a:gd name="T0" fmla="*/ 472 w 104"/>
                <a:gd name="T1" fmla="*/ 93 h 51"/>
                <a:gd name="T2" fmla="*/ 445 w 104"/>
                <a:gd name="T3" fmla="*/ 219 h 51"/>
                <a:gd name="T4" fmla="*/ 691 w 104"/>
                <a:gd name="T5" fmla="*/ 219 h 51"/>
                <a:gd name="T6" fmla="*/ 678 w 104"/>
                <a:gd name="T7" fmla="*/ 239 h 51"/>
                <a:gd name="T8" fmla="*/ 664 w 104"/>
                <a:gd name="T9" fmla="*/ 246 h 51"/>
                <a:gd name="T10" fmla="*/ 658 w 104"/>
                <a:gd name="T11" fmla="*/ 266 h 51"/>
                <a:gd name="T12" fmla="*/ 658 w 104"/>
                <a:gd name="T13" fmla="*/ 279 h 51"/>
                <a:gd name="T14" fmla="*/ 651 w 104"/>
                <a:gd name="T15" fmla="*/ 279 h 51"/>
                <a:gd name="T16" fmla="*/ 658 w 104"/>
                <a:gd name="T17" fmla="*/ 286 h 51"/>
                <a:gd name="T18" fmla="*/ 651 w 104"/>
                <a:gd name="T19" fmla="*/ 286 h 51"/>
                <a:gd name="T20" fmla="*/ 644 w 104"/>
                <a:gd name="T21" fmla="*/ 286 h 51"/>
                <a:gd name="T22" fmla="*/ 638 w 104"/>
                <a:gd name="T23" fmla="*/ 312 h 51"/>
                <a:gd name="T24" fmla="*/ 631 w 104"/>
                <a:gd name="T25" fmla="*/ 339 h 51"/>
                <a:gd name="T26" fmla="*/ 625 w 104"/>
                <a:gd name="T27" fmla="*/ 339 h 51"/>
                <a:gd name="T28" fmla="*/ 246 w 104"/>
                <a:gd name="T29" fmla="*/ 332 h 51"/>
                <a:gd name="T30" fmla="*/ 246 w 104"/>
                <a:gd name="T31" fmla="*/ 332 h 51"/>
                <a:gd name="T32" fmla="*/ 60 w 104"/>
                <a:gd name="T33" fmla="*/ 339 h 51"/>
                <a:gd name="T34" fmla="*/ 0 w 104"/>
                <a:gd name="T35" fmla="*/ 332 h 51"/>
                <a:gd name="T36" fmla="*/ 0 w 104"/>
                <a:gd name="T37" fmla="*/ 246 h 51"/>
                <a:gd name="T38" fmla="*/ 47 w 104"/>
                <a:gd name="T39" fmla="*/ 246 h 51"/>
                <a:gd name="T40" fmla="*/ 47 w 104"/>
                <a:gd name="T41" fmla="*/ 206 h 51"/>
                <a:gd name="T42" fmla="*/ 80 w 104"/>
                <a:gd name="T43" fmla="*/ 193 h 51"/>
                <a:gd name="T44" fmla="*/ 80 w 104"/>
                <a:gd name="T45" fmla="*/ 173 h 51"/>
                <a:gd name="T46" fmla="*/ 86 w 104"/>
                <a:gd name="T47" fmla="*/ 160 h 51"/>
                <a:gd name="T48" fmla="*/ 93 w 104"/>
                <a:gd name="T49" fmla="*/ 160 h 51"/>
                <a:gd name="T50" fmla="*/ 100 w 104"/>
                <a:gd name="T51" fmla="*/ 146 h 51"/>
                <a:gd name="T52" fmla="*/ 106 w 104"/>
                <a:gd name="T53" fmla="*/ 140 h 51"/>
                <a:gd name="T54" fmla="*/ 113 w 104"/>
                <a:gd name="T55" fmla="*/ 133 h 51"/>
                <a:gd name="T56" fmla="*/ 120 w 104"/>
                <a:gd name="T57" fmla="*/ 126 h 51"/>
                <a:gd name="T58" fmla="*/ 133 w 104"/>
                <a:gd name="T59" fmla="*/ 113 h 51"/>
                <a:gd name="T60" fmla="*/ 146 w 104"/>
                <a:gd name="T61" fmla="*/ 106 h 51"/>
                <a:gd name="T62" fmla="*/ 153 w 104"/>
                <a:gd name="T63" fmla="*/ 106 h 51"/>
                <a:gd name="T64" fmla="*/ 153 w 104"/>
                <a:gd name="T65" fmla="*/ 100 h 51"/>
                <a:gd name="T66" fmla="*/ 213 w 104"/>
                <a:gd name="T67" fmla="*/ 93 h 51"/>
                <a:gd name="T68" fmla="*/ 246 w 104"/>
                <a:gd name="T69" fmla="*/ 60 h 51"/>
                <a:gd name="T70" fmla="*/ 272 w 104"/>
                <a:gd name="T71" fmla="*/ 60 h 51"/>
                <a:gd name="T72" fmla="*/ 272 w 104"/>
                <a:gd name="T73" fmla="*/ 27 h 51"/>
                <a:gd name="T74" fmla="*/ 319 w 104"/>
                <a:gd name="T75" fmla="*/ 13 h 51"/>
                <a:gd name="T76" fmla="*/ 365 w 104"/>
                <a:gd name="T77" fmla="*/ 13 h 51"/>
                <a:gd name="T78" fmla="*/ 412 w 104"/>
                <a:gd name="T79" fmla="*/ 0 h 51"/>
                <a:gd name="T80" fmla="*/ 405 w 104"/>
                <a:gd name="T81" fmla="*/ 27 h 51"/>
                <a:gd name="T82" fmla="*/ 419 w 104"/>
                <a:gd name="T83" fmla="*/ 60 h 51"/>
                <a:gd name="T84" fmla="*/ 445 w 104"/>
                <a:gd name="T85" fmla="*/ 60 h 51"/>
                <a:gd name="T86" fmla="*/ 445 w 104"/>
                <a:gd name="T87" fmla="*/ 93 h 51"/>
                <a:gd name="T88" fmla="*/ 472 w 104"/>
                <a:gd name="T89" fmla="*/ 93 h 51"/>
                <a:gd name="T90" fmla="*/ 472 w 104"/>
                <a:gd name="T91" fmla="*/ 93 h 51"/>
                <a:gd name="T92" fmla="*/ 472 w 104"/>
                <a:gd name="T93" fmla="*/ 93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51"/>
                <a:gd name="T143" fmla="*/ 104 w 104"/>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51">
                  <a:moveTo>
                    <a:pt x="71" y="14"/>
                  </a:moveTo>
                  <a:cubicBezTo>
                    <a:pt x="66" y="19"/>
                    <a:pt x="67" y="27"/>
                    <a:pt x="67" y="33"/>
                  </a:cubicBezTo>
                  <a:cubicBezTo>
                    <a:pt x="79" y="33"/>
                    <a:pt x="92" y="33"/>
                    <a:pt x="104" y="33"/>
                  </a:cubicBezTo>
                  <a:cubicBezTo>
                    <a:pt x="104" y="34"/>
                    <a:pt x="101" y="34"/>
                    <a:pt x="102" y="36"/>
                  </a:cubicBezTo>
                  <a:cubicBezTo>
                    <a:pt x="103" y="37"/>
                    <a:pt x="100" y="37"/>
                    <a:pt x="100" y="37"/>
                  </a:cubicBezTo>
                  <a:cubicBezTo>
                    <a:pt x="99" y="38"/>
                    <a:pt x="100" y="40"/>
                    <a:pt x="99" y="40"/>
                  </a:cubicBezTo>
                  <a:cubicBezTo>
                    <a:pt x="99" y="41"/>
                    <a:pt x="99" y="41"/>
                    <a:pt x="99" y="42"/>
                  </a:cubicBezTo>
                  <a:cubicBezTo>
                    <a:pt x="98" y="42"/>
                    <a:pt x="98" y="42"/>
                    <a:pt x="98" y="42"/>
                  </a:cubicBezTo>
                  <a:cubicBezTo>
                    <a:pt x="98" y="42"/>
                    <a:pt x="98" y="43"/>
                    <a:pt x="99" y="43"/>
                  </a:cubicBezTo>
                  <a:cubicBezTo>
                    <a:pt x="99" y="43"/>
                    <a:pt x="98" y="43"/>
                    <a:pt x="98" y="43"/>
                  </a:cubicBezTo>
                  <a:cubicBezTo>
                    <a:pt x="98" y="43"/>
                    <a:pt x="97" y="42"/>
                    <a:pt x="97" y="43"/>
                  </a:cubicBezTo>
                  <a:cubicBezTo>
                    <a:pt x="95" y="44"/>
                    <a:pt x="97" y="46"/>
                    <a:pt x="96" y="47"/>
                  </a:cubicBezTo>
                  <a:cubicBezTo>
                    <a:pt x="96" y="48"/>
                    <a:pt x="93" y="49"/>
                    <a:pt x="95" y="51"/>
                  </a:cubicBezTo>
                  <a:cubicBezTo>
                    <a:pt x="94" y="51"/>
                    <a:pt x="94" y="51"/>
                    <a:pt x="94" y="51"/>
                  </a:cubicBezTo>
                  <a:cubicBezTo>
                    <a:pt x="75" y="51"/>
                    <a:pt x="56" y="51"/>
                    <a:pt x="37" y="50"/>
                  </a:cubicBezTo>
                  <a:cubicBezTo>
                    <a:pt x="37" y="50"/>
                    <a:pt x="37" y="50"/>
                    <a:pt x="37" y="50"/>
                  </a:cubicBezTo>
                  <a:cubicBezTo>
                    <a:pt x="28" y="50"/>
                    <a:pt x="18" y="51"/>
                    <a:pt x="9" y="51"/>
                  </a:cubicBezTo>
                  <a:cubicBezTo>
                    <a:pt x="8" y="51"/>
                    <a:pt x="0" y="51"/>
                    <a:pt x="0" y="50"/>
                  </a:cubicBezTo>
                  <a:cubicBezTo>
                    <a:pt x="0" y="46"/>
                    <a:pt x="0" y="42"/>
                    <a:pt x="0" y="37"/>
                  </a:cubicBezTo>
                  <a:cubicBezTo>
                    <a:pt x="1" y="37"/>
                    <a:pt x="6" y="38"/>
                    <a:pt x="7" y="37"/>
                  </a:cubicBezTo>
                  <a:cubicBezTo>
                    <a:pt x="8" y="37"/>
                    <a:pt x="6" y="32"/>
                    <a:pt x="7" y="31"/>
                  </a:cubicBezTo>
                  <a:cubicBezTo>
                    <a:pt x="8" y="31"/>
                    <a:pt x="11" y="30"/>
                    <a:pt x="12" y="29"/>
                  </a:cubicBezTo>
                  <a:cubicBezTo>
                    <a:pt x="12" y="29"/>
                    <a:pt x="12" y="27"/>
                    <a:pt x="12" y="26"/>
                  </a:cubicBezTo>
                  <a:cubicBezTo>
                    <a:pt x="12" y="26"/>
                    <a:pt x="13" y="26"/>
                    <a:pt x="13" y="24"/>
                  </a:cubicBezTo>
                  <a:cubicBezTo>
                    <a:pt x="13" y="24"/>
                    <a:pt x="14" y="24"/>
                    <a:pt x="14" y="24"/>
                  </a:cubicBezTo>
                  <a:cubicBezTo>
                    <a:pt x="14" y="23"/>
                    <a:pt x="14" y="23"/>
                    <a:pt x="15" y="22"/>
                  </a:cubicBezTo>
                  <a:cubicBezTo>
                    <a:pt x="16" y="22"/>
                    <a:pt x="16" y="22"/>
                    <a:pt x="16" y="21"/>
                  </a:cubicBezTo>
                  <a:cubicBezTo>
                    <a:pt x="17" y="21"/>
                    <a:pt x="17" y="21"/>
                    <a:pt x="17" y="20"/>
                  </a:cubicBezTo>
                  <a:cubicBezTo>
                    <a:pt x="18" y="20"/>
                    <a:pt x="18" y="20"/>
                    <a:pt x="18" y="19"/>
                  </a:cubicBezTo>
                  <a:cubicBezTo>
                    <a:pt x="20" y="19"/>
                    <a:pt x="19" y="17"/>
                    <a:pt x="20" y="17"/>
                  </a:cubicBezTo>
                  <a:cubicBezTo>
                    <a:pt x="21" y="17"/>
                    <a:pt x="22" y="18"/>
                    <a:pt x="22" y="16"/>
                  </a:cubicBezTo>
                  <a:cubicBezTo>
                    <a:pt x="23" y="16"/>
                    <a:pt x="23" y="16"/>
                    <a:pt x="23" y="16"/>
                  </a:cubicBezTo>
                  <a:cubicBezTo>
                    <a:pt x="23" y="16"/>
                    <a:pt x="23" y="15"/>
                    <a:pt x="23" y="15"/>
                  </a:cubicBezTo>
                  <a:cubicBezTo>
                    <a:pt x="27" y="15"/>
                    <a:pt x="28" y="14"/>
                    <a:pt x="32" y="14"/>
                  </a:cubicBezTo>
                  <a:cubicBezTo>
                    <a:pt x="37" y="14"/>
                    <a:pt x="37" y="14"/>
                    <a:pt x="37" y="9"/>
                  </a:cubicBezTo>
                  <a:cubicBezTo>
                    <a:pt x="38" y="9"/>
                    <a:pt x="41" y="9"/>
                    <a:pt x="41" y="9"/>
                  </a:cubicBezTo>
                  <a:cubicBezTo>
                    <a:pt x="41" y="7"/>
                    <a:pt x="41" y="5"/>
                    <a:pt x="41" y="4"/>
                  </a:cubicBezTo>
                  <a:cubicBezTo>
                    <a:pt x="44" y="5"/>
                    <a:pt x="46" y="4"/>
                    <a:pt x="48" y="2"/>
                  </a:cubicBezTo>
                  <a:cubicBezTo>
                    <a:pt x="51" y="1"/>
                    <a:pt x="53" y="3"/>
                    <a:pt x="55" y="2"/>
                  </a:cubicBezTo>
                  <a:cubicBezTo>
                    <a:pt x="58" y="2"/>
                    <a:pt x="60" y="1"/>
                    <a:pt x="62" y="0"/>
                  </a:cubicBezTo>
                  <a:cubicBezTo>
                    <a:pt x="62" y="2"/>
                    <a:pt x="61" y="2"/>
                    <a:pt x="61" y="4"/>
                  </a:cubicBezTo>
                  <a:cubicBezTo>
                    <a:pt x="60" y="8"/>
                    <a:pt x="64" y="5"/>
                    <a:pt x="63" y="9"/>
                  </a:cubicBezTo>
                  <a:cubicBezTo>
                    <a:pt x="65" y="9"/>
                    <a:pt x="66" y="9"/>
                    <a:pt x="67" y="9"/>
                  </a:cubicBezTo>
                  <a:cubicBezTo>
                    <a:pt x="67" y="11"/>
                    <a:pt x="67" y="12"/>
                    <a:pt x="67" y="14"/>
                  </a:cubicBezTo>
                  <a:cubicBezTo>
                    <a:pt x="68" y="14"/>
                    <a:pt x="69" y="14"/>
                    <a:pt x="71" y="14"/>
                  </a:cubicBezTo>
                  <a:cubicBezTo>
                    <a:pt x="71" y="14"/>
                    <a:pt x="71" y="14"/>
                    <a:pt x="71" y="14"/>
                  </a:cubicBezTo>
                  <a:cubicBezTo>
                    <a:pt x="71" y="14"/>
                    <a:pt x="71" y="14"/>
                    <a:pt x="71" y="14"/>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grpSp>
      <p:graphicFrame>
        <p:nvGraphicFramePr>
          <p:cNvPr id="204" name="Table 203"/>
          <p:cNvGraphicFramePr>
            <a:graphicFrameLocks noGrp="1"/>
          </p:cNvGraphicFramePr>
          <p:nvPr>
            <p:extLst>
              <p:ext uri="{D42A27DB-BD31-4B8C-83A1-F6EECF244321}">
                <p14:modId xmlns:p14="http://schemas.microsoft.com/office/powerpoint/2010/main" val="1896923440"/>
              </p:ext>
            </p:extLst>
          </p:nvPr>
        </p:nvGraphicFramePr>
        <p:xfrm>
          <a:off x="7357053" y="2489017"/>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Great Falls (16%)</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38%</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55%</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5" name="Table 204"/>
          <p:cNvGraphicFramePr>
            <a:graphicFrameLocks noGrp="1"/>
          </p:cNvGraphicFramePr>
          <p:nvPr>
            <p:extLst>
              <p:ext uri="{D42A27DB-BD31-4B8C-83A1-F6EECF244321}">
                <p14:modId xmlns:p14="http://schemas.microsoft.com/office/powerpoint/2010/main" val="3205091968"/>
              </p:ext>
            </p:extLst>
          </p:nvPr>
        </p:nvGraphicFramePr>
        <p:xfrm>
          <a:off x="5547360" y="463296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Billings (22%)</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40%</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55%</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1404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4300" b="1">
                <a:solidFill>
                  <a:schemeClr val="lt1"/>
                </a:solidFill>
                <a:latin typeface="Helvetica" panose="020B0604020202020204" pitchFamily="34" charset="0"/>
                <a:ea typeface="Tahoma" panose="020B060403050404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i="1" dirty="0" smtClean="0"/>
              <a:t>Thinking </a:t>
            </a:r>
            <a:r>
              <a:rPr lang="en-US" sz="1000" i="1" dirty="0"/>
              <a:t>more about whether or not to allow new gold mines within a few miles of the northern entrance to Yellowstone National Park – There are different viewpoints about this issue.  Please indicate which one comes closest to your view, even if neither matches what you think exactly.</a:t>
            </a:r>
          </a:p>
        </p:txBody>
      </p:sp>
      <p:sp>
        <p:nvSpPr>
          <p:cNvPr id="3" name="TextBox 2"/>
          <p:cNvSpPr txBox="1"/>
          <p:nvPr/>
        </p:nvSpPr>
        <p:spPr>
          <a:xfrm>
            <a:off x="45720" y="76200"/>
            <a:ext cx="9052560" cy="738664"/>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By a 16 point margin, voters side with opponents of the new mines near Yellowstone.</a:t>
            </a:r>
          </a:p>
        </p:txBody>
      </p:sp>
      <p:grpSp>
        <p:nvGrpSpPr>
          <p:cNvPr id="13" name="Group 12"/>
          <p:cNvGrpSpPr/>
          <p:nvPr/>
        </p:nvGrpSpPr>
        <p:grpSpPr>
          <a:xfrm>
            <a:off x="198120" y="973134"/>
            <a:ext cx="8747760" cy="2330648"/>
            <a:chOff x="198120" y="1066800"/>
            <a:chExt cx="8747760" cy="2330648"/>
          </a:xfrm>
        </p:grpSpPr>
        <p:sp>
          <p:nvSpPr>
            <p:cNvPr id="5" name="TextBox 4"/>
            <p:cNvSpPr txBox="1"/>
            <p:nvPr/>
          </p:nvSpPr>
          <p:spPr>
            <a:xfrm>
              <a:off x="198120" y="1066800"/>
              <a:ext cx="6873240" cy="2330648"/>
            </a:xfrm>
            <a:prstGeom prst="roundRect">
              <a:avLst>
                <a:gd name="adj" fmla="val 2716"/>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b="1" i="1" dirty="0" smtClean="0">
                  <a:solidFill>
                    <a:schemeClr val="bg1"/>
                  </a:solidFill>
                </a:rPr>
                <a:t>Some people </a:t>
              </a:r>
              <a:r>
                <a:rPr lang="en-US" b="1" i="1" dirty="0">
                  <a:solidFill>
                    <a:schemeClr val="bg1"/>
                  </a:solidFill>
                </a:rPr>
                <a:t>say that we should </a:t>
              </a:r>
              <a:r>
                <a:rPr lang="en-US" b="1" i="1" u="sng" dirty="0">
                  <a:solidFill>
                    <a:schemeClr val="bg1"/>
                  </a:solidFill>
                </a:rPr>
                <a:t>oppose</a:t>
              </a:r>
              <a:r>
                <a:rPr lang="en-US" b="1" i="1" dirty="0">
                  <a:solidFill>
                    <a:schemeClr val="bg1"/>
                  </a:solidFill>
                </a:rPr>
                <a:t> these new mines, because they are located upstream of the Yellowstone River in an area that is important for wildlife and a gateway for visitors which many local businesses rely upon. Gold mines have a bad track record of leaving taxpayers on the hook to clean up toxic metals from our lands and allowing toxins like sulfuric acid into our waters.  Montana is growing its economy because of recreation and our natural beauty. We should not risk allowing more industrial mining.</a:t>
              </a:r>
            </a:p>
          </p:txBody>
        </p:sp>
        <p:sp>
          <p:nvSpPr>
            <p:cNvPr id="10" name="TextBox 9"/>
            <p:cNvSpPr txBox="1"/>
            <p:nvPr/>
          </p:nvSpPr>
          <p:spPr>
            <a:xfrm>
              <a:off x="7269480" y="1872263"/>
              <a:ext cx="1676400" cy="719723"/>
            </a:xfrm>
            <a:prstGeom prst="rect">
              <a:avLst/>
            </a:prstGeom>
            <a:noFill/>
            <a:effectLst>
              <a:outerShdw blurRad="50800" dist="38100" dir="2700000" algn="tl" rotWithShape="0">
                <a:prstClr val="black">
                  <a:alpha val="40000"/>
                </a:prstClr>
              </a:outerShdw>
            </a:effectLst>
          </p:spPr>
          <p:txBody>
            <a:bodyPr wrap="square" rtlCol="0">
              <a:prstTxWarp prst="textPlain">
                <a:avLst/>
              </a:prstTxWarp>
              <a:spAutoFit/>
            </a:bodyPr>
            <a:lstStyle/>
            <a:p>
              <a:r>
                <a:rPr lang="en-US" dirty="0" smtClean="0">
                  <a:ln>
                    <a:solidFill>
                      <a:schemeClr val="bg1"/>
                    </a:solidFill>
                  </a:ln>
                  <a:solidFill>
                    <a:schemeClr val="tx2">
                      <a:lumMod val="75000"/>
                    </a:schemeClr>
                  </a:solidFill>
                  <a:latin typeface="Arial Black" panose="020B0A04020102020204" pitchFamily="34" charset="0"/>
                </a:rPr>
                <a:t>56%</a:t>
              </a:r>
              <a:endParaRPr lang="en-US" dirty="0">
                <a:ln>
                  <a:solidFill>
                    <a:schemeClr val="bg1"/>
                  </a:solidFill>
                </a:ln>
                <a:solidFill>
                  <a:schemeClr val="tx2">
                    <a:lumMod val="75000"/>
                  </a:schemeClr>
                </a:solidFill>
                <a:latin typeface="Arial Black" panose="020B0A04020102020204" pitchFamily="34" charset="0"/>
              </a:endParaRPr>
            </a:p>
          </p:txBody>
        </p:sp>
      </p:grpSp>
      <p:grpSp>
        <p:nvGrpSpPr>
          <p:cNvPr id="12" name="Group 11"/>
          <p:cNvGrpSpPr/>
          <p:nvPr/>
        </p:nvGrpSpPr>
        <p:grpSpPr>
          <a:xfrm>
            <a:off x="198120" y="3831384"/>
            <a:ext cx="8747760" cy="1771293"/>
            <a:chOff x="198120" y="4191065"/>
            <a:chExt cx="8747760" cy="1771293"/>
          </a:xfrm>
        </p:grpSpPr>
        <p:sp>
          <p:nvSpPr>
            <p:cNvPr id="7" name="TextBox 6"/>
            <p:cNvSpPr txBox="1"/>
            <p:nvPr/>
          </p:nvSpPr>
          <p:spPr>
            <a:xfrm>
              <a:off x="198120" y="4191065"/>
              <a:ext cx="6873240" cy="1771293"/>
            </a:xfrm>
            <a:prstGeom prst="roundRect">
              <a:avLst>
                <a:gd name="adj" fmla="val 2716"/>
              </a:avLst>
            </a:prstGeom>
            <a:solidFill>
              <a:srgbClr val="C00000"/>
            </a:solid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b="1" i="1" dirty="0" smtClean="0">
                  <a:solidFill>
                    <a:schemeClr val="bg1"/>
                  </a:solidFill>
                </a:rPr>
                <a:t>Other people </a:t>
              </a:r>
              <a:r>
                <a:rPr lang="en-US" b="1" i="1" dirty="0">
                  <a:solidFill>
                    <a:schemeClr val="bg1"/>
                  </a:solidFill>
                </a:rPr>
                <a:t>say that they </a:t>
              </a:r>
              <a:r>
                <a:rPr lang="en-US" b="1" i="1" u="sng" dirty="0">
                  <a:solidFill>
                    <a:schemeClr val="bg1"/>
                  </a:solidFill>
                </a:rPr>
                <a:t>support</a:t>
              </a:r>
              <a:r>
                <a:rPr lang="en-US" b="1" i="1" dirty="0">
                  <a:solidFill>
                    <a:schemeClr val="bg1"/>
                  </a:solidFill>
                </a:rPr>
                <a:t> the new mines because many Montanans are struggling to get by and we need economic opportunities that will create good-paying jobs, rather than low-wage, service jobs.  Besides mining has come a long way, and it is now possible to safely mine using modern technology, advanced water treatment systems and other safeguards for the environment. </a:t>
              </a:r>
            </a:p>
          </p:txBody>
        </p:sp>
        <p:sp>
          <p:nvSpPr>
            <p:cNvPr id="11" name="TextBox 10"/>
            <p:cNvSpPr txBox="1"/>
            <p:nvPr/>
          </p:nvSpPr>
          <p:spPr>
            <a:xfrm>
              <a:off x="7269480" y="4716850"/>
              <a:ext cx="1676400" cy="719723"/>
            </a:xfrm>
            <a:prstGeom prst="rect">
              <a:avLst/>
            </a:prstGeom>
            <a:noFill/>
            <a:effectLst>
              <a:outerShdw blurRad="50800" dist="38100" dir="2700000" algn="tl" rotWithShape="0">
                <a:prstClr val="black">
                  <a:alpha val="40000"/>
                </a:prstClr>
              </a:outerShdw>
            </a:effectLst>
          </p:spPr>
          <p:txBody>
            <a:bodyPr wrap="square" rtlCol="0">
              <a:prstTxWarp prst="textPlain">
                <a:avLst/>
              </a:prstTxWarp>
              <a:spAutoFit/>
            </a:bodyPr>
            <a:lstStyle/>
            <a:p>
              <a:r>
                <a:rPr lang="en-US" dirty="0" smtClean="0">
                  <a:ln>
                    <a:solidFill>
                      <a:schemeClr val="bg1"/>
                    </a:solidFill>
                  </a:ln>
                  <a:solidFill>
                    <a:srgbClr val="C00000"/>
                  </a:solidFill>
                  <a:latin typeface="Arial Black" panose="020B0A04020102020204" pitchFamily="34" charset="0"/>
                </a:rPr>
                <a:t>40%</a:t>
              </a:r>
              <a:endParaRPr lang="en-US" dirty="0">
                <a:ln>
                  <a:solidFill>
                    <a:schemeClr val="bg1"/>
                  </a:solidFill>
                </a:ln>
                <a:solidFill>
                  <a:srgbClr val="C00000"/>
                </a:solidFill>
                <a:latin typeface="Arial Black" panose="020B0A04020102020204" pitchFamily="34" charset="0"/>
              </a:endParaRPr>
            </a:p>
          </p:txBody>
        </p:sp>
      </p:grpSp>
    </p:spTree>
    <p:extLst>
      <p:ext uri="{BB962C8B-B14F-4D97-AF65-F5344CB8AC3E}">
        <p14:creationId xmlns:p14="http://schemas.microsoft.com/office/powerpoint/2010/main" val="1418988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159197403"/>
              </p:ext>
            </p:extLst>
          </p:nvPr>
        </p:nvGraphicFramePr>
        <p:xfrm>
          <a:off x="4572000" y="507087"/>
          <a:ext cx="4572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A majority of voters oppose state takeover </a:t>
            </a:r>
          </a:p>
          <a:p>
            <a:pPr algn="ctr"/>
            <a:r>
              <a:rPr lang="en-US" sz="2300" b="1" dirty="0" smtClean="0">
                <a:latin typeface="Tahoma" panose="020B0604030504040204" pitchFamily="34" charset="0"/>
                <a:ea typeface="Tahoma" panose="020B0604030504040204" pitchFamily="34" charset="0"/>
                <a:cs typeface="Tahoma" panose="020B0604030504040204" pitchFamily="34" charset="0"/>
              </a:rPr>
              <a:t>of national public lands.  </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19" name="TextBox 18"/>
          <p:cNvSpPr txBox="1"/>
          <p:nvPr/>
        </p:nvSpPr>
        <p:spPr>
          <a:xfrm>
            <a:off x="4572000" y="1307068"/>
            <a:ext cx="45720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State Control of National Public Lands </a:t>
            </a:r>
            <a:endParaRPr lang="en-US" dirty="0">
              <a:latin typeface="+mn-lt"/>
            </a:endParaRPr>
          </a:p>
        </p:txBody>
      </p:sp>
      <p:sp>
        <p:nvSpPr>
          <p:cNvPr id="2" name="Rectangle 1"/>
          <p:cNvSpPr/>
          <p:nvPr/>
        </p:nvSpPr>
        <p:spPr>
          <a:xfrm>
            <a:off x="0" y="1382286"/>
            <a:ext cx="4572000" cy="4093428"/>
          </a:xfrm>
          <a:prstGeom prst="rect">
            <a:avLst/>
          </a:prstGeom>
        </p:spPr>
        <p:txBody>
          <a:bodyPr lIns="91440" rIns="91440" anchor="ctr">
            <a:spAutoFit/>
          </a:bodyPr>
          <a:lstStyle/>
          <a:p>
            <a:pPr algn="ctr"/>
            <a:r>
              <a:rPr lang="en-US" sz="2000" b="1" i="1" dirty="0"/>
              <a:t>Some elected officials have proposed giving Montana state government control over national public lands, such as national forests, national monuments, and national wildlife refuges in its borders. The state government would decide the future management of the lands, and Montana taxpayers would pay the costs, including maintenance, invasive weed control and fighting wildfires.  Do you support or oppose giving state government control over national public lands?</a:t>
            </a:r>
          </a:p>
        </p:txBody>
      </p:sp>
      <p:sp>
        <p:nvSpPr>
          <p:cNvPr id="8" name="TextBox 7"/>
          <p:cNvSpPr txBox="1"/>
          <p:nvPr/>
        </p:nvSpPr>
        <p:spPr>
          <a:xfrm>
            <a:off x="5562600" y="4091355"/>
            <a:ext cx="1295400" cy="646331"/>
          </a:xfrm>
          <a:prstGeom prst="rect">
            <a:avLst/>
          </a:prstGeom>
          <a:noFill/>
        </p:spPr>
        <p:txBody>
          <a:bodyPr wrap="square" rtlCol="0">
            <a:spAutoFit/>
          </a:bodyPr>
          <a:lstStyle/>
          <a:p>
            <a:pPr algn="ctr"/>
            <a:r>
              <a:rPr lang="en-US" b="1" dirty="0" smtClean="0">
                <a:solidFill>
                  <a:schemeClr val="bg1"/>
                </a:solidFill>
              </a:rPr>
              <a:t>19%</a:t>
            </a:r>
          </a:p>
          <a:p>
            <a:pPr algn="ctr"/>
            <a:r>
              <a:rPr lang="en-US" b="1" dirty="0" smtClean="0">
                <a:solidFill>
                  <a:schemeClr val="bg1"/>
                </a:solidFill>
              </a:rPr>
              <a:t>Strongly</a:t>
            </a:r>
            <a:endParaRPr lang="en-US" b="1" dirty="0">
              <a:solidFill>
                <a:schemeClr val="bg1"/>
              </a:solidFill>
            </a:endParaRPr>
          </a:p>
        </p:txBody>
      </p:sp>
      <p:sp>
        <p:nvSpPr>
          <p:cNvPr id="9" name="TextBox 8"/>
          <p:cNvSpPr txBox="1"/>
          <p:nvPr/>
        </p:nvSpPr>
        <p:spPr>
          <a:xfrm>
            <a:off x="6858000" y="3550140"/>
            <a:ext cx="1295400" cy="646331"/>
          </a:xfrm>
          <a:prstGeom prst="rect">
            <a:avLst/>
          </a:prstGeom>
          <a:noFill/>
        </p:spPr>
        <p:txBody>
          <a:bodyPr wrap="square" rtlCol="0">
            <a:spAutoFit/>
          </a:bodyPr>
          <a:lstStyle/>
          <a:p>
            <a:pPr algn="ctr"/>
            <a:r>
              <a:rPr lang="en-US" b="1" dirty="0" smtClean="0">
                <a:solidFill>
                  <a:schemeClr val="bg1"/>
                </a:solidFill>
              </a:rPr>
              <a:t>38%</a:t>
            </a:r>
          </a:p>
          <a:p>
            <a:pPr algn="ctr"/>
            <a:r>
              <a:rPr lang="en-US" b="1" dirty="0" smtClean="0">
                <a:solidFill>
                  <a:schemeClr val="bg1"/>
                </a:solidFill>
              </a:rPr>
              <a:t>Strongly</a:t>
            </a:r>
            <a:endParaRPr lang="en-US" b="1" dirty="0">
              <a:solidFill>
                <a:schemeClr val="bg1"/>
              </a:solidFill>
            </a:endParaRPr>
          </a:p>
        </p:txBody>
      </p:sp>
      <p:sp>
        <p:nvSpPr>
          <p:cNvPr id="3" name="TextBox 2"/>
          <p:cNvSpPr txBox="1"/>
          <p:nvPr/>
        </p:nvSpPr>
        <p:spPr>
          <a:xfrm>
            <a:off x="6477000" y="1981200"/>
            <a:ext cx="762000" cy="369332"/>
          </a:xfrm>
          <a:prstGeom prst="rect">
            <a:avLst/>
          </a:prstGeom>
          <a:noFill/>
        </p:spPr>
        <p:txBody>
          <a:bodyPr wrap="square" rtlCol="0">
            <a:spAutoFit/>
          </a:bodyPr>
          <a:lstStyle/>
          <a:p>
            <a:pPr algn="ctr"/>
            <a:r>
              <a:rPr lang="en-US" b="1" i="1" dirty="0" smtClean="0">
                <a:solidFill>
                  <a:srgbClr val="C00000"/>
                </a:solidFill>
              </a:rPr>
              <a:t>-14%</a:t>
            </a:r>
            <a:endParaRPr lang="en-US" b="1" i="1" dirty="0">
              <a:solidFill>
                <a:srgbClr val="C00000"/>
              </a:solidFill>
            </a:endParaRPr>
          </a:p>
        </p:txBody>
      </p:sp>
    </p:spTree>
    <p:extLst>
      <p:ext uri="{BB962C8B-B14F-4D97-AF65-F5344CB8AC3E}">
        <p14:creationId xmlns:p14="http://schemas.microsoft.com/office/powerpoint/2010/main" val="2273866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Thinking more specifically about some proposals here in Montana that would affect public lands – for each one, please tell me whether it sounds like something you would support or oppose. </a:t>
            </a:r>
          </a:p>
        </p:txBody>
      </p:sp>
      <p:sp>
        <p:nvSpPr>
          <p:cNvPr id="3" name="TextBox 2"/>
          <p:cNvSpPr txBox="1"/>
          <p:nvPr/>
        </p:nvSpPr>
        <p:spPr>
          <a:xfrm>
            <a:off x="45720" y="76200"/>
            <a:ext cx="9052560" cy="369332"/>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Opposition extends across the state. </a:t>
            </a:r>
          </a:p>
        </p:txBody>
      </p:sp>
      <p:graphicFrame>
        <p:nvGraphicFramePr>
          <p:cNvPr id="92" name="Table 91"/>
          <p:cNvGraphicFramePr>
            <a:graphicFrameLocks noGrp="1"/>
          </p:cNvGraphicFramePr>
          <p:nvPr>
            <p:extLst>
              <p:ext uri="{D42A27DB-BD31-4B8C-83A1-F6EECF244321}">
                <p14:modId xmlns:p14="http://schemas.microsoft.com/office/powerpoint/2010/main" val="1704650598"/>
              </p:ext>
            </p:extLst>
          </p:nvPr>
        </p:nvGraphicFramePr>
        <p:xfrm>
          <a:off x="141027" y="289560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Missoula (31%)</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45%</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52%</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5" name="Table 94"/>
          <p:cNvGraphicFramePr>
            <a:graphicFrameLocks noGrp="1"/>
          </p:cNvGraphicFramePr>
          <p:nvPr>
            <p:extLst>
              <p:ext uri="{D42A27DB-BD31-4B8C-83A1-F6EECF244321}">
                <p14:modId xmlns:p14="http://schemas.microsoft.com/office/powerpoint/2010/main" val="1444500831"/>
              </p:ext>
            </p:extLst>
          </p:nvPr>
        </p:nvGraphicFramePr>
        <p:xfrm>
          <a:off x="1950720" y="487680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Butte (17%)</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34%</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62%</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6" name="TextBox 95"/>
          <p:cNvSpPr txBox="1"/>
          <p:nvPr/>
        </p:nvSpPr>
        <p:spPr>
          <a:xfrm>
            <a:off x="522212" y="1352490"/>
            <a:ext cx="8099577"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a:latin typeface="+mn-lt"/>
              </a:rPr>
              <a:t>State Control of National Public Lands by Region</a:t>
            </a:r>
          </a:p>
        </p:txBody>
      </p:sp>
      <p:grpSp>
        <p:nvGrpSpPr>
          <p:cNvPr id="137" name="Group 2395"/>
          <p:cNvGrpSpPr>
            <a:grpSpLocks noChangeAspect="1"/>
          </p:cNvGrpSpPr>
          <p:nvPr/>
        </p:nvGrpSpPr>
        <p:grpSpPr bwMode="auto">
          <a:xfrm>
            <a:off x="1927974" y="2056388"/>
            <a:ext cx="5288052" cy="2681434"/>
            <a:chOff x="420" y="1211"/>
            <a:chExt cx="4877" cy="2473"/>
          </a:xfrm>
          <a:effectLst>
            <a:outerShdw blurRad="50800" dist="38100" dir="2700000" algn="tl" rotWithShape="0">
              <a:prstClr val="black">
                <a:alpha val="40000"/>
              </a:prstClr>
            </a:outerShdw>
          </a:effectLst>
        </p:grpSpPr>
        <p:sp>
          <p:nvSpPr>
            <p:cNvPr id="138" name="Freeform 2339"/>
            <p:cNvSpPr>
              <a:spLocks/>
            </p:cNvSpPr>
            <p:nvPr/>
          </p:nvSpPr>
          <p:spPr bwMode="auto">
            <a:xfrm>
              <a:off x="3922" y="1218"/>
              <a:ext cx="658" cy="711"/>
            </a:xfrm>
            <a:custGeom>
              <a:avLst/>
              <a:gdLst>
                <a:gd name="T0" fmla="*/ 532 w 99"/>
                <a:gd name="T1" fmla="*/ 0 h 107"/>
                <a:gd name="T2" fmla="*/ 532 w 99"/>
                <a:gd name="T3" fmla="*/ 40 h 107"/>
                <a:gd name="T4" fmla="*/ 518 w 99"/>
                <a:gd name="T5" fmla="*/ 53 h 107"/>
                <a:gd name="T6" fmla="*/ 518 w 99"/>
                <a:gd name="T7" fmla="*/ 93 h 107"/>
                <a:gd name="T8" fmla="*/ 558 w 99"/>
                <a:gd name="T9" fmla="*/ 93 h 107"/>
                <a:gd name="T10" fmla="*/ 572 w 99"/>
                <a:gd name="T11" fmla="*/ 146 h 107"/>
                <a:gd name="T12" fmla="*/ 572 w 99"/>
                <a:gd name="T13" fmla="*/ 233 h 107"/>
                <a:gd name="T14" fmla="*/ 658 w 99"/>
                <a:gd name="T15" fmla="*/ 233 h 107"/>
                <a:gd name="T16" fmla="*/ 658 w 99"/>
                <a:gd name="T17" fmla="*/ 419 h 107"/>
                <a:gd name="T18" fmla="*/ 645 w 99"/>
                <a:gd name="T19" fmla="*/ 439 h 107"/>
                <a:gd name="T20" fmla="*/ 638 w 99"/>
                <a:gd name="T21" fmla="*/ 505 h 107"/>
                <a:gd name="T22" fmla="*/ 625 w 99"/>
                <a:gd name="T23" fmla="*/ 512 h 107"/>
                <a:gd name="T24" fmla="*/ 618 w 99"/>
                <a:gd name="T25" fmla="*/ 525 h 107"/>
                <a:gd name="T26" fmla="*/ 592 w 99"/>
                <a:gd name="T27" fmla="*/ 525 h 107"/>
                <a:gd name="T28" fmla="*/ 572 w 99"/>
                <a:gd name="T29" fmla="*/ 512 h 107"/>
                <a:gd name="T30" fmla="*/ 572 w 99"/>
                <a:gd name="T31" fmla="*/ 525 h 107"/>
                <a:gd name="T32" fmla="*/ 545 w 99"/>
                <a:gd name="T33" fmla="*/ 512 h 107"/>
                <a:gd name="T34" fmla="*/ 518 w 99"/>
                <a:gd name="T35" fmla="*/ 525 h 107"/>
                <a:gd name="T36" fmla="*/ 492 w 99"/>
                <a:gd name="T37" fmla="*/ 518 h 107"/>
                <a:gd name="T38" fmla="*/ 465 w 99"/>
                <a:gd name="T39" fmla="*/ 505 h 107"/>
                <a:gd name="T40" fmla="*/ 459 w 99"/>
                <a:gd name="T41" fmla="*/ 512 h 107"/>
                <a:gd name="T42" fmla="*/ 452 w 99"/>
                <a:gd name="T43" fmla="*/ 505 h 107"/>
                <a:gd name="T44" fmla="*/ 439 w 99"/>
                <a:gd name="T45" fmla="*/ 505 h 107"/>
                <a:gd name="T46" fmla="*/ 432 w 99"/>
                <a:gd name="T47" fmla="*/ 505 h 107"/>
                <a:gd name="T48" fmla="*/ 412 w 99"/>
                <a:gd name="T49" fmla="*/ 505 h 107"/>
                <a:gd name="T50" fmla="*/ 412 w 99"/>
                <a:gd name="T51" fmla="*/ 552 h 107"/>
                <a:gd name="T52" fmla="*/ 405 w 99"/>
                <a:gd name="T53" fmla="*/ 545 h 107"/>
                <a:gd name="T54" fmla="*/ 392 w 99"/>
                <a:gd name="T55" fmla="*/ 545 h 107"/>
                <a:gd name="T56" fmla="*/ 372 w 99"/>
                <a:gd name="T57" fmla="*/ 552 h 107"/>
                <a:gd name="T58" fmla="*/ 379 w 99"/>
                <a:gd name="T59" fmla="*/ 565 h 107"/>
                <a:gd name="T60" fmla="*/ 372 w 99"/>
                <a:gd name="T61" fmla="*/ 578 h 107"/>
                <a:gd name="T62" fmla="*/ 366 w 99"/>
                <a:gd name="T63" fmla="*/ 585 h 107"/>
                <a:gd name="T64" fmla="*/ 372 w 99"/>
                <a:gd name="T65" fmla="*/ 591 h 107"/>
                <a:gd name="T66" fmla="*/ 359 w 99"/>
                <a:gd name="T67" fmla="*/ 598 h 107"/>
                <a:gd name="T68" fmla="*/ 366 w 99"/>
                <a:gd name="T69" fmla="*/ 611 h 107"/>
                <a:gd name="T70" fmla="*/ 352 w 99"/>
                <a:gd name="T71" fmla="*/ 611 h 107"/>
                <a:gd name="T72" fmla="*/ 346 w 99"/>
                <a:gd name="T73" fmla="*/ 631 h 107"/>
                <a:gd name="T74" fmla="*/ 332 w 99"/>
                <a:gd name="T75" fmla="*/ 638 h 107"/>
                <a:gd name="T76" fmla="*/ 332 w 99"/>
                <a:gd name="T77" fmla="*/ 651 h 107"/>
                <a:gd name="T78" fmla="*/ 306 w 99"/>
                <a:gd name="T79" fmla="*/ 651 h 107"/>
                <a:gd name="T80" fmla="*/ 292 w 99"/>
                <a:gd name="T81" fmla="*/ 651 h 107"/>
                <a:gd name="T82" fmla="*/ 286 w 99"/>
                <a:gd name="T83" fmla="*/ 671 h 107"/>
                <a:gd name="T84" fmla="*/ 226 w 99"/>
                <a:gd name="T85" fmla="*/ 691 h 107"/>
                <a:gd name="T86" fmla="*/ 133 w 99"/>
                <a:gd name="T87" fmla="*/ 711 h 107"/>
                <a:gd name="T88" fmla="*/ 73 w 99"/>
                <a:gd name="T89" fmla="*/ 711 h 107"/>
                <a:gd name="T90" fmla="*/ 47 w 99"/>
                <a:gd name="T91" fmla="*/ 698 h 107"/>
                <a:gd name="T92" fmla="*/ 7 w 99"/>
                <a:gd name="T93" fmla="*/ 698 h 107"/>
                <a:gd name="T94" fmla="*/ 7 w 99"/>
                <a:gd name="T95" fmla="*/ 571 h 107"/>
                <a:gd name="T96" fmla="*/ 7 w 99"/>
                <a:gd name="T97" fmla="*/ 478 h 107"/>
                <a:gd name="T98" fmla="*/ 20 w 99"/>
                <a:gd name="T99" fmla="*/ 412 h 107"/>
                <a:gd name="T100" fmla="*/ 20 w 99"/>
                <a:gd name="T101" fmla="*/ 365 h 107"/>
                <a:gd name="T102" fmla="*/ 66 w 99"/>
                <a:gd name="T103" fmla="*/ 365 h 107"/>
                <a:gd name="T104" fmla="*/ 53 w 99"/>
                <a:gd name="T105" fmla="*/ 319 h 107"/>
                <a:gd name="T106" fmla="*/ 47 w 99"/>
                <a:gd name="T107" fmla="*/ 272 h 107"/>
                <a:gd name="T108" fmla="*/ 66 w 99"/>
                <a:gd name="T109" fmla="*/ 259 h 107"/>
                <a:gd name="T110" fmla="*/ 93 w 99"/>
                <a:gd name="T111" fmla="*/ 246 h 107"/>
                <a:gd name="T112" fmla="*/ 86 w 99"/>
                <a:gd name="T113" fmla="*/ 179 h 107"/>
                <a:gd name="T114" fmla="*/ 86 w 99"/>
                <a:gd name="T115" fmla="*/ 47 h 107"/>
                <a:gd name="T116" fmla="*/ 100 w 99"/>
                <a:gd name="T117" fmla="*/ 47 h 107"/>
                <a:gd name="T118" fmla="*/ 100 w 99"/>
                <a:gd name="T119" fmla="*/ 0 h 107"/>
                <a:gd name="T120" fmla="*/ 532 w 99"/>
                <a:gd name="T121" fmla="*/ 0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107"/>
                <a:gd name="T185" fmla="*/ 99 w 99"/>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107">
                  <a:moveTo>
                    <a:pt x="80" y="0"/>
                  </a:moveTo>
                  <a:cubicBezTo>
                    <a:pt x="80" y="2"/>
                    <a:pt x="80" y="4"/>
                    <a:pt x="80" y="6"/>
                  </a:cubicBezTo>
                  <a:cubicBezTo>
                    <a:pt x="80" y="8"/>
                    <a:pt x="78" y="6"/>
                    <a:pt x="78" y="8"/>
                  </a:cubicBezTo>
                  <a:cubicBezTo>
                    <a:pt x="78" y="9"/>
                    <a:pt x="77" y="13"/>
                    <a:pt x="78" y="14"/>
                  </a:cubicBezTo>
                  <a:cubicBezTo>
                    <a:pt x="78" y="15"/>
                    <a:pt x="83" y="14"/>
                    <a:pt x="84" y="14"/>
                  </a:cubicBezTo>
                  <a:cubicBezTo>
                    <a:pt x="87" y="14"/>
                    <a:pt x="86" y="20"/>
                    <a:pt x="86" y="22"/>
                  </a:cubicBezTo>
                  <a:cubicBezTo>
                    <a:pt x="86" y="26"/>
                    <a:pt x="86" y="31"/>
                    <a:pt x="86" y="35"/>
                  </a:cubicBezTo>
                  <a:cubicBezTo>
                    <a:pt x="90" y="35"/>
                    <a:pt x="94" y="35"/>
                    <a:pt x="99" y="35"/>
                  </a:cubicBezTo>
                  <a:cubicBezTo>
                    <a:pt x="99" y="37"/>
                    <a:pt x="99" y="63"/>
                    <a:pt x="99" y="63"/>
                  </a:cubicBezTo>
                  <a:cubicBezTo>
                    <a:pt x="96" y="63"/>
                    <a:pt x="97" y="64"/>
                    <a:pt x="97" y="66"/>
                  </a:cubicBezTo>
                  <a:cubicBezTo>
                    <a:pt x="97" y="70"/>
                    <a:pt x="97" y="73"/>
                    <a:pt x="96" y="76"/>
                  </a:cubicBezTo>
                  <a:cubicBezTo>
                    <a:pt x="96" y="82"/>
                    <a:pt x="96" y="77"/>
                    <a:pt x="94" y="77"/>
                  </a:cubicBezTo>
                  <a:cubicBezTo>
                    <a:pt x="92" y="77"/>
                    <a:pt x="94" y="79"/>
                    <a:pt x="93" y="79"/>
                  </a:cubicBezTo>
                  <a:cubicBezTo>
                    <a:pt x="92" y="80"/>
                    <a:pt x="90" y="79"/>
                    <a:pt x="89" y="79"/>
                  </a:cubicBezTo>
                  <a:cubicBezTo>
                    <a:pt x="89" y="79"/>
                    <a:pt x="87" y="77"/>
                    <a:pt x="86" y="77"/>
                  </a:cubicBezTo>
                  <a:cubicBezTo>
                    <a:pt x="85" y="78"/>
                    <a:pt x="86" y="79"/>
                    <a:pt x="86" y="79"/>
                  </a:cubicBezTo>
                  <a:cubicBezTo>
                    <a:pt x="84" y="81"/>
                    <a:pt x="85" y="77"/>
                    <a:pt x="82" y="77"/>
                  </a:cubicBezTo>
                  <a:cubicBezTo>
                    <a:pt x="81" y="77"/>
                    <a:pt x="81" y="81"/>
                    <a:pt x="78" y="79"/>
                  </a:cubicBezTo>
                  <a:cubicBezTo>
                    <a:pt x="83" y="77"/>
                    <a:pt x="75" y="78"/>
                    <a:pt x="74" y="78"/>
                  </a:cubicBezTo>
                  <a:cubicBezTo>
                    <a:pt x="72" y="78"/>
                    <a:pt x="72" y="77"/>
                    <a:pt x="70" y="76"/>
                  </a:cubicBezTo>
                  <a:cubicBezTo>
                    <a:pt x="70" y="76"/>
                    <a:pt x="70" y="76"/>
                    <a:pt x="69" y="77"/>
                  </a:cubicBezTo>
                  <a:cubicBezTo>
                    <a:pt x="68" y="77"/>
                    <a:pt x="68" y="76"/>
                    <a:pt x="68" y="76"/>
                  </a:cubicBezTo>
                  <a:cubicBezTo>
                    <a:pt x="67" y="76"/>
                    <a:pt x="67" y="76"/>
                    <a:pt x="66" y="76"/>
                  </a:cubicBezTo>
                  <a:cubicBezTo>
                    <a:pt x="65" y="77"/>
                    <a:pt x="65" y="76"/>
                    <a:pt x="65" y="76"/>
                  </a:cubicBezTo>
                  <a:cubicBezTo>
                    <a:pt x="63" y="75"/>
                    <a:pt x="63" y="74"/>
                    <a:pt x="62" y="76"/>
                  </a:cubicBezTo>
                  <a:cubicBezTo>
                    <a:pt x="60" y="79"/>
                    <a:pt x="62" y="80"/>
                    <a:pt x="62" y="83"/>
                  </a:cubicBezTo>
                  <a:cubicBezTo>
                    <a:pt x="61" y="84"/>
                    <a:pt x="60" y="84"/>
                    <a:pt x="61" y="82"/>
                  </a:cubicBezTo>
                  <a:cubicBezTo>
                    <a:pt x="62" y="80"/>
                    <a:pt x="59" y="82"/>
                    <a:pt x="59" y="82"/>
                  </a:cubicBezTo>
                  <a:cubicBezTo>
                    <a:pt x="59" y="82"/>
                    <a:pt x="57" y="83"/>
                    <a:pt x="56" y="83"/>
                  </a:cubicBezTo>
                  <a:cubicBezTo>
                    <a:pt x="55" y="84"/>
                    <a:pt x="57" y="84"/>
                    <a:pt x="57" y="85"/>
                  </a:cubicBezTo>
                  <a:cubicBezTo>
                    <a:pt x="57" y="87"/>
                    <a:pt x="56" y="87"/>
                    <a:pt x="56" y="87"/>
                  </a:cubicBezTo>
                  <a:cubicBezTo>
                    <a:pt x="55" y="87"/>
                    <a:pt x="55" y="87"/>
                    <a:pt x="55" y="88"/>
                  </a:cubicBezTo>
                  <a:cubicBezTo>
                    <a:pt x="55" y="88"/>
                    <a:pt x="56" y="89"/>
                    <a:pt x="56" y="89"/>
                  </a:cubicBezTo>
                  <a:cubicBezTo>
                    <a:pt x="56" y="89"/>
                    <a:pt x="54" y="90"/>
                    <a:pt x="54" y="90"/>
                  </a:cubicBezTo>
                  <a:cubicBezTo>
                    <a:pt x="54" y="90"/>
                    <a:pt x="55" y="91"/>
                    <a:pt x="55" y="92"/>
                  </a:cubicBezTo>
                  <a:cubicBezTo>
                    <a:pt x="54" y="92"/>
                    <a:pt x="53" y="92"/>
                    <a:pt x="53" y="92"/>
                  </a:cubicBezTo>
                  <a:cubicBezTo>
                    <a:pt x="53" y="93"/>
                    <a:pt x="53" y="94"/>
                    <a:pt x="52" y="95"/>
                  </a:cubicBezTo>
                  <a:cubicBezTo>
                    <a:pt x="52" y="95"/>
                    <a:pt x="50" y="96"/>
                    <a:pt x="50" y="96"/>
                  </a:cubicBezTo>
                  <a:cubicBezTo>
                    <a:pt x="50" y="95"/>
                    <a:pt x="50" y="98"/>
                    <a:pt x="50" y="98"/>
                  </a:cubicBezTo>
                  <a:cubicBezTo>
                    <a:pt x="49" y="95"/>
                    <a:pt x="47" y="98"/>
                    <a:pt x="46" y="98"/>
                  </a:cubicBezTo>
                  <a:cubicBezTo>
                    <a:pt x="46" y="98"/>
                    <a:pt x="44" y="98"/>
                    <a:pt x="44" y="98"/>
                  </a:cubicBezTo>
                  <a:cubicBezTo>
                    <a:pt x="43" y="98"/>
                    <a:pt x="43" y="100"/>
                    <a:pt x="43" y="101"/>
                  </a:cubicBezTo>
                  <a:cubicBezTo>
                    <a:pt x="40" y="103"/>
                    <a:pt x="33" y="97"/>
                    <a:pt x="34" y="104"/>
                  </a:cubicBezTo>
                  <a:cubicBezTo>
                    <a:pt x="34" y="107"/>
                    <a:pt x="23" y="107"/>
                    <a:pt x="20" y="107"/>
                  </a:cubicBezTo>
                  <a:cubicBezTo>
                    <a:pt x="17" y="106"/>
                    <a:pt x="14" y="107"/>
                    <a:pt x="11" y="107"/>
                  </a:cubicBezTo>
                  <a:cubicBezTo>
                    <a:pt x="10" y="107"/>
                    <a:pt x="8" y="106"/>
                    <a:pt x="7" y="105"/>
                  </a:cubicBezTo>
                  <a:cubicBezTo>
                    <a:pt x="4" y="105"/>
                    <a:pt x="3" y="105"/>
                    <a:pt x="1" y="105"/>
                  </a:cubicBezTo>
                  <a:cubicBezTo>
                    <a:pt x="1" y="98"/>
                    <a:pt x="1" y="92"/>
                    <a:pt x="1" y="86"/>
                  </a:cubicBezTo>
                  <a:cubicBezTo>
                    <a:pt x="1" y="81"/>
                    <a:pt x="1" y="77"/>
                    <a:pt x="1" y="72"/>
                  </a:cubicBezTo>
                  <a:cubicBezTo>
                    <a:pt x="1" y="70"/>
                    <a:pt x="0" y="61"/>
                    <a:pt x="3" y="62"/>
                  </a:cubicBezTo>
                  <a:cubicBezTo>
                    <a:pt x="3" y="61"/>
                    <a:pt x="3" y="56"/>
                    <a:pt x="3" y="55"/>
                  </a:cubicBezTo>
                  <a:cubicBezTo>
                    <a:pt x="5" y="54"/>
                    <a:pt x="10" y="57"/>
                    <a:pt x="10" y="55"/>
                  </a:cubicBezTo>
                  <a:cubicBezTo>
                    <a:pt x="10" y="51"/>
                    <a:pt x="11" y="48"/>
                    <a:pt x="8" y="48"/>
                  </a:cubicBezTo>
                  <a:cubicBezTo>
                    <a:pt x="7" y="48"/>
                    <a:pt x="7" y="43"/>
                    <a:pt x="7" y="41"/>
                  </a:cubicBezTo>
                  <a:cubicBezTo>
                    <a:pt x="10" y="41"/>
                    <a:pt x="10" y="42"/>
                    <a:pt x="10" y="39"/>
                  </a:cubicBezTo>
                  <a:cubicBezTo>
                    <a:pt x="13" y="39"/>
                    <a:pt x="14" y="40"/>
                    <a:pt x="14" y="37"/>
                  </a:cubicBezTo>
                  <a:cubicBezTo>
                    <a:pt x="14" y="34"/>
                    <a:pt x="13" y="31"/>
                    <a:pt x="13" y="27"/>
                  </a:cubicBezTo>
                  <a:cubicBezTo>
                    <a:pt x="13" y="21"/>
                    <a:pt x="13" y="14"/>
                    <a:pt x="13" y="7"/>
                  </a:cubicBezTo>
                  <a:cubicBezTo>
                    <a:pt x="14" y="7"/>
                    <a:pt x="15" y="7"/>
                    <a:pt x="15" y="7"/>
                  </a:cubicBezTo>
                  <a:cubicBezTo>
                    <a:pt x="15" y="5"/>
                    <a:pt x="15" y="2"/>
                    <a:pt x="15" y="0"/>
                  </a:cubicBezTo>
                  <a:cubicBezTo>
                    <a:pt x="37" y="0"/>
                    <a:pt x="59" y="0"/>
                    <a:pt x="80"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39" name="Freeform 2340"/>
            <p:cNvSpPr>
              <a:spLocks/>
            </p:cNvSpPr>
            <p:nvPr/>
          </p:nvSpPr>
          <p:spPr bwMode="auto">
            <a:xfrm>
              <a:off x="839" y="1218"/>
              <a:ext cx="870" cy="744"/>
            </a:xfrm>
            <a:custGeom>
              <a:avLst/>
              <a:gdLst>
                <a:gd name="T0" fmla="*/ 405 w 131"/>
                <a:gd name="T1" fmla="*/ 20 h 112"/>
                <a:gd name="T2" fmla="*/ 405 w 131"/>
                <a:gd name="T3" fmla="*/ 53 h 112"/>
                <a:gd name="T4" fmla="*/ 412 w 131"/>
                <a:gd name="T5" fmla="*/ 93 h 112"/>
                <a:gd name="T6" fmla="*/ 445 w 131"/>
                <a:gd name="T7" fmla="*/ 93 h 112"/>
                <a:gd name="T8" fmla="*/ 491 w 131"/>
                <a:gd name="T9" fmla="*/ 86 h 112"/>
                <a:gd name="T10" fmla="*/ 531 w 131"/>
                <a:gd name="T11" fmla="*/ 159 h 112"/>
                <a:gd name="T12" fmla="*/ 518 w 131"/>
                <a:gd name="T13" fmla="*/ 193 h 112"/>
                <a:gd name="T14" fmla="*/ 571 w 131"/>
                <a:gd name="T15" fmla="*/ 219 h 112"/>
                <a:gd name="T16" fmla="*/ 584 w 131"/>
                <a:gd name="T17" fmla="*/ 219 h 112"/>
                <a:gd name="T18" fmla="*/ 618 w 131"/>
                <a:gd name="T19" fmla="*/ 239 h 112"/>
                <a:gd name="T20" fmla="*/ 677 w 131"/>
                <a:gd name="T21" fmla="*/ 306 h 112"/>
                <a:gd name="T22" fmla="*/ 684 w 131"/>
                <a:gd name="T23" fmla="*/ 365 h 112"/>
                <a:gd name="T24" fmla="*/ 724 w 131"/>
                <a:gd name="T25" fmla="*/ 432 h 112"/>
                <a:gd name="T26" fmla="*/ 784 w 131"/>
                <a:gd name="T27" fmla="*/ 458 h 112"/>
                <a:gd name="T28" fmla="*/ 797 w 131"/>
                <a:gd name="T29" fmla="*/ 465 h 112"/>
                <a:gd name="T30" fmla="*/ 824 w 131"/>
                <a:gd name="T31" fmla="*/ 472 h 112"/>
                <a:gd name="T32" fmla="*/ 843 w 131"/>
                <a:gd name="T33" fmla="*/ 498 h 112"/>
                <a:gd name="T34" fmla="*/ 843 w 131"/>
                <a:gd name="T35" fmla="*/ 558 h 112"/>
                <a:gd name="T36" fmla="*/ 797 w 131"/>
                <a:gd name="T37" fmla="*/ 571 h 112"/>
                <a:gd name="T38" fmla="*/ 790 w 131"/>
                <a:gd name="T39" fmla="*/ 651 h 112"/>
                <a:gd name="T40" fmla="*/ 757 w 131"/>
                <a:gd name="T41" fmla="*/ 691 h 112"/>
                <a:gd name="T42" fmla="*/ 764 w 131"/>
                <a:gd name="T43" fmla="*/ 731 h 112"/>
                <a:gd name="T44" fmla="*/ 684 w 131"/>
                <a:gd name="T45" fmla="*/ 744 h 112"/>
                <a:gd name="T46" fmla="*/ 571 w 131"/>
                <a:gd name="T47" fmla="*/ 711 h 112"/>
                <a:gd name="T48" fmla="*/ 571 w 131"/>
                <a:gd name="T49" fmla="*/ 678 h 112"/>
                <a:gd name="T50" fmla="*/ 551 w 131"/>
                <a:gd name="T51" fmla="*/ 631 h 112"/>
                <a:gd name="T52" fmla="*/ 531 w 131"/>
                <a:gd name="T53" fmla="*/ 578 h 112"/>
                <a:gd name="T54" fmla="*/ 505 w 131"/>
                <a:gd name="T55" fmla="*/ 558 h 112"/>
                <a:gd name="T56" fmla="*/ 478 w 131"/>
                <a:gd name="T57" fmla="*/ 545 h 112"/>
                <a:gd name="T58" fmla="*/ 405 w 131"/>
                <a:gd name="T59" fmla="*/ 505 h 112"/>
                <a:gd name="T60" fmla="*/ 392 w 131"/>
                <a:gd name="T61" fmla="*/ 538 h 112"/>
                <a:gd name="T62" fmla="*/ 398 w 131"/>
                <a:gd name="T63" fmla="*/ 551 h 112"/>
                <a:gd name="T64" fmla="*/ 219 w 131"/>
                <a:gd name="T65" fmla="*/ 598 h 112"/>
                <a:gd name="T66" fmla="*/ 173 w 131"/>
                <a:gd name="T67" fmla="*/ 644 h 112"/>
                <a:gd name="T68" fmla="*/ 66 w 131"/>
                <a:gd name="T69" fmla="*/ 598 h 112"/>
                <a:gd name="T70" fmla="*/ 13 w 131"/>
                <a:gd name="T71" fmla="*/ 598 h 112"/>
                <a:gd name="T72" fmla="*/ 7 w 131"/>
                <a:gd name="T73" fmla="*/ 531 h 112"/>
                <a:gd name="T74" fmla="*/ 0 w 131"/>
                <a:gd name="T75" fmla="*/ 412 h 112"/>
                <a:gd name="T76" fmla="*/ 73 w 131"/>
                <a:gd name="T77" fmla="*/ 379 h 112"/>
                <a:gd name="T78" fmla="*/ 73 w 131"/>
                <a:gd name="T79" fmla="*/ 266 h 112"/>
                <a:gd name="T80" fmla="*/ 53 w 131"/>
                <a:gd name="T81" fmla="*/ 179 h 112"/>
                <a:gd name="T82" fmla="*/ 106 w 131"/>
                <a:gd name="T83" fmla="*/ 179 h 112"/>
                <a:gd name="T84" fmla="*/ 139 w 131"/>
                <a:gd name="T85" fmla="*/ 173 h 112"/>
                <a:gd name="T86" fmla="*/ 166 w 131"/>
                <a:gd name="T87" fmla="*/ 133 h 112"/>
                <a:gd name="T88" fmla="*/ 126 w 131"/>
                <a:gd name="T89" fmla="*/ 106 h 112"/>
                <a:gd name="T90" fmla="*/ 126 w 131"/>
                <a:gd name="T91" fmla="*/ 47 h 112"/>
                <a:gd name="T92" fmla="*/ 133 w 131"/>
                <a:gd name="T93" fmla="*/ 20 h 112"/>
                <a:gd name="T94" fmla="*/ 120 w 131"/>
                <a:gd name="T95" fmla="*/ 0 h 112"/>
                <a:gd name="T96" fmla="*/ 226 w 131"/>
                <a:gd name="T97" fmla="*/ 0 h 112"/>
                <a:gd name="T98" fmla="*/ 385 w 131"/>
                <a:gd name="T99" fmla="*/ 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2"/>
                <a:gd name="T152" fmla="*/ 131 w 131"/>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2">
                  <a:moveTo>
                    <a:pt x="58" y="0"/>
                  </a:moveTo>
                  <a:cubicBezTo>
                    <a:pt x="59" y="1"/>
                    <a:pt x="59" y="3"/>
                    <a:pt x="61" y="3"/>
                  </a:cubicBezTo>
                  <a:cubicBezTo>
                    <a:pt x="60" y="4"/>
                    <a:pt x="60" y="5"/>
                    <a:pt x="60" y="5"/>
                  </a:cubicBezTo>
                  <a:cubicBezTo>
                    <a:pt x="60" y="6"/>
                    <a:pt x="62" y="6"/>
                    <a:pt x="61" y="8"/>
                  </a:cubicBezTo>
                  <a:cubicBezTo>
                    <a:pt x="60" y="9"/>
                    <a:pt x="59" y="9"/>
                    <a:pt x="61" y="11"/>
                  </a:cubicBezTo>
                  <a:cubicBezTo>
                    <a:pt x="62" y="11"/>
                    <a:pt x="65" y="13"/>
                    <a:pt x="62" y="14"/>
                  </a:cubicBezTo>
                  <a:cubicBezTo>
                    <a:pt x="63" y="14"/>
                    <a:pt x="64" y="15"/>
                    <a:pt x="64" y="14"/>
                  </a:cubicBezTo>
                  <a:cubicBezTo>
                    <a:pt x="65" y="15"/>
                    <a:pt x="66" y="14"/>
                    <a:pt x="67" y="14"/>
                  </a:cubicBezTo>
                  <a:cubicBezTo>
                    <a:pt x="67" y="13"/>
                    <a:pt x="69" y="11"/>
                    <a:pt x="70" y="13"/>
                  </a:cubicBezTo>
                  <a:cubicBezTo>
                    <a:pt x="71" y="11"/>
                    <a:pt x="73" y="11"/>
                    <a:pt x="74" y="13"/>
                  </a:cubicBezTo>
                  <a:cubicBezTo>
                    <a:pt x="77" y="11"/>
                    <a:pt x="77" y="17"/>
                    <a:pt x="77" y="18"/>
                  </a:cubicBezTo>
                  <a:cubicBezTo>
                    <a:pt x="78" y="20"/>
                    <a:pt x="81" y="21"/>
                    <a:pt x="80" y="24"/>
                  </a:cubicBezTo>
                  <a:cubicBezTo>
                    <a:pt x="80" y="25"/>
                    <a:pt x="78" y="24"/>
                    <a:pt x="79" y="26"/>
                  </a:cubicBezTo>
                  <a:cubicBezTo>
                    <a:pt x="79" y="26"/>
                    <a:pt x="78" y="29"/>
                    <a:pt x="78" y="29"/>
                  </a:cubicBezTo>
                  <a:cubicBezTo>
                    <a:pt x="78" y="33"/>
                    <a:pt x="81" y="31"/>
                    <a:pt x="83" y="33"/>
                  </a:cubicBezTo>
                  <a:cubicBezTo>
                    <a:pt x="84" y="31"/>
                    <a:pt x="85" y="33"/>
                    <a:pt x="86" y="33"/>
                  </a:cubicBezTo>
                  <a:cubicBezTo>
                    <a:pt x="86" y="33"/>
                    <a:pt x="86" y="34"/>
                    <a:pt x="87" y="34"/>
                  </a:cubicBezTo>
                  <a:cubicBezTo>
                    <a:pt x="87" y="34"/>
                    <a:pt x="88" y="33"/>
                    <a:pt x="88" y="33"/>
                  </a:cubicBezTo>
                  <a:cubicBezTo>
                    <a:pt x="89" y="34"/>
                    <a:pt x="90" y="34"/>
                    <a:pt x="91" y="34"/>
                  </a:cubicBezTo>
                  <a:cubicBezTo>
                    <a:pt x="92" y="34"/>
                    <a:pt x="92" y="35"/>
                    <a:pt x="93" y="36"/>
                  </a:cubicBezTo>
                  <a:cubicBezTo>
                    <a:pt x="96" y="35"/>
                    <a:pt x="94" y="43"/>
                    <a:pt x="95" y="45"/>
                  </a:cubicBezTo>
                  <a:cubicBezTo>
                    <a:pt x="96" y="46"/>
                    <a:pt x="102" y="46"/>
                    <a:pt x="102" y="46"/>
                  </a:cubicBezTo>
                  <a:cubicBezTo>
                    <a:pt x="104" y="49"/>
                    <a:pt x="103" y="51"/>
                    <a:pt x="100" y="52"/>
                  </a:cubicBezTo>
                  <a:cubicBezTo>
                    <a:pt x="101" y="53"/>
                    <a:pt x="102" y="56"/>
                    <a:pt x="103" y="55"/>
                  </a:cubicBezTo>
                  <a:cubicBezTo>
                    <a:pt x="103" y="58"/>
                    <a:pt x="108" y="59"/>
                    <a:pt x="109" y="61"/>
                  </a:cubicBezTo>
                  <a:cubicBezTo>
                    <a:pt x="110" y="62"/>
                    <a:pt x="109" y="63"/>
                    <a:pt x="109" y="65"/>
                  </a:cubicBezTo>
                  <a:cubicBezTo>
                    <a:pt x="110" y="68"/>
                    <a:pt x="112" y="65"/>
                    <a:pt x="114" y="68"/>
                  </a:cubicBezTo>
                  <a:cubicBezTo>
                    <a:pt x="115" y="69"/>
                    <a:pt x="116" y="69"/>
                    <a:pt x="118" y="69"/>
                  </a:cubicBezTo>
                  <a:cubicBezTo>
                    <a:pt x="118" y="68"/>
                    <a:pt x="119" y="69"/>
                    <a:pt x="119" y="68"/>
                  </a:cubicBezTo>
                  <a:cubicBezTo>
                    <a:pt x="120" y="69"/>
                    <a:pt x="120" y="70"/>
                    <a:pt x="120" y="70"/>
                  </a:cubicBezTo>
                  <a:cubicBezTo>
                    <a:pt x="121" y="70"/>
                    <a:pt x="121" y="70"/>
                    <a:pt x="121" y="70"/>
                  </a:cubicBezTo>
                  <a:cubicBezTo>
                    <a:pt x="122" y="69"/>
                    <a:pt x="125" y="69"/>
                    <a:pt x="124" y="71"/>
                  </a:cubicBezTo>
                  <a:cubicBezTo>
                    <a:pt x="123" y="72"/>
                    <a:pt x="125" y="73"/>
                    <a:pt x="125" y="74"/>
                  </a:cubicBezTo>
                  <a:cubicBezTo>
                    <a:pt x="126" y="74"/>
                    <a:pt x="126" y="75"/>
                    <a:pt x="127" y="75"/>
                  </a:cubicBezTo>
                  <a:cubicBezTo>
                    <a:pt x="126" y="76"/>
                    <a:pt x="126" y="76"/>
                    <a:pt x="127" y="77"/>
                  </a:cubicBezTo>
                  <a:cubicBezTo>
                    <a:pt x="131" y="75"/>
                    <a:pt x="131" y="85"/>
                    <a:pt x="127" y="84"/>
                  </a:cubicBezTo>
                  <a:cubicBezTo>
                    <a:pt x="124" y="82"/>
                    <a:pt x="123" y="86"/>
                    <a:pt x="121" y="86"/>
                  </a:cubicBezTo>
                  <a:cubicBezTo>
                    <a:pt x="120" y="86"/>
                    <a:pt x="120" y="86"/>
                    <a:pt x="120" y="86"/>
                  </a:cubicBezTo>
                  <a:cubicBezTo>
                    <a:pt x="115" y="87"/>
                    <a:pt x="122" y="90"/>
                    <a:pt x="119" y="94"/>
                  </a:cubicBezTo>
                  <a:cubicBezTo>
                    <a:pt x="120" y="94"/>
                    <a:pt x="120" y="97"/>
                    <a:pt x="119" y="98"/>
                  </a:cubicBezTo>
                  <a:cubicBezTo>
                    <a:pt x="119" y="99"/>
                    <a:pt x="118" y="101"/>
                    <a:pt x="116" y="101"/>
                  </a:cubicBezTo>
                  <a:cubicBezTo>
                    <a:pt x="114" y="99"/>
                    <a:pt x="113" y="103"/>
                    <a:pt x="114" y="104"/>
                  </a:cubicBezTo>
                  <a:cubicBezTo>
                    <a:pt x="114" y="105"/>
                    <a:pt x="116" y="107"/>
                    <a:pt x="116" y="108"/>
                  </a:cubicBezTo>
                  <a:cubicBezTo>
                    <a:pt x="115" y="109"/>
                    <a:pt x="115" y="110"/>
                    <a:pt x="115" y="110"/>
                  </a:cubicBezTo>
                  <a:cubicBezTo>
                    <a:pt x="114" y="112"/>
                    <a:pt x="115" y="112"/>
                    <a:pt x="113" y="112"/>
                  </a:cubicBezTo>
                  <a:cubicBezTo>
                    <a:pt x="110" y="112"/>
                    <a:pt x="106" y="112"/>
                    <a:pt x="103" y="112"/>
                  </a:cubicBezTo>
                  <a:cubicBezTo>
                    <a:pt x="97" y="112"/>
                    <a:pt x="91" y="112"/>
                    <a:pt x="85" y="112"/>
                  </a:cubicBezTo>
                  <a:cubicBezTo>
                    <a:pt x="85" y="110"/>
                    <a:pt x="85" y="108"/>
                    <a:pt x="86" y="107"/>
                  </a:cubicBezTo>
                  <a:cubicBezTo>
                    <a:pt x="86" y="107"/>
                    <a:pt x="87" y="106"/>
                    <a:pt x="87" y="105"/>
                  </a:cubicBezTo>
                  <a:cubicBezTo>
                    <a:pt x="88" y="104"/>
                    <a:pt x="87" y="102"/>
                    <a:pt x="86" y="102"/>
                  </a:cubicBezTo>
                  <a:cubicBezTo>
                    <a:pt x="82" y="102"/>
                    <a:pt x="85" y="99"/>
                    <a:pt x="84" y="98"/>
                  </a:cubicBezTo>
                  <a:cubicBezTo>
                    <a:pt x="83" y="96"/>
                    <a:pt x="82" y="97"/>
                    <a:pt x="83" y="95"/>
                  </a:cubicBezTo>
                  <a:cubicBezTo>
                    <a:pt x="83" y="94"/>
                    <a:pt x="83" y="92"/>
                    <a:pt x="83" y="91"/>
                  </a:cubicBezTo>
                  <a:cubicBezTo>
                    <a:pt x="82" y="89"/>
                    <a:pt x="83" y="86"/>
                    <a:pt x="80" y="87"/>
                  </a:cubicBezTo>
                  <a:cubicBezTo>
                    <a:pt x="79" y="86"/>
                    <a:pt x="79" y="84"/>
                    <a:pt x="78" y="83"/>
                  </a:cubicBezTo>
                  <a:cubicBezTo>
                    <a:pt x="77" y="84"/>
                    <a:pt x="77" y="84"/>
                    <a:pt x="76" y="84"/>
                  </a:cubicBezTo>
                  <a:cubicBezTo>
                    <a:pt x="76" y="82"/>
                    <a:pt x="75" y="83"/>
                    <a:pt x="75" y="81"/>
                  </a:cubicBezTo>
                  <a:cubicBezTo>
                    <a:pt x="74" y="81"/>
                    <a:pt x="73" y="82"/>
                    <a:pt x="72" y="82"/>
                  </a:cubicBezTo>
                  <a:cubicBezTo>
                    <a:pt x="71" y="80"/>
                    <a:pt x="71" y="78"/>
                    <a:pt x="70" y="77"/>
                  </a:cubicBezTo>
                  <a:cubicBezTo>
                    <a:pt x="69" y="75"/>
                    <a:pt x="64" y="76"/>
                    <a:pt x="61" y="76"/>
                  </a:cubicBezTo>
                  <a:cubicBezTo>
                    <a:pt x="60" y="77"/>
                    <a:pt x="59" y="78"/>
                    <a:pt x="58" y="78"/>
                  </a:cubicBezTo>
                  <a:cubicBezTo>
                    <a:pt x="58" y="79"/>
                    <a:pt x="58" y="80"/>
                    <a:pt x="59" y="81"/>
                  </a:cubicBezTo>
                  <a:cubicBezTo>
                    <a:pt x="59" y="80"/>
                    <a:pt x="59" y="80"/>
                    <a:pt x="59" y="80"/>
                  </a:cubicBezTo>
                  <a:cubicBezTo>
                    <a:pt x="60" y="80"/>
                    <a:pt x="60" y="82"/>
                    <a:pt x="60" y="83"/>
                  </a:cubicBezTo>
                  <a:cubicBezTo>
                    <a:pt x="51" y="83"/>
                    <a:pt x="42" y="83"/>
                    <a:pt x="33" y="83"/>
                  </a:cubicBezTo>
                  <a:cubicBezTo>
                    <a:pt x="33" y="85"/>
                    <a:pt x="33" y="88"/>
                    <a:pt x="33" y="90"/>
                  </a:cubicBezTo>
                  <a:cubicBezTo>
                    <a:pt x="34" y="90"/>
                    <a:pt x="33" y="95"/>
                    <a:pt x="33" y="96"/>
                  </a:cubicBezTo>
                  <a:cubicBezTo>
                    <a:pt x="33" y="97"/>
                    <a:pt x="26" y="97"/>
                    <a:pt x="26" y="97"/>
                  </a:cubicBezTo>
                  <a:cubicBezTo>
                    <a:pt x="26" y="94"/>
                    <a:pt x="26" y="92"/>
                    <a:pt x="26" y="90"/>
                  </a:cubicBezTo>
                  <a:cubicBezTo>
                    <a:pt x="20" y="90"/>
                    <a:pt x="15" y="90"/>
                    <a:pt x="10" y="90"/>
                  </a:cubicBezTo>
                  <a:cubicBezTo>
                    <a:pt x="10" y="90"/>
                    <a:pt x="9" y="90"/>
                    <a:pt x="9" y="90"/>
                  </a:cubicBezTo>
                  <a:cubicBezTo>
                    <a:pt x="7" y="90"/>
                    <a:pt x="4" y="90"/>
                    <a:pt x="2" y="90"/>
                  </a:cubicBezTo>
                  <a:cubicBezTo>
                    <a:pt x="2" y="87"/>
                    <a:pt x="2" y="83"/>
                    <a:pt x="2" y="80"/>
                  </a:cubicBezTo>
                  <a:cubicBezTo>
                    <a:pt x="2" y="80"/>
                    <a:pt x="1" y="80"/>
                    <a:pt x="1" y="80"/>
                  </a:cubicBezTo>
                  <a:cubicBezTo>
                    <a:pt x="1" y="77"/>
                    <a:pt x="2" y="70"/>
                    <a:pt x="0" y="69"/>
                  </a:cubicBezTo>
                  <a:cubicBezTo>
                    <a:pt x="0" y="66"/>
                    <a:pt x="0" y="64"/>
                    <a:pt x="0" y="62"/>
                  </a:cubicBezTo>
                  <a:cubicBezTo>
                    <a:pt x="2" y="62"/>
                    <a:pt x="5" y="62"/>
                    <a:pt x="7" y="62"/>
                  </a:cubicBezTo>
                  <a:cubicBezTo>
                    <a:pt x="11" y="62"/>
                    <a:pt x="11" y="61"/>
                    <a:pt x="11" y="57"/>
                  </a:cubicBezTo>
                  <a:cubicBezTo>
                    <a:pt x="11" y="54"/>
                    <a:pt x="11" y="51"/>
                    <a:pt x="11" y="49"/>
                  </a:cubicBezTo>
                  <a:cubicBezTo>
                    <a:pt x="11" y="46"/>
                    <a:pt x="11" y="43"/>
                    <a:pt x="11" y="40"/>
                  </a:cubicBezTo>
                  <a:cubicBezTo>
                    <a:pt x="11" y="37"/>
                    <a:pt x="12" y="34"/>
                    <a:pt x="8" y="34"/>
                  </a:cubicBezTo>
                  <a:cubicBezTo>
                    <a:pt x="8" y="33"/>
                    <a:pt x="8" y="28"/>
                    <a:pt x="8" y="27"/>
                  </a:cubicBezTo>
                  <a:cubicBezTo>
                    <a:pt x="9" y="26"/>
                    <a:pt x="15" y="27"/>
                    <a:pt x="16" y="27"/>
                  </a:cubicBezTo>
                  <a:cubicBezTo>
                    <a:pt x="16" y="27"/>
                    <a:pt x="16" y="27"/>
                    <a:pt x="16" y="27"/>
                  </a:cubicBezTo>
                  <a:cubicBezTo>
                    <a:pt x="19" y="27"/>
                    <a:pt x="21" y="27"/>
                    <a:pt x="24" y="27"/>
                  </a:cubicBezTo>
                  <a:cubicBezTo>
                    <a:pt x="23" y="26"/>
                    <a:pt x="22" y="26"/>
                    <a:pt x="21" y="26"/>
                  </a:cubicBezTo>
                  <a:cubicBezTo>
                    <a:pt x="20" y="26"/>
                    <a:pt x="20" y="24"/>
                    <a:pt x="20" y="24"/>
                  </a:cubicBezTo>
                  <a:cubicBezTo>
                    <a:pt x="21" y="21"/>
                    <a:pt x="24" y="22"/>
                    <a:pt x="25" y="20"/>
                  </a:cubicBezTo>
                  <a:cubicBezTo>
                    <a:pt x="25" y="19"/>
                    <a:pt x="24" y="19"/>
                    <a:pt x="24" y="19"/>
                  </a:cubicBezTo>
                  <a:cubicBezTo>
                    <a:pt x="23" y="17"/>
                    <a:pt x="21" y="16"/>
                    <a:pt x="19" y="16"/>
                  </a:cubicBezTo>
                  <a:cubicBezTo>
                    <a:pt x="17" y="15"/>
                    <a:pt x="18" y="14"/>
                    <a:pt x="20" y="13"/>
                  </a:cubicBezTo>
                  <a:cubicBezTo>
                    <a:pt x="21" y="12"/>
                    <a:pt x="20" y="9"/>
                    <a:pt x="19" y="7"/>
                  </a:cubicBezTo>
                  <a:cubicBezTo>
                    <a:pt x="19" y="7"/>
                    <a:pt x="18" y="5"/>
                    <a:pt x="18" y="5"/>
                  </a:cubicBezTo>
                  <a:cubicBezTo>
                    <a:pt x="19" y="4"/>
                    <a:pt x="20" y="4"/>
                    <a:pt x="20" y="3"/>
                  </a:cubicBezTo>
                  <a:cubicBezTo>
                    <a:pt x="20" y="2"/>
                    <a:pt x="21" y="2"/>
                    <a:pt x="20" y="2"/>
                  </a:cubicBezTo>
                  <a:cubicBezTo>
                    <a:pt x="19" y="1"/>
                    <a:pt x="17" y="1"/>
                    <a:pt x="18" y="0"/>
                  </a:cubicBezTo>
                  <a:cubicBezTo>
                    <a:pt x="23" y="0"/>
                    <a:pt x="28" y="0"/>
                    <a:pt x="33" y="0"/>
                  </a:cubicBezTo>
                  <a:cubicBezTo>
                    <a:pt x="34" y="0"/>
                    <a:pt x="34" y="0"/>
                    <a:pt x="34" y="0"/>
                  </a:cubicBezTo>
                  <a:cubicBezTo>
                    <a:pt x="42" y="0"/>
                    <a:pt x="50" y="0"/>
                    <a:pt x="58" y="0"/>
                  </a:cubicBezTo>
                  <a:cubicBezTo>
                    <a:pt x="58" y="0"/>
                    <a:pt x="58" y="0"/>
                    <a:pt x="58" y="0"/>
                  </a:cubicBezTo>
                  <a:cubicBezTo>
                    <a:pt x="58" y="0"/>
                    <a:pt x="58" y="0"/>
                    <a:pt x="58" y="0"/>
                  </a:cubicBezTo>
                </a:path>
              </a:pathLst>
            </a:custGeom>
            <a:solidFill>
              <a:schemeClr val="accent5"/>
            </a:solidFill>
            <a:ln w="9525" cap="flat" cmpd="sng">
              <a:solidFill>
                <a:schemeClr val="bg1"/>
              </a:solidFill>
              <a:prstDash val="solid"/>
              <a:round/>
              <a:headEnd type="none" w="med" len="med"/>
              <a:tailEnd type="none" w="med" len="med"/>
            </a:ln>
          </p:spPr>
          <p:txBody>
            <a:bodyPr/>
            <a:lstStyle/>
            <a:p>
              <a:endParaRPr lang="de-DE"/>
            </a:p>
          </p:txBody>
        </p:sp>
        <p:sp>
          <p:nvSpPr>
            <p:cNvPr id="140" name="Freeform 2341"/>
            <p:cNvSpPr>
              <a:spLocks/>
            </p:cNvSpPr>
            <p:nvPr/>
          </p:nvSpPr>
          <p:spPr bwMode="auto">
            <a:xfrm>
              <a:off x="3324" y="1218"/>
              <a:ext cx="698" cy="824"/>
            </a:xfrm>
            <a:custGeom>
              <a:avLst/>
              <a:gdLst>
                <a:gd name="T0" fmla="*/ 698 w 105"/>
                <a:gd name="T1" fmla="*/ 47 h 124"/>
                <a:gd name="T2" fmla="*/ 685 w 105"/>
                <a:gd name="T3" fmla="*/ 47 h 124"/>
                <a:gd name="T4" fmla="*/ 678 w 105"/>
                <a:gd name="T5" fmla="*/ 259 h 124"/>
                <a:gd name="T6" fmla="*/ 645 w 105"/>
                <a:gd name="T7" fmla="*/ 272 h 124"/>
                <a:gd name="T8" fmla="*/ 665 w 105"/>
                <a:gd name="T9" fmla="*/ 326 h 124"/>
                <a:gd name="T10" fmla="*/ 618 w 105"/>
                <a:gd name="T11" fmla="*/ 365 h 124"/>
                <a:gd name="T12" fmla="*/ 605 w 105"/>
                <a:gd name="T13" fmla="*/ 412 h 124"/>
                <a:gd name="T14" fmla="*/ 605 w 105"/>
                <a:gd name="T15" fmla="*/ 678 h 124"/>
                <a:gd name="T16" fmla="*/ 592 w 105"/>
                <a:gd name="T17" fmla="*/ 718 h 124"/>
                <a:gd name="T18" fmla="*/ 585 w 105"/>
                <a:gd name="T19" fmla="*/ 731 h 124"/>
                <a:gd name="T20" fmla="*/ 572 w 105"/>
                <a:gd name="T21" fmla="*/ 731 h 124"/>
                <a:gd name="T22" fmla="*/ 505 w 105"/>
                <a:gd name="T23" fmla="*/ 718 h 124"/>
                <a:gd name="T24" fmla="*/ 492 w 105"/>
                <a:gd name="T25" fmla="*/ 724 h 124"/>
                <a:gd name="T26" fmla="*/ 452 w 105"/>
                <a:gd name="T27" fmla="*/ 771 h 124"/>
                <a:gd name="T28" fmla="*/ 425 w 105"/>
                <a:gd name="T29" fmla="*/ 797 h 124"/>
                <a:gd name="T30" fmla="*/ 419 w 105"/>
                <a:gd name="T31" fmla="*/ 817 h 124"/>
                <a:gd name="T32" fmla="*/ 399 w 105"/>
                <a:gd name="T33" fmla="*/ 777 h 124"/>
                <a:gd name="T34" fmla="*/ 372 w 105"/>
                <a:gd name="T35" fmla="*/ 751 h 124"/>
                <a:gd name="T36" fmla="*/ 332 w 105"/>
                <a:gd name="T37" fmla="*/ 744 h 124"/>
                <a:gd name="T38" fmla="*/ 253 w 105"/>
                <a:gd name="T39" fmla="*/ 751 h 124"/>
                <a:gd name="T40" fmla="*/ 239 w 105"/>
                <a:gd name="T41" fmla="*/ 751 h 124"/>
                <a:gd name="T42" fmla="*/ 226 w 105"/>
                <a:gd name="T43" fmla="*/ 764 h 124"/>
                <a:gd name="T44" fmla="*/ 193 w 105"/>
                <a:gd name="T45" fmla="*/ 751 h 124"/>
                <a:gd name="T46" fmla="*/ 160 w 105"/>
                <a:gd name="T47" fmla="*/ 744 h 124"/>
                <a:gd name="T48" fmla="*/ 113 w 105"/>
                <a:gd name="T49" fmla="*/ 731 h 124"/>
                <a:gd name="T50" fmla="*/ 73 w 105"/>
                <a:gd name="T51" fmla="*/ 718 h 124"/>
                <a:gd name="T52" fmla="*/ 40 w 105"/>
                <a:gd name="T53" fmla="*/ 698 h 124"/>
                <a:gd name="T54" fmla="*/ 0 w 105"/>
                <a:gd name="T55" fmla="*/ 658 h 124"/>
                <a:gd name="T56" fmla="*/ 7 w 105"/>
                <a:gd name="T57" fmla="*/ 571 h 124"/>
                <a:gd name="T58" fmla="*/ 106 w 105"/>
                <a:gd name="T59" fmla="*/ 571 h 124"/>
                <a:gd name="T60" fmla="*/ 179 w 105"/>
                <a:gd name="T61" fmla="*/ 538 h 124"/>
                <a:gd name="T62" fmla="*/ 186 w 105"/>
                <a:gd name="T63" fmla="*/ 412 h 124"/>
                <a:gd name="T64" fmla="*/ 199 w 105"/>
                <a:gd name="T65" fmla="*/ 292 h 124"/>
                <a:gd name="T66" fmla="*/ 219 w 105"/>
                <a:gd name="T67" fmla="*/ 306 h 124"/>
                <a:gd name="T68" fmla="*/ 233 w 105"/>
                <a:gd name="T69" fmla="*/ 233 h 124"/>
                <a:gd name="T70" fmla="*/ 259 w 105"/>
                <a:gd name="T71" fmla="*/ 100 h 124"/>
                <a:gd name="T72" fmla="*/ 266 w 105"/>
                <a:gd name="T73" fmla="*/ 33 h 124"/>
                <a:gd name="T74" fmla="*/ 306 w 105"/>
                <a:gd name="T75" fmla="*/ 0 h 124"/>
                <a:gd name="T76" fmla="*/ 698 w 105"/>
                <a:gd name="T77" fmla="*/ 0 h 124"/>
                <a:gd name="T78" fmla="*/ 698 w 105"/>
                <a:gd name="T79" fmla="*/ 0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124"/>
                <a:gd name="T122" fmla="*/ 105 w 105"/>
                <a:gd name="T123" fmla="*/ 124 h 1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124">
                  <a:moveTo>
                    <a:pt x="105" y="0"/>
                  </a:moveTo>
                  <a:cubicBezTo>
                    <a:pt x="105" y="2"/>
                    <a:pt x="105" y="5"/>
                    <a:pt x="105" y="7"/>
                  </a:cubicBezTo>
                  <a:cubicBezTo>
                    <a:pt x="105" y="7"/>
                    <a:pt x="104" y="7"/>
                    <a:pt x="104" y="7"/>
                  </a:cubicBezTo>
                  <a:cubicBezTo>
                    <a:pt x="104" y="7"/>
                    <a:pt x="103" y="7"/>
                    <a:pt x="103" y="7"/>
                  </a:cubicBezTo>
                  <a:cubicBezTo>
                    <a:pt x="103" y="16"/>
                    <a:pt x="103" y="25"/>
                    <a:pt x="103" y="34"/>
                  </a:cubicBezTo>
                  <a:cubicBezTo>
                    <a:pt x="104" y="35"/>
                    <a:pt x="105" y="40"/>
                    <a:pt x="102" y="39"/>
                  </a:cubicBezTo>
                  <a:cubicBezTo>
                    <a:pt x="102" y="39"/>
                    <a:pt x="101" y="39"/>
                    <a:pt x="100" y="39"/>
                  </a:cubicBezTo>
                  <a:cubicBezTo>
                    <a:pt x="100" y="42"/>
                    <a:pt x="100" y="41"/>
                    <a:pt x="97" y="41"/>
                  </a:cubicBezTo>
                  <a:cubicBezTo>
                    <a:pt x="97" y="43"/>
                    <a:pt x="97" y="46"/>
                    <a:pt x="97" y="48"/>
                  </a:cubicBezTo>
                  <a:cubicBezTo>
                    <a:pt x="97" y="49"/>
                    <a:pt x="100" y="47"/>
                    <a:pt x="100" y="49"/>
                  </a:cubicBezTo>
                  <a:cubicBezTo>
                    <a:pt x="100" y="50"/>
                    <a:pt x="101" y="55"/>
                    <a:pt x="100" y="55"/>
                  </a:cubicBezTo>
                  <a:cubicBezTo>
                    <a:pt x="99" y="56"/>
                    <a:pt x="95" y="55"/>
                    <a:pt x="93" y="55"/>
                  </a:cubicBezTo>
                  <a:cubicBezTo>
                    <a:pt x="93" y="58"/>
                    <a:pt x="93" y="60"/>
                    <a:pt x="93" y="62"/>
                  </a:cubicBezTo>
                  <a:cubicBezTo>
                    <a:pt x="93" y="62"/>
                    <a:pt x="92" y="62"/>
                    <a:pt x="91" y="62"/>
                  </a:cubicBezTo>
                  <a:cubicBezTo>
                    <a:pt x="91" y="73"/>
                    <a:pt x="91" y="85"/>
                    <a:pt x="91" y="95"/>
                  </a:cubicBezTo>
                  <a:cubicBezTo>
                    <a:pt x="91" y="97"/>
                    <a:pt x="91" y="100"/>
                    <a:pt x="91" y="102"/>
                  </a:cubicBezTo>
                  <a:cubicBezTo>
                    <a:pt x="91" y="103"/>
                    <a:pt x="90" y="106"/>
                    <a:pt x="90" y="106"/>
                  </a:cubicBezTo>
                  <a:cubicBezTo>
                    <a:pt x="91" y="108"/>
                    <a:pt x="89" y="107"/>
                    <a:pt x="89" y="108"/>
                  </a:cubicBezTo>
                  <a:cubicBezTo>
                    <a:pt x="89" y="109"/>
                    <a:pt x="90" y="110"/>
                    <a:pt x="88" y="110"/>
                  </a:cubicBezTo>
                  <a:cubicBezTo>
                    <a:pt x="88" y="110"/>
                    <a:pt x="88" y="110"/>
                    <a:pt x="88" y="110"/>
                  </a:cubicBezTo>
                  <a:cubicBezTo>
                    <a:pt x="87" y="110"/>
                    <a:pt x="87" y="110"/>
                    <a:pt x="87" y="110"/>
                  </a:cubicBezTo>
                  <a:cubicBezTo>
                    <a:pt x="87" y="110"/>
                    <a:pt x="86" y="110"/>
                    <a:pt x="86" y="110"/>
                  </a:cubicBezTo>
                  <a:cubicBezTo>
                    <a:pt x="84" y="109"/>
                    <a:pt x="79" y="106"/>
                    <a:pt x="78" y="109"/>
                  </a:cubicBezTo>
                  <a:cubicBezTo>
                    <a:pt x="78" y="108"/>
                    <a:pt x="77" y="108"/>
                    <a:pt x="76" y="108"/>
                  </a:cubicBezTo>
                  <a:cubicBezTo>
                    <a:pt x="77" y="109"/>
                    <a:pt x="77" y="110"/>
                    <a:pt x="76" y="110"/>
                  </a:cubicBezTo>
                  <a:cubicBezTo>
                    <a:pt x="75" y="110"/>
                    <a:pt x="75" y="109"/>
                    <a:pt x="74" y="109"/>
                  </a:cubicBezTo>
                  <a:cubicBezTo>
                    <a:pt x="73" y="110"/>
                    <a:pt x="72" y="114"/>
                    <a:pt x="70" y="114"/>
                  </a:cubicBezTo>
                  <a:cubicBezTo>
                    <a:pt x="69" y="115"/>
                    <a:pt x="69" y="118"/>
                    <a:pt x="68" y="116"/>
                  </a:cubicBezTo>
                  <a:cubicBezTo>
                    <a:pt x="67" y="117"/>
                    <a:pt x="66" y="116"/>
                    <a:pt x="64" y="118"/>
                  </a:cubicBezTo>
                  <a:cubicBezTo>
                    <a:pt x="64" y="119"/>
                    <a:pt x="63" y="118"/>
                    <a:pt x="64" y="120"/>
                  </a:cubicBezTo>
                  <a:cubicBezTo>
                    <a:pt x="64" y="121"/>
                    <a:pt x="63" y="121"/>
                    <a:pt x="63" y="122"/>
                  </a:cubicBezTo>
                  <a:cubicBezTo>
                    <a:pt x="63" y="123"/>
                    <a:pt x="63" y="123"/>
                    <a:pt x="63" y="123"/>
                  </a:cubicBezTo>
                  <a:cubicBezTo>
                    <a:pt x="61" y="124"/>
                    <a:pt x="61" y="124"/>
                    <a:pt x="61" y="122"/>
                  </a:cubicBezTo>
                  <a:cubicBezTo>
                    <a:pt x="60" y="120"/>
                    <a:pt x="61" y="119"/>
                    <a:pt x="60" y="117"/>
                  </a:cubicBezTo>
                  <a:cubicBezTo>
                    <a:pt x="59" y="116"/>
                    <a:pt x="60" y="114"/>
                    <a:pt x="59" y="115"/>
                  </a:cubicBezTo>
                  <a:cubicBezTo>
                    <a:pt x="57" y="115"/>
                    <a:pt x="57" y="113"/>
                    <a:pt x="56" y="113"/>
                  </a:cubicBezTo>
                  <a:cubicBezTo>
                    <a:pt x="55" y="113"/>
                    <a:pt x="54" y="113"/>
                    <a:pt x="53" y="113"/>
                  </a:cubicBezTo>
                  <a:cubicBezTo>
                    <a:pt x="52" y="113"/>
                    <a:pt x="51" y="112"/>
                    <a:pt x="50" y="112"/>
                  </a:cubicBezTo>
                  <a:cubicBezTo>
                    <a:pt x="47" y="113"/>
                    <a:pt x="44" y="113"/>
                    <a:pt x="41" y="113"/>
                  </a:cubicBezTo>
                  <a:cubicBezTo>
                    <a:pt x="40" y="113"/>
                    <a:pt x="39" y="113"/>
                    <a:pt x="38" y="113"/>
                  </a:cubicBezTo>
                  <a:cubicBezTo>
                    <a:pt x="38" y="113"/>
                    <a:pt x="37" y="113"/>
                    <a:pt x="37" y="113"/>
                  </a:cubicBezTo>
                  <a:cubicBezTo>
                    <a:pt x="37" y="113"/>
                    <a:pt x="36" y="113"/>
                    <a:pt x="36" y="113"/>
                  </a:cubicBezTo>
                  <a:cubicBezTo>
                    <a:pt x="35" y="113"/>
                    <a:pt x="35" y="113"/>
                    <a:pt x="35" y="113"/>
                  </a:cubicBezTo>
                  <a:cubicBezTo>
                    <a:pt x="35" y="114"/>
                    <a:pt x="35" y="114"/>
                    <a:pt x="34" y="115"/>
                  </a:cubicBezTo>
                  <a:cubicBezTo>
                    <a:pt x="33" y="113"/>
                    <a:pt x="32" y="114"/>
                    <a:pt x="32" y="113"/>
                  </a:cubicBezTo>
                  <a:cubicBezTo>
                    <a:pt x="31" y="112"/>
                    <a:pt x="29" y="113"/>
                    <a:pt x="29" y="113"/>
                  </a:cubicBezTo>
                  <a:cubicBezTo>
                    <a:pt x="29" y="112"/>
                    <a:pt x="29" y="111"/>
                    <a:pt x="28" y="111"/>
                  </a:cubicBezTo>
                  <a:cubicBezTo>
                    <a:pt x="28" y="110"/>
                    <a:pt x="25" y="112"/>
                    <a:pt x="24" y="112"/>
                  </a:cubicBezTo>
                  <a:cubicBezTo>
                    <a:pt x="24" y="109"/>
                    <a:pt x="21" y="111"/>
                    <a:pt x="20" y="111"/>
                  </a:cubicBezTo>
                  <a:cubicBezTo>
                    <a:pt x="19" y="111"/>
                    <a:pt x="18" y="110"/>
                    <a:pt x="17" y="110"/>
                  </a:cubicBezTo>
                  <a:cubicBezTo>
                    <a:pt x="16" y="111"/>
                    <a:pt x="14" y="110"/>
                    <a:pt x="13" y="110"/>
                  </a:cubicBezTo>
                  <a:cubicBezTo>
                    <a:pt x="12" y="109"/>
                    <a:pt x="12" y="109"/>
                    <a:pt x="11" y="108"/>
                  </a:cubicBezTo>
                  <a:cubicBezTo>
                    <a:pt x="10" y="108"/>
                    <a:pt x="9" y="108"/>
                    <a:pt x="8" y="108"/>
                  </a:cubicBezTo>
                  <a:cubicBezTo>
                    <a:pt x="6" y="107"/>
                    <a:pt x="7" y="106"/>
                    <a:pt x="6" y="105"/>
                  </a:cubicBezTo>
                  <a:cubicBezTo>
                    <a:pt x="6" y="104"/>
                    <a:pt x="5" y="104"/>
                    <a:pt x="4" y="103"/>
                  </a:cubicBezTo>
                  <a:cubicBezTo>
                    <a:pt x="2" y="101"/>
                    <a:pt x="0" y="102"/>
                    <a:pt x="0" y="99"/>
                  </a:cubicBezTo>
                  <a:cubicBezTo>
                    <a:pt x="0" y="96"/>
                    <a:pt x="1" y="92"/>
                    <a:pt x="1" y="90"/>
                  </a:cubicBezTo>
                  <a:cubicBezTo>
                    <a:pt x="1" y="90"/>
                    <a:pt x="0" y="86"/>
                    <a:pt x="1" y="86"/>
                  </a:cubicBezTo>
                  <a:cubicBezTo>
                    <a:pt x="1" y="86"/>
                    <a:pt x="4" y="86"/>
                    <a:pt x="5" y="86"/>
                  </a:cubicBezTo>
                  <a:cubicBezTo>
                    <a:pt x="9" y="86"/>
                    <a:pt x="12" y="86"/>
                    <a:pt x="16" y="86"/>
                  </a:cubicBezTo>
                  <a:cubicBezTo>
                    <a:pt x="17" y="85"/>
                    <a:pt x="16" y="78"/>
                    <a:pt x="20" y="81"/>
                  </a:cubicBezTo>
                  <a:cubicBezTo>
                    <a:pt x="22" y="81"/>
                    <a:pt x="25" y="81"/>
                    <a:pt x="27" y="81"/>
                  </a:cubicBezTo>
                  <a:cubicBezTo>
                    <a:pt x="29" y="82"/>
                    <a:pt x="28" y="76"/>
                    <a:pt x="28" y="75"/>
                  </a:cubicBezTo>
                  <a:cubicBezTo>
                    <a:pt x="28" y="71"/>
                    <a:pt x="28" y="66"/>
                    <a:pt x="28" y="62"/>
                  </a:cubicBezTo>
                  <a:cubicBezTo>
                    <a:pt x="31" y="63"/>
                    <a:pt x="30" y="56"/>
                    <a:pt x="30" y="54"/>
                  </a:cubicBezTo>
                  <a:cubicBezTo>
                    <a:pt x="30" y="51"/>
                    <a:pt x="30" y="48"/>
                    <a:pt x="30" y="44"/>
                  </a:cubicBezTo>
                  <a:cubicBezTo>
                    <a:pt x="31" y="44"/>
                    <a:pt x="32" y="45"/>
                    <a:pt x="33" y="46"/>
                  </a:cubicBezTo>
                  <a:cubicBezTo>
                    <a:pt x="33" y="46"/>
                    <a:pt x="33" y="46"/>
                    <a:pt x="33" y="46"/>
                  </a:cubicBezTo>
                  <a:cubicBezTo>
                    <a:pt x="35" y="43"/>
                    <a:pt x="34" y="38"/>
                    <a:pt x="34" y="35"/>
                  </a:cubicBezTo>
                  <a:cubicBezTo>
                    <a:pt x="34" y="35"/>
                    <a:pt x="35" y="35"/>
                    <a:pt x="35" y="35"/>
                  </a:cubicBezTo>
                  <a:cubicBezTo>
                    <a:pt x="35" y="30"/>
                    <a:pt x="35" y="25"/>
                    <a:pt x="35" y="21"/>
                  </a:cubicBezTo>
                  <a:cubicBezTo>
                    <a:pt x="40" y="21"/>
                    <a:pt x="39" y="20"/>
                    <a:pt x="39" y="15"/>
                  </a:cubicBezTo>
                  <a:cubicBezTo>
                    <a:pt x="39" y="13"/>
                    <a:pt x="39" y="10"/>
                    <a:pt x="39" y="8"/>
                  </a:cubicBezTo>
                  <a:cubicBezTo>
                    <a:pt x="39" y="6"/>
                    <a:pt x="40" y="7"/>
                    <a:pt x="40" y="5"/>
                  </a:cubicBezTo>
                  <a:cubicBezTo>
                    <a:pt x="40" y="5"/>
                    <a:pt x="40" y="0"/>
                    <a:pt x="40" y="0"/>
                  </a:cubicBezTo>
                  <a:cubicBezTo>
                    <a:pt x="42" y="0"/>
                    <a:pt x="44" y="0"/>
                    <a:pt x="46" y="0"/>
                  </a:cubicBezTo>
                  <a:cubicBezTo>
                    <a:pt x="49" y="0"/>
                    <a:pt x="53" y="0"/>
                    <a:pt x="56" y="0"/>
                  </a:cubicBezTo>
                  <a:cubicBezTo>
                    <a:pt x="72" y="0"/>
                    <a:pt x="89" y="0"/>
                    <a:pt x="105" y="0"/>
                  </a:cubicBezTo>
                  <a:cubicBezTo>
                    <a:pt x="105" y="0"/>
                    <a:pt x="105" y="0"/>
                    <a:pt x="105" y="0"/>
                  </a:cubicBezTo>
                  <a:cubicBezTo>
                    <a:pt x="105" y="0"/>
                    <a:pt x="105" y="0"/>
                    <a:pt x="105"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1" name="Freeform 2342"/>
            <p:cNvSpPr>
              <a:spLocks/>
            </p:cNvSpPr>
            <p:nvPr/>
          </p:nvSpPr>
          <p:spPr bwMode="auto">
            <a:xfrm>
              <a:off x="420" y="1218"/>
              <a:ext cx="585" cy="585"/>
            </a:xfrm>
            <a:custGeom>
              <a:avLst/>
              <a:gdLst>
                <a:gd name="T0" fmla="*/ 538 w 88"/>
                <a:gd name="T1" fmla="*/ 0 h 88"/>
                <a:gd name="T2" fmla="*/ 552 w 88"/>
                <a:gd name="T3" fmla="*/ 20 h 88"/>
                <a:gd name="T4" fmla="*/ 545 w 88"/>
                <a:gd name="T5" fmla="*/ 33 h 88"/>
                <a:gd name="T6" fmla="*/ 545 w 88"/>
                <a:gd name="T7" fmla="*/ 47 h 88"/>
                <a:gd name="T8" fmla="*/ 552 w 88"/>
                <a:gd name="T9" fmla="*/ 86 h 88"/>
                <a:gd name="T10" fmla="*/ 545 w 88"/>
                <a:gd name="T11" fmla="*/ 106 h 88"/>
                <a:gd name="T12" fmla="*/ 578 w 88"/>
                <a:gd name="T13" fmla="*/ 126 h 88"/>
                <a:gd name="T14" fmla="*/ 585 w 88"/>
                <a:gd name="T15" fmla="*/ 133 h 88"/>
                <a:gd name="T16" fmla="*/ 552 w 88"/>
                <a:gd name="T17" fmla="*/ 153 h 88"/>
                <a:gd name="T18" fmla="*/ 558 w 88"/>
                <a:gd name="T19" fmla="*/ 173 h 88"/>
                <a:gd name="T20" fmla="*/ 578 w 88"/>
                <a:gd name="T21" fmla="*/ 179 h 88"/>
                <a:gd name="T22" fmla="*/ 525 w 88"/>
                <a:gd name="T23" fmla="*/ 179 h 88"/>
                <a:gd name="T24" fmla="*/ 525 w 88"/>
                <a:gd name="T25" fmla="*/ 179 h 88"/>
                <a:gd name="T26" fmla="*/ 472 w 88"/>
                <a:gd name="T27" fmla="*/ 179 h 88"/>
                <a:gd name="T28" fmla="*/ 472 w 88"/>
                <a:gd name="T29" fmla="*/ 226 h 88"/>
                <a:gd name="T30" fmla="*/ 492 w 88"/>
                <a:gd name="T31" fmla="*/ 266 h 88"/>
                <a:gd name="T32" fmla="*/ 492 w 88"/>
                <a:gd name="T33" fmla="*/ 319 h 88"/>
                <a:gd name="T34" fmla="*/ 492 w 88"/>
                <a:gd name="T35" fmla="*/ 379 h 88"/>
                <a:gd name="T36" fmla="*/ 465 w 88"/>
                <a:gd name="T37" fmla="*/ 412 h 88"/>
                <a:gd name="T38" fmla="*/ 419 w 88"/>
                <a:gd name="T39" fmla="*/ 412 h 88"/>
                <a:gd name="T40" fmla="*/ 419 w 88"/>
                <a:gd name="T41" fmla="*/ 459 h 88"/>
                <a:gd name="T42" fmla="*/ 425 w 88"/>
                <a:gd name="T43" fmla="*/ 512 h 88"/>
                <a:gd name="T44" fmla="*/ 366 w 88"/>
                <a:gd name="T45" fmla="*/ 525 h 88"/>
                <a:gd name="T46" fmla="*/ 372 w 88"/>
                <a:gd name="T47" fmla="*/ 545 h 88"/>
                <a:gd name="T48" fmla="*/ 359 w 88"/>
                <a:gd name="T49" fmla="*/ 545 h 88"/>
                <a:gd name="T50" fmla="*/ 339 w 88"/>
                <a:gd name="T51" fmla="*/ 578 h 88"/>
                <a:gd name="T52" fmla="*/ 332 w 88"/>
                <a:gd name="T53" fmla="*/ 578 h 88"/>
                <a:gd name="T54" fmla="*/ 312 w 88"/>
                <a:gd name="T55" fmla="*/ 585 h 88"/>
                <a:gd name="T56" fmla="*/ 279 w 88"/>
                <a:gd name="T57" fmla="*/ 585 h 88"/>
                <a:gd name="T58" fmla="*/ 273 w 88"/>
                <a:gd name="T59" fmla="*/ 585 h 88"/>
                <a:gd name="T60" fmla="*/ 266 w 88"/>
                <a:gd name="T61" fmla="*/ 565 h 88"/>
                <a:gd name="T62" fmla="*/ 253 w 88"/>
                <a:gd name="T63" fmla="*/ 578 h 88"/>
                <a:gd name="T64" fmla="*/ 219 w 88"/>
                <a:gd name="T65" fmla="*/ 578 h 88"/>
                <a:gd name="T66" fmla="*/ 206 w 88"/>
                <a:gd name="T67" fmla="*/ 545 h 88"/>
                <a:gd name="T68" fmla="*/ 193 w 88"/>
                <a:gd name="T69" fmla="*/ 519 h 88"/>
                <a:gd name="T70" fmla="*/ 173 w 88"/>
                <a:gd name="T71" fmla="*/ 485 h 88"/>
                <a:gd name="T72" fmla="*/ 153 w 88"/>
                <a:gd name="T73" fmla="*/ 445 h 88"/>
                <a:gd name="T74" fmla="*/ 146 w 88"/>
                <a:gd name="T75" fmla="*/ 439 h 88"/>
                <a:gd name="T76" fmla="*/ 153 w 88"/>
                <a:gd name="T77" fmla="*/ 425 h 88"/>
                <a:gd name="T78" fmla="*/ 140 w 88"/>
                <a:gd name="T79" fmla="*/ 399 h 88"/>
                <a:gd name="T80" fmla="*/ 113 w 88"/>
                <a:gd name="T81" fmla="*/ 406 h 88"/>
                <a:gd name="T82" fmla="*/ 53 w 88"/>
                <a:gd name="T83" fmla="*/ 432 h 88"/>
                <a:gd name="T84" fmla="*/ 40 w 88"/>
                <a:gd name="T85" fmla="*/ 445 h 88"/>
                <a:gd name="T86" fmla="*/ 27 w 88"/>
                <a:gd name="T87" fmla="*/ 445 h 88"/>
                <a:gd name="T88" fmla="*/ 13 w 88"/>
                <a:gd name="T89" fmla="*/ 425 h 88"/>
                <a:gd name="T90" fmla="*/ 0 w 88"/>
                <a:gd name="T91" fmla="*/ 412 h 88"/>
                <a:gd name="T92" fmla="*/ 0 w 88"/>
                <a:gd name="T93" fmla="*/ 266 h 88"/>
                <a:gd name="T94" fmla="*/ 0 w 88"/>
                <a:gd name="T95" fmla="*/ 0 h 88"/>
                <a:gd name="T96" fmla="*/ 346 w 88"/>
                <a:gd name="T97" fmla="*/ 0 h 88"/>
                <a:gd name="T98" fmla="*/ 538 w 88"/>
                <a:gd name="T99" fmla="*/ 0 h 88"/>
                <a:gd name="T100" fmla="*/ 538 w 88"/>
                <a:gd name="T101" fmla="*/ 0 h 88"/>
                <a:gd name="T102" fmla="*/ 538 w 88"/>
                <a:gd name="T103" fmla="*/ 0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
                <a:gd name="T157" fmla="*/ 0 h 88"/>
                <a:gd name="T158" fmla="*/ 88 w 88"/>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 h="88">
                  <a:moveTo>
                    <a:pt x="81" y="0"/>
                  </a:moveTo>
                  <a:cubicBezTo>
                    <a:pt x="80" y="2"/>
                    <a:pt x="84" y="1"/>
                    <a:pt x="83" y="3"/>
                  </a:cubicBezTo>
                  <a:cubicBezTo>
                    <a:pt x="83" y="4"/>
                    <a:pt x="82" y="4"/>
                    <a:pt x="82" y="5"/>
                  </a:cubicBezTo>
                  <a:cubicBezTo>
                    <a:pt x="81" y="5"/>
                    <a:pt x="82" y="6"/>
                    <a:pt x="82" y="7"/>
                  </a:cubicBezTo>
                  <a:cubicBezTo>
                    <a:pt x="83" y="9"/>
                    <a:pt x="84" y="11"/>
                    <a:pt x="83" y="13"/>
                  </a:cubicBezTo>
                  <a:cubicBezTo>
                    <a:pt x="82" y="14"/>
                    <a:pt x="79" y="15"/>
                    <a:pt x="82" y="16"/>
                  </a:cubicBezTo>
                  <a:cubicBezTo>
                    <a:pt x="84" y="16"/>
                    <a:pt x="86" y="17"/>
                    <a:pt x="87" y="19"/>
                  </a:cubicBezTo>
                  <a:cubicBezTo>
                    <a:pt x="87" y="19"/>
                    <a:pt x="88" y="19"/>
                    <a:pt x="88" y="20"/>
                  </a:cubicBezTo>
                  <a:cubicBezTo>
                    <a:pt x="87" y="22"/>
                    <a:pt x="85" y="21"/>
                    <a:pt x="83" y="23"/>
                  </a:cubicBezTo>
                  <a:cubicBezTo>
                    <a:pt x="83" y="24"/>
                    <a:pt x="83" y="26"/>
                    <a:pt x="84" y="26"/>
                  </a:cubicBezTo>
                  <a:cubicBezTo>
                    <a:pt x="85" y="26"/>
                    <a:pt x="86" y="26"/>
                    <a:pt x="87" y="27"/>
                  </a:cubicBezTo>
                  <a:cubicBezTo>
                    <a:pt x="84" y="27"/>
                    <a:pt x="82" y="27"/>
                    <a:pt x="79" y="27"/>
                  </a:cubicBezTo>
                  <a:cubicBezTo>
                    <a:pt x="79" y="27"/>
                    <a:pt x="79" y="27"/>
                    <a:pt x="79" y="27"/>
                  </a:cubicBezTo>
                  <a:cubicBezTo>
                    <a:pt x="78" y="27"/>
                    <a:pt x="72" y="26"/>
                    <a:pt x="71" y="27"/>
                  </a:cubicBezTo>
                  <a:cubicBezTo>
                    <a:pt x="71" y="28"/>
                    <a:pt x="71" y="33"/>
                    <a:pt x="71" y="34"/>
                  </a:cubicBezTo>
                  <a:cubicBezTo>
                    <a:pt x="75" y="34"/>
                    <a:pt x="74" y="37"/>
                    <a:pt x="74" y="40"/>
                  </a:cubicBezTo>
                  <a:cubicBezTo>
                    <a:pt x="74" y="43"/>
                    <a:pt x="74" y="45"/>
                    <a:pt x="74" y="48"/>
                  </a:cubicBezTo>
                  <a:cubicBezTo>
                    <a:pt x="74" y="51"/>
                    <a:pt x="74" y="54"/>
                    <a:pt x="74" y="57"/>
                  </a:cubicBezTo>
                  <a:cubicBezTo>
                    <a:pt x="74" y="61"/>
                    <a:pt x="74" y="62"/>
                    <a:pt x="70" y="62"/>
                  </a:cubicBezTo>
                  <a:cubicBezTo>
                    <a:pt x="68" y="62"/>
                    <a:pt x="65" y="62"/>
                    <a:pt x="63" y="62"/>
                  </a:cubicBezTo>
                  <a:cubicBezTo>
                    <a:pt x="63" y="64"/>
                    <a:pt x="63" y="66"/>
                    <a:pt x="63" y="69"/>
                  </a:cubicBezTo>
                  <a:cubicBezTo>
                    <a:pt x="65" y="70"/>
                    <a:pt x="64" y="75"/>
                    <a:pt x="64" y="77"/>
                  </a:cubicBezTo>
                  <a:cubicBezTo>
                    <a:pt x="64" y="80"/>
                    <a:pt x="57" y="79"/>
                    <a:pt x="55" y="79"/>
                  </a:cubicBezTo>
                  <a:cubicBezTo>
                    <a:pt x="55" y="79"/>
                    <a:pt x="57" y="81"/>
                    <a:pt x="56" y="82"/>
                  </a:cubicBezTo>
                  <a:cubicBezTo>
                    <a:pt x="55" y="82"/>
                    <a:pt x="55" y="84"/>
                    <a:pt x="54" y="82"/>
                  </a:cubicBezTo>
                  <a:cubicBezTo>
                    <a:pt x="54" y="83"/>
                    <a:pt x="54" y="87"/>
                    <a:pt x="51" y="87"/>
                  </a:cubicBezTo>
                  <a:cubicBezTo>
                    <a:pt x="50" y="87"/>
                    <a:pt x="50" y="87"/>
                    <a:pt x="50" y="87"/>
                  </a:cubicBezTo>
                  <a:cubicBezTo>
                    <a:pt x="49" y="88"/>
                    <a:pt x="48" y="88"/>
                    <a:pt x="47" y="88"/>
                  </a:cubicBezTo>
                  <a:cubicBezTo>
                    <a:pt x="45" y="86"/>
                    <a:pt x="44" y="86"/>
                    <a:pt x="42" y="88"/>
                  </a:cubicBezTo>
                  <a:cubicBezTo>
                    <a:pt x="41" y="88"/>
                    <a:pt x="41" y="88"/>
                    <a:pt x="41" y="88"/>
                  </a:cubicBezTo>
                  <a:cubicBezTo>
                    <a:pt x="40" y="87"/>
                    <a:pt x="40" y="86"/>
                    <a:pt x="40" y="85"/>
                  </a:cubicBezTo>
                  <a:cubicBezTo>
                    <a:pt x="39" y="85"/>
                    <a:pt x="38" y="87"/>
                    <a:pt x="38" y="87"/>
                  </a:cubicBezTo>
                  <a:cubicBezTo>
                    <a:pt x="36" y="86"/>
                    <a:pt x="35" y="88"/>
                    <a:pt x="33" y="87"/>
                  </a:cubicBezTo>
                  <a:cubicBezTo>
                    <a:pt x="31" y="87"/>
                    <a:pt x="29" y="84"/>
                    <a:pt x="31" y="82"/>
                  </a:cubicBezTo>
                  <a:cubicBezTo>
                    <a:pt x="33" y="81"/>
                    <a:pt x="30" y="79"/>
                    <a:pt x="29" y="78"/>
                  </a:cubicBezTo>
                  <a:cubicBezTo>
                    <a:pt x="27" y="77"/>
                    <a:pt x="26" y="74"/>
                    <a:pt x="26" y="73"/>
                  </a:cubicBezTo>
                  <a:cubicBezTo>
                    <a:pt x="25" y="70"/>
                    <a:pt x="24" y="69"/>
                    <a:pt x="23" y="67"/>
                  </a:cubicBezTo>
                  <a:cubicBezTo>
                    <a:pt x="23" y="66"/>
                    <a:pt x="22" y="67"/>
                    <a:pt x="22" y="66"/>
                  </a:cubicBezTo>
                  <a:cubicBezTo>
                    <a:pt x="22" y="66"/>
                    <a:pt x="23" y="65"/>
                    <a:pt x="23" y="64"/>
                  </a:cubicBezTo>
                  <a:cubicBezTo>
                    <a:pt x="24" y="63"/>
                    <a:pt x="22" y="61"/>
                    <a:pt x="21" y="60"/>
                  </a:cubicBezTo>
                  <a:cubicBezTo>
                    <a:pt x="19" y="58"/>
                    <a:pt x="18" y="59"/>
                    <a:pt x="17" y="61"/>
                  </a:cubicBezTo>
                  <a:cubicBezTo>
                    <a:pt x="16" y="62"/>
                    <a:pt x="9" y="65"/>
                    <a:pt x="8" y="65"/>
                  </a:cubicBezTo>
                  <a:cubicBezTo>
                    <a:pt x="6" y="65"/>
                    <a:pt x="7" y="67"/>
                    <a:pt x="6" y="67"/>
                  </a:cubicBezTo>
                  <a:cubicBezTo>
                    <a:pt x="6" y="68"/>
                    <a:pt x="5" y="68"/>
                    <a:pt x="4" y="67"/>
                  </a:cubicBezTo>
                  <a:cubicBezTo>
                    <a:pt x="1" y="68"/>
                    <a:pt x="3" y="65"/>
                    <a:pt x="2" y="64"/>
                  </a:cubicBezTo>
                  <a:cubicBezTo>
                    <a:pt x="2" y="64"/>
                    <a:pt x="0" y="63"/>
                    <a:pt x="0" y="62"/>
                  </a:cubicBezTo>
                  <a:cubicBezTo>
                    <a:pt x="0" y="55"/>
                    <a:pt x="0" y="47"/>
                    <a:pt x="0" y="40"/>
                  </a:cubicBezTo>
                  <a:cubicBezTo>
                    <a:pt x="0" y="27"/>
                    <a:pt x="0" y="13"/>
                    <a:pt x="0" y="0"/>
                  </a:cubicBezTo>
                  <a:cubicBezTo>
                    <a:pt x="18" y="0"/>
                    <a:pt x="35" y="0"/>
                    <a:pt x="52" y="0"/>
                  </a:cubicBezTo>
                  <a:cubicBezTo>
                    <a:pt x="62" y="0"/>
                    <a:pt x="72" y="0"/>
                    <a:pt x="81" y="0"/>
                  </a:cubicBezTo>
                  <a:cubicBezTo>
                    <a:pt x="81" y="0"/>
                    <a:pt x="81" y="0"/>
                    <a:pt x="81" y="0"/>
                  </a:cubicBezTo>
                  <a:cubicBezTo>
                    <a:pt x="81" y="0"/>
                    <a:pt x="81" y="0"/>
                    <a:pt x="81" y="0"/>
                  </a:cubicBezTo>
                </a:path>
              </a:pathLst>
            </a:custGeom>
            <a:solidFill>
              <a:schemeClr val="tx2">
                <a:lumMod val="75000"/>
              </a:schemeClr>
            </a:solidFill>
            <a:ln w="9525">
              <a:solidFill>
                <a:schemeClr val="bg1"/>
              </a:solidFill>
              <a:round/>
              <a:headEnd/>
              <a:tailEnd/>
            </a:ln>
          </p:spPr>
          <p:txBody>
            <a:bodyPr/>
            <a:lstStyle/>
            <a:p>
              <a:endParaRPr lang="de-DE"/>
            </a:p>
          </p:txBody>
        </p:sp>
        <p:sp>
          <p:nvSpPr>
            <p:cNvPr id="142" name="Freeform 2343"/>
            <p:cNvSpPr>
              <a:spLocks/>
            </p:cNvSpPr>
            <p:nvPr/>
          </p:nvSpPr>
          <p:spPr bwMode="auto">
            <a:xfrm>
              <a:off x="1224" y="1218"/>
              <a:ext cx="771" cy="372"/>
            </a:xfrm>
            <a:custGeom>
              <a:avLst/>
              <a:gdLst>
                <a:gd name="T0" fmla="*/ 764 w 116"/>
                <a:gd name="T1" fmla="*/ 0 h 56"/>
                <a:gd name="T2" fmla="*/ 764 w 116"/>
                <a:gd name="T3" fmla="*/ 47 h 56"/>
                <a:gd name="T4" fmla="*/ 764 w 116"/>
                <a:gd name="T5" fmla="*/ 140 h 56"/>
                <a:gd name="T6" fmla="*/ 764 w 116"/>
                <a:gd name="T7" fmla="*/ 233 h 56"/>
                <a:gd name="T8" fmla="*/ 764 w 116"/>
                <a:gd name="T9" fmla="*/ 279 h 56"/>
                <a:gd name="T10" fmla="*/ 758 w 116"/>
                <a:gd name="T11" fmla="*/ 279 h 56"/>
                <a:gd name="T12" fmla="*/ 751 w 116"/>
                <a:gd name="T13" fmla="*/ 272 h 56"/>
                <a:gd name="T14" fmla="*/ 618 w 116"/>
                <a:gd name="T15" fmla="*/ 272 h 56"/>
                <a:gd name="T16" fmla="*/ 605 w 116"/>
                <a:gd name="T17" fmla="*/ 365 h 56"/>
                <a:gd name="T18" fmla="*/ 419 w 116"/>
                <a:gd name="T19" fmla="*/ 365 h 56"/>
                <a:gd name="T20" fmla="*/ 339 w 116"/>
                <a:gd name="T21" fmla="*/ 365 h 56"/>
                <a:gd name="T22" fmla="*/ 292 w 116"/>
                <a:gd name="T23" fmla="*/ 365 h 56"/>
                <a:gd name="T24" fmla="*/ 279 w 116"/>
                <a:gd name="T25" fmla="*/ 345 h 56"/>
                <a:gd name="T26" fmla="*/ 292 w 116"/>
                <a:gd name="T27" fmla="*/ 306 h 56"/>
                <a:gd name="T28" fmla="*/ 246 w 116"/>
                <a:gd name="T29" fmla="*/ 299 h 56"/>
                <a:gd name="T30" fmla="*/ 233 w 116"/>
                <a:gd name="T31" fmla="*/ 239 h 56"/>
                <a:gd name="T32" fmla="*/ 219 w 116"/>
                <a:gd name="T33" fmla="*/ 226 h 56"/>
                <a:gd name="T34" fmla="*/ 213 w 116"/>
                <a:gd name="T35" fmla="*/ 219 h 56"/>
                <a:gd name="T36" fmla="*/ 199 w 116"/>
                <a:gd name="T37" fmla="*/ 219 h 56"/>
                <a:gd name="T38" fmla="*/ 186 w 116"/>
                <a:gd name="T39" fmla="*/ 219 h 56"/>
                <a:gd name="T40" fmla="*/ 166 w 116"/>
                <a:gd name="T41" fmla="*/ 219 h 56"/>
                <a:gd name="T42" fmla="*/ 133 w 116"/>
                <a:gd name="T43" fmla="*/ 193 h 56"/>
                <a:gd name="T44" fmla="*/ 140 w 116"/>
                <a:gd name="T45" fmla="*/ 173 h 56"/>
                <a:gd name="T46" fmla="*/ 140 w 116"/>
                <a:gd name="T47" fmla="*/ 166 h 56"/>
                <a:gd name="T48" fmla="*/ 146 w 116"/>
                <a:gd name="T49" fmla="*/ 159 h 56"/>
                <a:gd name="T50" fmla="*/ 126 w 116"/>
                <a:gd name="T51" fmla="*/ 120 h 56"/>
                <a:gd name="T52" fmla="*/ 106 w 116"/>
                <a:gd name="T53" fmla="*/ 86 h 56"/>
                <a:gd name="T54" fmla="*/ 80 w 116"/>
                <a:gd name="T55" fmla="*/ 86 h 56"/>
                <a:gd name="T56" fmla="*/ 60 w 116"/>
                <a:gd name="T57" fmla="*/ 93 h 56"/>
                <a:gd name="T58" fmla="*/ 40 w 116"/>
                <a:gd name="T59" fmla="*/ 93 h 56"/>
                <a:gd name="T60" fmla="*/ 27 w 116"/>
                <a:gd name="T61" fmla="*/ 93 h 56"/>
                <a:gd name="T62" fmla="*/ 27 w 116"/>
                <a:gd name="T63" fmla="*/ 73 h 56"/>
                <a:gd name="T64" fmla="*/ 20 w 116"/>
                <a:gd name="T65" fmla="*/ 53 h 56"/>
                <a:gd name="T66" fmla="*/ 20 w 116"/>
                <a:gd name="T67" fmla="*/ 20 h 56"/>
                <a:gd name="T68" fmla="*/ 0 w 116"/>
                <a:gd name="T69" fmla="*/ 0 h 56"/>
                <a:gd name="T70" fmla="*/ 179 w 116"/>
                <a:gd name="T71" fmla="*/ 0 h 56"/>
                <a:gd name="T72" fmla="*/ 186 w 116"/>
                <a:gd name="T73" fmla="*/ 0 h 56"/>
                <a:gd name="T74" fmla="*/ 764 w 116"/>
                <a:gd name="T75" fmla="*/ 0 h 56"/>
                <a:gd name="T76" fmla="*/ 764 w 116"/>
                <a:gd name="T77" fmla="*/ 0 h 56"/>
                <a:gd name="T78" fmla="*/ 764 w 116"/>
                <a:gd name="T79" fmla="*/ 0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
                <a:gd name="T121" fmla="*/ 0 h 56"/>
                <a:gd name="T122" fmla="*/ 116 w 11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 h="56">
                  <a:moveTo>
                    <a:pt x="115" y="0"/>
                  </a:moveTo>
                  <a:cubicBezTo>
                    <a:pt x="115" y="2"/>
                    <a:pt x="115" y="5"/>
                    <a:pt x="115" y="7"/>
                  </a:cubicBezTo>
                  <a:cubicBezTo>
                    <a:pt x="116" y="8"/>
                    <a:pt x="115" y="18"/>
                    <a:pt x="115" y="21"/>
                  </a:cubicBezTo>
                  <a:cubicBezTo>
                    <a:pt x="115" y="25"/>
                    <a:pt x="115" y="30"/>
                    <a:pt x="115" y="35"/>
                  </a:cubicBezTo>
                  <a:cubicBezTo>
                    <a:pt x="116" y="36"/>
                    <a:pt x="115" y="40"/>
                    <a:pt x="115" y="42"/>
                  </a:cubicBezTo>
                  <a:cubicBezTo>
                    <a:pt x="115" y="42"/>
                    <a:pt x="115" y="42"/>
                    <a:pt x="114" y="42"/>
                  </a:cubicBezTo>
                  <a:cubicBezTo>
                    <a:pt x="114" y="42"/>
                    <a:pt x="113" y="41"/>
                    <a:pt x="113" y="41"/>
                  </a:cubicBezTo>
                  <a:cubicBezTo>
                    <a:pt x="106" y="41"/>
                    <a:pt x="99" y="41"/>
                    <a:pt x="93" y="41"/>
                  </a:cubicBezTo>
                  <a:cubicBezTo>
                    <a:pt x="88" y="41"/>
                    <a:pt x="94" y="54"/>
                    <a:pt x="91" y="55"/>
                  </a:cubicBezTo>
                  <a:cubicBezTo>
                    <a:pt x="81" y="55"/>
                    <a:pt x="72" y="55"/>
                    <a:pt x="63" y="55"/>
                  </a:cubicBezTo>
                  <a:cubicBezTo>
                    <a:pt x="59" y="55"/>
                    <a:pt x="54" y="55"/>
                    <a:pt x="51" y="55"/>
                  </a:cubicBezTo>
                  <a:cubicBezTo>
                    <a:pt x="50" y="55"/>
                    <a:pt x="44" y="56"/>
                    <a:pt x="44" y="55"/>
                  </a:cubicBezTo>
                  <a:cubicBezTo>
                    <a:pt x="43" y="54"/>
                    <a:pt x="43" y="53"/>
                    <a:pt x="42" y="52"/>
                  </a:cubicBezTo>
                  <a:cubicBezTo>
                    <a:pt x="45" y="51"/>
                    <a:pt x="46" y="49"/>
                    <a:pt x="44" y="46"/>
                  </a:cubicBezTo>
                  <a:cubicBezTo>
                    <a:pt x="44" y="46"/>
                    <a:pt x="38" y="46"/>
                    <a:pt x="37" y="45"/>
                  </a:cubicBezTo>
                  <a:cubicBezTo>
                    <a:pt x="36" y="43"/>
                    <a:pt x="38" y="35"/>
                    <a:pt x="35" y="36"/>
                  </a:cubicBezTo>
                  <a:cubicBezTo>
                    <a:pt x="35" y="35"/>
                    <a:pt x="34" y="34"/>
                    <a:pt x="33" y="34"/>
                  </a:cubicBezTo>
                  <a:cubicBezTo>
                    <a:pt x="33" y="34"/>
                    <a:pt x="32" y="33"/>
                    <a:pt x="32" y="33"/>
                  </a:cubicBezTo>
                  <a:cubicBezTo>
                    <a:pt x="31" y="33"/>
                    <a:pt x="31" y="34"/>
                    <a:pt x="30" y="33"/>
                  </a:cubicBezTo>
                  <a:cubicBezTo>
                    <a:pt x="29" y="33"/>
                    <a:pt x="29" y="35"/>
                    <a:pt x="28" y="33"/>
                  </a:cubicBezTo>
                  <a:cubicBezTo>
                    <a:pt x="27" y="32"/>
                    <a:pt x="26" y="32"/>
                    <a:pt x="25" y="33"/>
                  </a:cubicBezTo>
                  <a:cubicBezTo>
                    <a:pt x="24" y="32"/>
                    <a:pt x="19" y="33"/>
                    <a:pt x="20" y="29"/>
                  </a:cubicBezTo>
                  <a:cubicBezTo>
                    <a:pt x="20" y="29"/>
                    <a:pt x="21" y="27"/>
                    <a:pt x="21" y="26"/>
                  </a:cubicBezTo>
                  <a:cubicBezTo>
                    <a:pt x="21" y="26"/>
                    <a:pt x="20" y="25"/>
                    <a:pt x="21" y="25"/>
                  </a:cubicBezTo>
                  <a:cubicBezTo>
                    <a:pt x="21" y="24"/>
                    <a:pt x="22" y="24"/>
                    <a:pt x="22" y="24"/>
                  </a:cubicBezTo>
                  <a:cubicBezTo>
                    <a:pt x="23" y="21"/>
                    <a:pt x="21" y="20"/>
                    <a:pt x="19" y="18"/>
                  </a:cubicBezTo>
                  <a:cubicBezTo>
                    <a:pt x="18" y="17"/>
                    <a:pt x="19" y="11"/>
                    <a:pt x="16" y="13"/>
                  </a:cubicBezTo>
                  <a:cubicBezTo>
                    <a:pt x="15" y="11"/>
                    <a:pt x="13" y="11"/>
                    <a:pt x="12" y="13"/>
                  </a:cubicBezTo>
                  <a:cubicBezTo>
                    <a:pt x="11" y="11"/>
                    <a:pt x="9" y="13"/>
                    <a:pt x="9" y="14"/>
                  </a:cubicBezTo>
                  <a:cubicBezTo>
                    <a:pt x="8" y="14"/>
                    <a:pt x="7" y="15"/>
                    <a:pt x="6" y="14"/>
                  </a:cubicBezTo>
                  <a:cubicBezTo>
                    <a:pt x="6" y="15"/>
                    <a:pt x="5" y="14"/>
                    <a:pt x="4" y="14"/>
                  </a:cubicBezTo>
                  <a:cubicBezTo>
                    <a:pt x="6" y="13"/>
                    <a:pt x="6" y="11"/>
                    <a:pt x="4" y="11"/>
                  </a:cubicBezTo>
                  <a:cubicBezTo>
                    <a:pt x="1" y="10"/>
                    <a:pt x="3" y="9"/>
                    <a:pt x="3" y="8"/>
                  </a:cubicBezTo>
                  <a:cubicBezTo>
                    <a:pt x="4" y="5"/>
                    <a:pt x="0" y="6"/>
                    <a:pt x="3" y="3"/>
                  </a:cubicBezTo>
                  <a:cubicBezTo>
                    <a:pt x="1" y="3"/>
                    <a:pt x="1" y="1"/>
                    <a:pt x="0" y="0"/>
                  </a:cubicBezTo>
                  <a:cubicBezTo>
                    <a:pt x="9" y="0"/>
                    <a:pt x="18" y="0"/>
                    <a:pt x="27" y="0"/>
                  </a:cubicBezTo>
                  <a:cubicBezTo>
                    <a:pt x="27" y="0"/>
                    <a:pt x="27" y="0"/>
                    <a:pt x="28" y="0"/>
                  </a:cubicBezTo>
                  <a:cubicBezTo>
                    <a:pt x="57" y="0"/>
                    <a:pt x="86" y="0"/>
                    <a:pt x="115" y="0"/>
                  </a:cubicBezTo>
                  <a:cubicBezTo>
                    <a:pt x="115" y="0"/>
                    <a:pt x="115" y="0"/>
                    <a:pt x="115" y="0"/>
                  </a:cubicBezTo>
                  <a:cubicBezTo>
                    <a:pt x="115" y="0"/>
                    <a:pt x="115" y="0"/>
                    <a:pt x="115"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3" name="Freeform 2344"/>
            <p:cNvSpPr>
              <a:spLocks/>
            </p:cNvSpPr>
            <p:nvPr/>
          </p:nvSpPr>
          <p:spPr bwMode="auto">
            <a:xfrm>
              <a:off x="2573" y="1218"/>
              <a:ext cx="532" cy="465"/>
            </a:xfrm>
            <a:custGeom>
              <a:avLst/>
              <a:gdLst>
                <a:gd name="T0" fmla="*/ 512 w 80"/>
                <a:gd name="T1" fmla="*/ 0 h 70"/>
                <a:gd name="T2" fmla="*/ 505 w 80"/>
                <a:gd name="T3" fmla="*/ 47 h 70"/>
                <a:gd name="T4" fmla="*/ 505 w 80"/>
                <a:gd name="T5" fmla="*/ 233 h 70"/>
                <a:gd name="T6" fmla="*/ 519 w 80"/>
                <a:gd name="T7" fmla="*/ 252 h 70"/>
                <a:gd name="T8" fmla="*/ 512 w 80"/>
                <a:gd name="T9" fmla="*/ 292 h 70"/>
                <a:gd name="T10" fmla="*/ 499 w 80"/>
                <a:gd name="T11" fmla="*/ 326 h 70"/>
                <a:gd name="T12" fmla="*/ 485 w 80"/>
                <a:gd name="T13" fmla="*/ 379 h 70"/>
                <a:gd name="T14" fmla="*/ 485 w 80"/>
                <a:gd name="T15" fmla="*/ 412 h 70"/>
                <a:gd name="T16" fmla="*/ 492 w 80"/>
                <a:gd name="T17" fmla="*/ 412 h 70"/>
                <a:gd name="T18" fmla="*/ 492 w 80"/>
                <a:gd name="T19" fmla="*/ 452 h 70"/>
                <a:gd name="T20" fmla="*/ 466 w 80"/>
                <a:gd name="T21" fmla="*/ 458 h 70"/>
                <a:gd name="T22" fmla="*/ 412 w 80"/>
                <a:gd name="T23" fmla="*/ 458 h 70"/>
                <a:gd name="T24" fmla="*/ 412 w 80"/>
                <a:gd name="T25" fmla="*/ 412 h 70"/>
                <a:gd name="T26" fmla="*/ 366 w 80"/>
                <a:gd name="T27" fmla="*/ 412 h 70"/>
                <a:gd name="T28" fmla="*/ 359 w 80"/>
                <a:gd name="T29" fmla="*/ 365 h 70"/>
                <a:gd name="T30" fmla="*/ 279 w 80"/>
                <a:gd name="T31" fmla="*/ 365 h 70"/>
                <a:gd name="T32" fmla="*/ 140 w 80"/>
                <a:gd name="T33" fmla="*/ 365 h 70"/>
                <a:gd name="T34" fmla="*/ 60 w 80"/>
                <a:gd name="T35" fmla="*/ 365 h 70"/>
                <a:gd name="T36" fmla="*/ 53 w 80"/>
                <a:gd name="T37" fmla="*/ 412 h 70"/>
                <a:gd name="T38" fmla="*/ 0 w 80"/>
                <a:gd name="T39" fmla="*/ 412 h 70"/>
                <a:gd name="T40" fmla="*/ 0 w 80"/>
                <a:gd name="T41" fmla="*/ 352 h 70"/>
                <a:gd name="T42" fmla="*/ 0 w 80"/>
                <a:gd name="T43" fmla="*/ 233 h 70"/>
                <a:gd name="T44" fmla="*/ 0 w 80"/>
                <a:gd name="T45" fmla="*/ 146 h 70"/>
                <a:gd name="T46" fmla="*/ 0 w 80"/>
                <a:gd name="T47" fmla="*/ 47 h 70"/>
                <a:gd name="T48" fmla="*/ 7 w 80"/>
                <a:gd name="T49" fmla="*/ 0 h 70"/>
                <a:gd name="T50" fmla="*/ 512 w 80"/>
                <a:gd name="T51" fmla="*/ 0 h 70"/>
                <a:gd name="T52" fmla="*/ 512 w 80"/>
                <a:gd name="T53" fmla="*/ 0 h 70"/>
                <a:gd name="T54" fmla="*/ 512 w 80"/>
                <a:gd name="T55" fmla="*/ 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70"/>
                <a:gd name="T86" fmla="*/ 80 w 80"/>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70">
                  <a:moveTo>
                    <a:pt x="77" y="0"/>
                  </a:moveTo>
                  <a:cubicBezTo>
                    <a:pt x="77" y="2"/>
                    <a:pt x="78" y="7"/>
                    <a:pt x="76" y="7"/>
                  </a:cubicBezTo>
                  <a:cubicBezTo>
                    <a:pt x="76" y="16"/>
                    <a:pt x="76" y="25"/>
                    <a:pt x="76" y="35"/>
                  </a:cubicBezTo>
                  <a:cubicBezTo>
                    <a:pt x="77" y="36"/>
                    <a:pt x="75" y="39"/>
                    <a:pt x="78" y="38"/>
                  </a:cubicBezTo>
                  <a:cubicBezTo>
                    <a:pt x="78" y="40"/>
                    <a:pt x="80" y="44"/>
                    <a:pt x="77" y="44"/>
                  </a:cubicBezTo>
                  <a:cubicBezTo>
                    <a:pt x="75" y="44"/>
                    <a:pt x="78" y="49"/>
                    <a:pt x="75" y="49"/>
                  </a:cubicBezTo>
                  <a:cubicBezTo>
                    <a:pt x="75" y="51"/>
                    <a:pt x="76" y="58"/>
                    <a:pt x="73" y="57"/>
                  </a:cubicBezTo>
                  <a:cubicBezTo>
                    <a:pt x="73" y="58"/>
                    <a:pt x="73" y="60"/>
                    <a:pt x="73" y="62"/>
                  </a:cubicBezTo>
                  <a:cubicBezTo>
                    <a:pt x="73" y="62"/>
                    <a:pt x="74" y="62"/>
                    <a:pt x="74" y="62"/>
                  </a:cubicBezTo>
                  <a:cubicBezTo>
                    <a:pt x="74" y="64"/>
                    <a:pt x="74" y="66"/>
                    <a:pt x="74" y="68"/>
                  </a:cubicBezTo>
                  <a:cubicBezTo>
                    <a:pt x="74" y="70"/>
                    <a:pt x="71" y="69"/>
                    <a:pt x="70" y="69"/>
                  </a:cubicBezTo>
                  <a:cubicBezTo>
                    <a:pt x="68" y="70"/>
                    <a:pt x="65" y="69"/>
                    <a:pt x="62" y="69"/>
                  </a:cubicBezTo>
                  <a:cubicBezTo>
                    <a:pt x="62" y="67"/>
                    <a:pt x="62" y="65"/>
                    <a:pt x="62" y="62"/>
                  </a:cubicBezTo>
                  <a:cubicBezTo>
                    <a:pt x="60" y="62"/>
                    <a:pt x="58" y="62"/>
                    <a:pt x="55" y="62"/>
                  </a:cubicBezTo>
                  <a:cubicBezTo>
                    <a:pt x="55" y="61"/>
                    <a:pt x="56" y="55"/>
                    <a:pt x="54" y="55"/>
                  </a:cubicBezTo>
                  <a:cubicBezTo>
                    <a:pt x="50" y="55"/>
                    <a:pt x="46" y="55"/>
                    <a:pt x="42" y="55"/>
                  </a:cubicBezTo>
                  <a:cubicBezTo>
                    <a:pt x="35" y="55"/>
                    <a:pt x="28" y="55"/>
                    <a:pt x="21" y="55"/>
                  </a:cubicBezTo>
                  <a:cubicBezTo>
                    <a:pt x="17" y="55"/>
                    <a:pt x="13" y="55"/>
                    <a:pt x="9" y="55"/>
                  </a:cubicBezTo>
                  <a:cubicBezTo>
                    <a:pt x="6" y="55"/>
                    <a:pt x="8" y="60"/>
                    <a:pt x="8" y="62"/>
                  </a:cubicBezTo>
                  <a:cubicBezTo>
                    <a:pt x="6" y="62"/>
                    <a:pt x="0" y="63"/>
                    <a:pt x="0" y="62"/>
                  </a:cubicBezTo>
                  <a:cubicBezTo>
                    <a:pt x="0" y="59"/>
                    <a:pt x="0" y="56"/>
                    <a:pt x="0" y="53"/>
                  </a:cubicBezTo>
                  <a:cubicBezTo>
                    <a:pt x="0" y="47"/>
                    <a:pt x="0" y="41"/>
                    <a:pt x="0" y="35"/>
                  </a:cubicBezTo>
                  <a:cubicBezTo>
                    <a:pt x="1" y="33"/>
                    <a:pt x="0" y="24"/>
                    <a:pt x="0" y="22"/>
                  </a:cubicBezTo>
                  <a:cubicBezTo>
                    <a:pt x="0" y="17"/>
                    <a:pt x="0" y="12"/>
                    <a:pt x="0" y="7"/>
                  </a:cubicBezTo>
                  <a:cubicBezTo>
                    <a:pt x="1" y="6"/>
                    <a:pt x="1" y="2"/>
                    <a:pt x="1" y="0"/>
                  </a:cubicBezTo>
                  <a:cubicBezTo>
                    <a:pt x="26" y="0"/>
                    <a:pt x="51" y="0"/>
                    <a:pt x="77" y="0"/>
                  </a:cubicBezTo>
                  <a:cubicBezTo>
                    <a:pt x="77" y="0"/>
                    <a:pt x="77" y="0"/>
                    <a:pt x="77" y="0"/>
                  </a:cubicBezTo>
                  <a:cubicBezTo>
                    <a:pt x="77" y="0"/>
                    <a:pt x="77" y="0"/>
                    <a:pt x="77" y="0"/>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4" name="Freeform 2345"/>
            <p:cNvSpPr>
              <a:spLocks/>
            </p:cNvSpPr>
            <p:nvPr/>
          </p:nvSpPr>
          <p:spPr bwMode="auto">
            <a:xfrm>
              <a:off x="3051" y="1218"/>
              <a:ext cx="539" cy="678"/>
            </a:xfrm>
            <a:custGeom>
              <a:avLst/>
              <a:gdLst>
                <a:gd name="T0" fmla="*/ 539 w 81"/>
                <a:gd name="T1" fmla="*/ 0 h 102"/>
                <a:gd name="T2" fmla="*/ 539 w 81"/>
                <a:gd name="T3" fmla="*/ 47 h 102"/>
                <a:gd name="T4" fmla="*/ 532 w 81"/>
                <a:gd name="T5" fmla="*/ 47 h 102"/>
                <a:gd name="T6" fmla="*/ 532 w 81"/>
                <a:gd name="T7" fmla="*/ 73 h 102"/>
                <a:gd name="T8" fmla="*/ 532 w 81"/>
                <a:gd name="T9" fmla="*/ 133 h 102"/>
                <a:gd name="T10" fmla="*/ 506 w 81"/>
                <a:gd name="T11" fmla="*/ 140 h 102"/>
                <a:gd name="T12" fmla="*/ 506 w 81"/>
                <a:gd name="T13" fmla="*/ 233 h 102"/>
                <a:gd name="T14" fmla="*/ 499 w 81"/>
                <a:gd name="T15" fmla="*/ 306 h 102"/>
                <a:gd name="T16" fmla="*/ 472 w 81"/>
                <a:gd name="T17" fmla="*/ 292 h 102"/>
                <a:gd name="T18" fmla="*/ 472 w 81"/>
                <a:gd name="T19" fmla="*/ 405 h 102"/>
                <a:gd name="T20" fmla="*/ 459 w 81"/>
                <a:gd name="T21" fmla="*/ 432 h 102"/>
                <a:gd name="T22" fmla="*/ 459 w 81"/>
                <a:gd name="T23" fmla="*/ 499 h 102"/>
                <a:gd name="T24" fmla="*/ 459 w 81"/>
                <a:gd name="T25" fmla="*/ 538 h 102"/>
                <a:gd name="T26" fmla="*/ 413 w 81"/>
                <a:gd name="T27" fmla="*/ 538 h 102"/>
                <a:gd name="T28" fmla="*/ 393 w 81"/>
                <a:gd name="T29" fmla="*/ 538 h 102"/>
                <a:gd name="T30" fmla="*/ 379 w 81"/>
                <a:gd name="T31" fmla="*/ 572 h 102"/>
                <a:gd name="T32" fmla="*/ 333 w 81"/>
                <a:gd name="T33" fmla="*/ 572 h 102"/>
                <a:gd name="T34" fmla="*/ 279 w 81"/>
                <a:gd name="T35" fmla="*/ 585 h 102"/>
                <a:gd name="T36" fmla="*/ 273 w 81"/>
                <a:gd name="T37" fmla="*/ 671 h 102"/>
                <a:gd name="T38" fmla="*/ 253 w 81"/>
                <a:gd name="T39" fmla="*/ 671 h 102"/>
                <a:gd name="T40" fmla="*/ 260 w 81"/>
                <a:gd name="T41" fmla="*/ 665 h 102"/>
                <a:gd name="T42" fmla="*/ 253 w 81"/>
                <a:gd name="T43" fmla="*/ 651 h 102"/>
                <a:gd name="T44" fmla="*/ 246 w 81"/>
                <a:gd name="T45" fmla="*/ 638 h 102"/>
                <a:gd name="T46" fmla="*/ 206 w 81"/>
                <a:gd name="T47" fmla="*/ 638 h 102"/>
                <a:gd name="T48" fmla="*/ 160 w 81"/>
                <a:gd name="T49" fmla="*/ 645 h 102"/>
                <a:gd name="T50" fmla="*/ 120 w 81"/>
                <a:gd name="T51" fmla="*/ 638 h 102"/>
                <a:gd name="T52" fmla="*/ 106 w 81"/>
                <a:gd name="T53" fmla="*/ 651 h 102"/>
                <a:gd name="T54" fmla="*/ 87 w 81"/>
                <a:gd name="T55" fmla="*/ 665 h 102"/>
                <a:gd name="T56" fmla="*/ 47 w 81"/>
                <a:gd name="T57" fmla="*/ 678 h 102"/>
                <a:gd name="T58" fmla="*/ 13 w 81"/>
                <a:gd name="T59" fmla="*/ 671 h 102"/>
                <a:gd name="T60" fmla="*/ 13 w 81"/>
                <a:gd name="T61" fmla="*/ 412 h 102"/>
                <a:gd name="T62" fmla="*/ 7 w 81"/>
                <a:gd name="T63" fmla="*/ 379 h 102"/>
                <a:gd name="T64" fmla="*/ 20 w 81"/>
                <a:gd name="T65" fmla="*/ 326 h 102"/>
                <a:gd name="T66" fmla="*/ 27 w 81"/>
                <a:gd name="T67" fmla="*/ 319 h 102"/>
                <a:gd name="T68" fmla="*/ 27 w 81"/>
                <a:gd name="T69" fmla="*/ 292 h 102"/>
                <a:gd name="T70" fmla="*/ 47 w 81"/>
                <a:gd name="T71" fmla="*/ 286 h 102"/>
                <a:gd name="T72" fmla="*/ 40 w 81"/>
                <a:gd name="T73" fmla="*/ 253 h 102"/>
                <a:gd name="T74" fmla="*/ 27 w 81"/>
                <a:gd name="T75" fmla="*/ 173 h 102"/>
                <a:gd name="T76" fmla="*/ 27 w 81"/>
                <a:gd name="T77" fmla="*/ 47 h 102"/>
                <a:gd name="T78" fmla="*/ 33 w 81"/>
                <a:gd name="T79" fmla="*/ 0 h 102"/>
                <a:gd name="T80" fmla="*/ 67 w 81"/>
                <a:gd name="T81" fmla="*/ 0 h 102"/>
                <a:gd name="T82" fmla="*/ 246 w 81"/>
                <a:gd name="T83" fmla="*/ 0 h 102"/>
                <a:gd name="T84" fmla="*/ 539 w 81"/>
                <a:gd name="T85" fmla="*/ 0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102"/>
                <a:gd name="T131" fmla="*/ 81 w 8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102">
                  <a:moveTo>
                    <a:pt x="81" y="0"/>
                  </a:moveTo>
                  <a:cubicBezTo>
                    <a:pt x="81" y="2"/>
                    <a:pt x="81" y="4"/>
                    <a:pt x="81" y="7"/>
                  </a:cubicBezTo>
                  <a:cubicBezTo>
                    <a:pt x="81" y="7"/>
                    <a:pt x="80" y="6"/>
                    <a:pt x="80" y="7"/>
                  </a:cubicBezTo>
                  <a:cubicBezTo>
                    <a:pt x="80" y="9"/>
                    <a:pt x="80" y="10"/>
                    <a:pt x="80" y="11"/>
                  </a:cubicBezTo>
                  <a:cubicBezTo>
                    <a:pt x="80" y="14"/>
                    <a:pt x="80" y="17"/>
                    <a:pt x="80" y="20"/>
                  </a:cubicBezTo>
                  <a:cubicBezTo>
                    <a:pt x="80" y="21"/>
                    <a:pt x="77" y="21"/>
                    <a:pt x="76" y="21"/>
                  </a:cubicBezTo>
                  <a:cubicBezTo>
                    <a:pt x="76" y="25"/>
                    <a:pt x="76" y="30"/>
                    <a:pt x="76" y="35"/>
                  </a:cubicBezTo>
                  <a:cubicBezTo>
                    <a:pt x="73" y="34"/>
                    <a:pt x="75" y="43"/>
                    <a:pt x="75" y="46"/>
                  </a:cubicBezTo>
                  <a:cubicBezTo>
                    <a:pt x="73" y="45"/>
                    <a:pt x="72" y="44"/>
                    <a:pt x="71" y="44"/>
                  </a:cubicBezTo>
                  <a:cubicBezTo>
                    <a:pt x="71" y="50"/>
                    <a:pt x="71" y="55"/>
                    <a:pt x="71" y="61"/>
                  </a:cubicBezTo>
                  <a:cubicBezTo>
                    <a:pt x="71" y="63"/>
                    <a:pt x="69" y="62"/>
                    <a:pt x="69" y="65"/>
                  </a:cubicBezTo>
                  <a:cubicBezTo>
                    <a:pt x="69" y="68"/>
                    <a:pt x="69" y="72"/>
                    <a:pt x="69" y="75"/>
                  </a:cubicBezTo>
                  <a:cubicBezTo>
                    <a:pt x="69" y="77"/>
                    <a:pt x="69" y="79"/>
                    <a:pt x="69" y="81"/>
                  </a:cubicBezTo>
                  <a:cubicBezTo>
                    <a:pt x="69" y="82"/>
                    <a:pt x="63" y="81"/>
                    <a:pt x="62" y="81"/>
                  </a:cubicBezTo>
                  <a:cubicBezTo>
                    <a:pt x="61" y="81"/>
                    <a:pt x="59" y="80"/>
                    <a:pt x="59" y="81"/>
                  </a:cubicBezTo>
                  <a:cubicBezTo>
                    <a:pt x="58" y="81"/>
                    <a:pt x="58" y="85"/>
                    <a:pt x="57" y="86"/>
                  </a:cubicBezTo>
                  <a:cubicBezTo>
                    <a:pt x="55" y="86"/>
                    <a:pt x="53" y="86"/>
                    <a:pt x="50" y="86"/>
                  </a:cubicBezTo>
                  <a:cubicBezTo>
                    <a:pt x="48" y="86"/>
                    <a:pt x="42" y="85"/>
                    <a:pt x="42" y="88"/>
                  </a:cubicBezTo>
                  <a:cubicBezTo>
                    <a:pt x="42" y="92"/>
                    <a:pt x="41" y="96"/>
                    <a:pt x="41" y="101"/>
                  </a:cubicBezTo>
                  <a:cubicBezTo>
                    <a:pt x="40" y="101"/>
                    <a:pt x="39" y="101"/>
                    <a:pt x="38" y="101"/>
                  </a:cubicBezTo>
                  <a:cubicBezTo>
                    <a:pt x="38" y="100"/>
                    <a:pt x="39" y="100"/>
                    <a:pt x="39" y="100"/>
                  </a:cubicBezTo>
                  <a:cubicBezTo>
                    <a:pt x="40" y="98"/>
                    <a:pt x="38" y="99"/>
                    <a:pt x="38" y="98"/>
                  </a:cubicBezTo>
                  <a:cubicBezTo>
                    <a:pt x="38" y="96"/>
                    <a:pt x="39" y="97"/>
                    <a:pt x="37" y="96"/>
                  </a:cubicBezTo>
                  <a:cubicBezTo>
                    <a:pt x="35" y="95"/>
                    <a:pt x="33" y="97"/>
                    <a:pt x="31" y="96"/>
                  </a:cubicBezTo>
                  <a:cubicBezTo>
                    <a:pt x="29" y="95"/>
                    <a:pt x="26" y="98"/>
                    <a:pt x="24" y="97"/>
                  </a:cubicBezTo>
                  <a:cubicBezTo>
                    <a:pt x="23" y="96"/>
                    <a:pt x="19" y="96"/>
                    <a:pt x="18" y="96"/>
                  </a:cubicBezTo>
                  <a:cubicBezTo>
                    <a:pt x="18" y="97"/>
                    <a:pt x="17" y="98"/>
                    <a:pt x="16" y="98"/>
                  </a:cubicBezTo>
                  <a:cubicBezTo>
                    <a:pt x="15" y="100"/>
                    <a:pt x="15" y="99"/>
                    <a:pt x="13" y="100"/>
                  </a:cubicBezTo>
                  <a:cubicBezTo>
                    <a:pt x="11" y="101"/>
                    <a:pt x="10" y="102"/>
                    <a:pt x="7" y="102"/>
                  </a:cubicBezTo>
                  <a:cubicBezTo>
                    <a:pt x="5" y="101"/>
                    <a:pt x="3" y="100"/>
                    <a:pt x="2" y="101"/>
                  </a:cubicBezTo>
                  <a:cubicBezTo>
                    <a:pt x="2" y="88"/>
                    <a:pt x="2" y="75"/>
                    <a:pt x="2" y="62"/>
                  </a:cubicBezTo>
                  <a:cubicBezTo>
                    <a:pt x="0" y="63"/>
                    <a:pt x="1" y="57"/>
                    <a:pt x="1" y="57"/>
                  </a:cubicBezTo>
                  <a:cubicBezTo>
                    <a:pt x="4" y="57"/>
                    <a:pt x="3" y="52"/>
                    <a:pt x="3" y="49"/>
                  </a:cubicBezTo>
                  <a:cubicBezTo>
                    <a:pt x="3" y="48"/>
                    <a:pt x="4" y="49"/>
                    <a:pt x="4" y="48"/>
                  </a:cubicBezTo>
                  <a:cubicBezTo>
                    <a:pt x="4" y="47"/>
                    <a:pt x="4" y="45"/>
                    <a:pt x="4" y="44"/>
                  </a:cubicBezTo>
                  <a:cubicBezTo>
                    <a:pt x="5" y="43"/>
                    <a:pt x="7" y="45"/>
                    <a:pt x="7" y="43"/>
                  </a:cubicBezTo>
                  <a:cubicBezTo>
                    <a:pt x="6" y="41"/>
                    <a:pt x="6" y="40"/>
                    <a:pt x="6" y="38"/>
                  </a:cubicBezTo>
                  <a:cubicBezTo>
                    <a:pt x="3" y="39"/>
                    <a:pt x="4" y="29"/>
                    <a:pt x="4" y="26"/>
                  </a:cubicBezTo>
                  <a:cubicBezTo>
                    <a:pt x="4" y="20"/>
                    <a:pt x="4" y="13"/>
                    <a:pt x="4" y="7"/>
                  </a:cubicBezTo>
                  <a:cubicBezTo>
                    <a:pt x="6" y="7"/>
                    <a:pt x="4" y="0"/>
                    <a:pt x="5" y="0"/>
                  </a:cubicBezTo>
                  <a:cubicBezTo>
                    <a:pt x="7" y="0"/>
                    <a:pt x="8" y="0"/>
                    <a:pt x="10" y="0"/>
                  </a:cubicBezTo>
                  <a:cubicBezTo>
                    <a:pt x="19" y="0"/>
                    <a:pt x="28" y="0"/>
                    <a:pt x="37" y="0"/>
                  </a:cubicBezTo>
                  <a:cubicBezTo>
                    <a:pt x="52" y="0"/>
                    <a:pt x="67" y="0"/>
                    <a:pt x="81"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5" name="Freeform 2346"/>
            <p:cNvSpPr>
              <a:spLocks/>
            </p:cNvSpPr>
            <p:nvPr/>
          </p:nvSpPr>
          <p:spPr bwMode="auto">
            <a:xfrm>
              <a:off x="4433" y="1218"/>
              <a:ext cx="485" cy="232"/>
            </a:xfrm>
            <a:custGeom>
              <a:avLst/>
              <a:gdLst>
                <a:gd name="T0" fmla="*/ 452 w 73"/>
                <a:gd name="T1" fmla="*/ 0 h 35"/>
                <a:gd name="T2" fmla="*/ 445 w 73"/>
                <a:gd name="T3" fmla="*/ 46 h 35"/>
                <a:gd name="T4" fmla="*/ 458 w 73"/>
                <a:gd name="T5" fmla="*/ 46 h 35"/>
                <a:gd name="T6" fmla="*/ 458 w 73"/>
                <a:gd name="T7" fmla="*/ 186 h 35"/>
                <a:gd name="T8" fmla="*/ 485 w 73"/>
                <a:gd name="T9" fmla="*/ 186 h 35"/>
                <a:gd name="T10" fmla="*/ 485 w 73"/>
                <a:gd name="T11" fmla="*/ 232 h 35"/>
                <a:gd name="T12" fmla="*/ 60 w 73"/>
                <a:gd name="T13" fmla="*/ 232 h 35"/>
                <a:gd name="T14" fmla="*/ 60 w 73"/>
                <a:gd name="T15" fmla="*/ 139 h 35"/>
                <a:gd name="T16" fmla="*/ 60 w 73"/>
                <a:gd name="T17" fmla="*/ 93 h 35"/>
                <a:gd name="T18" fmla="*/ 7 w 73"/>
                <a:gd name="T19" fmla="*/ 93 h 35"/>
                <a:gd name="T20" fmla="*/ 7 w 73"/>
                <a:gd name="T21" fmla="*/ 66 h 35"/>
                <a:gd name="T22" fmla="*/ 20 w 73"/>
                <a:gd name="T23" fmla="*/ 46 h 35"/>
                <a:gd name="T24" fmla="*/ 27 w 73"/>
                <a:gd name="T25" fmla="*/ 0 h 35"/>
                <a:gd name="T26" fmla="*/ 146 w 73"/>
                <a:gd name="T27" fmla="*/ 0 h 35"/>
                <a:gd name="T28" fmla="*/ 452 w 73"/>
                <a:gd name="T29" fmla="*/ 0 h 35"/>
                <a:gd name="T30" fmla="*/ 452 w 73"/>
                <a:gd name="T31" fmla="*/ 0 h 35"/>
                <a:gd name="T32" fmla="*/ 452 w 7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35"/>
                <a:gd name="T53" fmla="*/ 73 w 7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35">
                  <a:moveTo>
                    <a:pt x="68" y="0"/>
                  </a:moveTo>
                  <a:cubicBezTo>
                    <a:pt x="67" y="2"/>
                    <a:pt x="67" y="5"/>
                    <a:pt x="67" y="7"/>
                  </a:cubicBezTo>
                  <a:cubicBezTo>
                    <a:pt x="68" y="7"/>
                    <a:pt x="68" y="7"/>
                    <a:pt x="69" y="7"/>
                  </a:cubicBezTo>
                  <a:cubicBezTo>
                    <a:pt x="69" y="14"/>
                    <a:pt x="68" y="21"/>
                    <a:pt x="69" y="28"/>
                  </a:cubicBezTo>
                  <a:cubicBezTo>
                    <a:pt x="70" y="28"/>
                    <a:pt x="71" y="28"/>
                    <a:pt x="73" y="28"/>
                  </a:cubicBezTo>
                  <a:cubicBezTo>
                    <a:pt x="73" y="30"/>
                    <a:pt x="73" y="33"/>
                    <a:pt x="73" y="35"/>
                  </a:cubicBezTo>
                  <a:cubicBezTo>
                    <a:pt x="51" y="34"/>
                    <a:pt x="30" y="35"/>
                    <a:pt x="9" y="35"/>
                  </a:cubicBezTo>
                  <a:cubicBezTo>
                    <a:pt x="9" y="30"/>
                    <a:pt x="9" y="26"/>
                    <a:pt x="9" y="21"/>
                  </a:cubicBezTo>
                  <a:cubicBezTo>
                    <a:pt x="9" y="20"/>
                    <a:pt x="9" y="15"/>
                    <a:pt x="9" y="14"/>
                  </a:cubicBezTo>
                  <a:cubicBezTo>
                    <a:pt x="8" y="13"/>
                    <a:pt x="2" y="14"/>
                    <a:pt x="1" y="14"/>
                  </a:cubicBezTo>
                  <a:cubicBezTo>
                    <a:pt x="1" y="13"/>
                    <a:pt x="1" y="11"/>
                    <a:pt x="1" y="10"/>
                  </a:cubicBezTo>
                  <a:cubicBezTo>
                    <a:pt x="1" y="7"/>
                    <a:pt x="0" y="7"/>
                    <a:pt x="3" y="7"/>
                  </a:cubicBezTo>
                  <a:cubicBezTo>
                    <a:pt x="4" y="7"/>
                    <a:pt x="2" y="0"/>
                    <a:pt x="4" y="0"/>
                  </a:cubicBezTo>
                  <a:cubicBezTo>
                    <a:pt x="10" y="0"/>
                    <a:pt x="16" y="0"/>
                    <a:pt x="22" y="0"/>
                  </a:cubicBezTo>
                  <a:cubicBezTo>
                    <a:pt x="37" y="0"/>
                    <a:pt x="52" y="0"/>
                    <a:pt x="68" y="0"/>
                  </a:cubicBezTo>
                  <a:cubicBezTo>
                    <a:pt x="68" y="0"/>
                    <a:pt x="68" y="0"/>
                    <a:pt x="68" y="0"/>
                  </a:cubicBezTo>
                  <a:cubicBezTo>
                    <a:pt x="68" y="0"/>
                    <a:pt x="68" y="0"/>
                    <a:pt x="68"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46" name="Freeform 2347"/>
            <p:cNvSpPr>
              <a:spLocks/>
            </p:cNvSpPr>
            <p:nvPr/>
          </p:nvSpPr>
          <p:spPr bwMode="auto">
            <a:xfrm>
              <a:off x="2307" y="1218"/>
              <a:ext cx="273" cy="458"/>
            </a:xfrm>
            <a:custGeom>
              <a:avLst/>
              <a:gdLst>
                <a:gd name="T0" fmla="*/ 273 w 41"/>
                <a:gd name="T1" fmla="*/ 0 h 69"/>
                <a:gd name="T2" fmla="*/ 266 w 41"/>
                <a:gd name="T3" fmla="*/ 46 h 69"/>
                <a:gd name="T4" fmla="*/ 266 w 41"/>
                <a:gd name="T5" fmla="*/ 146 h 69"/>
                <a:gd name="T6" fmla="*/ 266 w 41"/>
                <a:gd name="T7" fmla="*/ 232 h 69"/>
                <a:gd name="T8" fmla="*/ 266 w 41"/>
                <a:gd name="T9" fmla="*/ 339 h 69"/>
                <a:gd name="T10" fmla="*/ 266 w 41"/>
                <a:gd name="T11" fmla="*/ 398 h 69"/>
                <a:gd name="T12" fmla="*/ 233 w 41"/>
                <a:gd name="T13" fmla="*/ 412 h 69"/>
                <a:gd name="T14" fmla="*/ 233 w 41"/>
                <a:gd name="T15" fmla="*/ 458 h 69"/>
                <a:gd name="T16" fmla="*/ 100 w 41"/>
                <a:gd name="T17" fmla="*/ 458 h 69"/>
                <a:gd name="T18" fmla="*/ 0 w 41"/>
                <a:gd name="T19" fmla="*/ 458 h 69"/>
                <a:gd name="T20" fmla="*/ 0 w 41"/>
                <a:gd name="T21" fmla="*/ 425 h 69"/>
                <a:gd name="T22" fmla="*/ 13 w 41"/>
                <a:gd name="T23" fmla="*/ 412 h 69"/>
                <a:gd name="T24" fmla="*/ 53 w 41"/>
                <a:gd name="T25" fmla="*/ 412 h 69"/>
                <a:gd name="T26" fmla="*/ 53 w 41"/>
                <a:gd name="T27" fmla="*/ 378 h 69"/>
                <a:gd name="T28" fmla="*/ 53 w 41"/>
                <a:gd name="T29" fmla="*/ 259 h 69"/>
                <a:gd name="T30" fmla="*/ 53 w 41"/>
                <a:gd name="T31" fmla="*/ 0 h 69"/>
                <a:gd name="T32" fmla="*/ 273 w 41"/>
                <a:gd name="T33" fmla="*/ 0 h 69"/>
                <a:gd name="T34" fmla="*/ 273 w 41"/>
                <a:gd name="T35" fmla="*/ 0 h 69"/>
                <a:gd name="T36" fmla="*/ 273 w 41"/>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69"/>
                <a:gd name="T59" fmla="*/ 41 w 41"/>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69">
                  <a:moveTo>
                    <a:pt x="41" y="0"/>
                  </a:moveTo>
                  <a:cubicBezTo>
                    <a:pt x="41" y="2"/>
                    <a:pt x="41" y="6"/>
                    <a:pt x="40" y="7"/>
                  </a:cubicBezTo>
                  <a:cubicBezTo>
                    <a:pt x="40" y="12"/>
                    <a:pt x="40" y="17"/>
                    <a:pt x="40" y="22"/>
                  </a:cubicBezTo>
                  <a:cubicBezTo>
                    <a:pt x="40" y="24"/>
                    <a:pt x="41" y="33"/>
                    <a:pt x="40" y="35"/>
                  </a:cubicBezTo>
                  <a:cubicBezTo>
                    <a:pt x="40" y="40"/>
                    <a:pt x="40" y="46"/>
                    <a:pt x="40" y="51"/>
                  </a:cubicBezTo>
                  <a:cubicBezTo>
                    <a:pt x="40" y="54"/>
                    <a:pt x="40" y="57"/>
                    <a:pt x="40" y="60"/>
                  </a:cubicBezTo>
                  <a:cubicBezTo>
                    <a:pt x="40" y="63"/>
                    <a:pt x="38" y="62"/>
                    <a:pt x="35" y="62"/>
                  </a:cubicBezTo>
                  <a:cubicBezTo>
                    <a:pt x="35" y="65"/>
                    <a:pt x="35" y="67"/>
                    <a:pt x="35" y="69"/>
                  </a:cubicBezTo>
                  <a:cubicBezTo>
                    <a:pt x="29" y="69"/>
                    <a:pt x="22" y="69"/>
                    <a:pt x="15" y="69"/>
                  </a:cubicBezTo>
                  <a:cubicBezTo>
                    <a:pt x="10" y="69"/>
                    <a:pt x="5" y="69"/>
                    <a:pt x="0" y="69"/>
                  </a:cubicBezTo>
                  <a:cubicBezTo>
                    <a:pt x="0" y="68"/>
                    <a:pt x="0" y="66"/>
                    <a:pt x="0" y="64"/>
                  </a:cubicBezTo>
                  <a:cubicBezTo>
                    <a:pt x="0" y="62"/>
                    <a:pt x="0" y="62"/>
                    <a:pt x="2" y="62"/>
                  </a:cubicBezTo>
                  <a:cubicBezTo>
                    <a:pt x="3" y="62"/>
                    <a:pt x="7" y="63"/>
                    <a:pt x="8" y="62"/>
                  </a:cubicBezTo>
                  <a:cubicBezTo>
                    <a:pt x="8" y="62"/>
                    <a:pt x="8" y="58"/>
                    <a:pt x="8" y="57"/>
                  </a:cubicBezTo>
                  <a:cubicBezTo>
                    <a:pt x="8" y="51"/>
                    <a:pt x="8" y="45"/>
                    <a:pt x="8" y="39"/>
                  </a:cubicBezTo>
                  <a:cubicBezTo>
                    <a:pt x="8" y="26"/>
                    <a:pt x="7" y="13"/>
                    <a:pt x="8" y="0"/>
                  </a:cubicBezTo>
                  <a:cubicBezTo>
                    <a:pt x="19" y="0"/>
                    <a:pt x="30" y="0"/>
                    <a:pt x="41" y="0"/>
                  </a:cubicBezTo>
                  <a:cubicBezTo>
                    <a:pt x="41" y="0"/>
                    <a:pt x="41" y="0"/>
                    <a:pt x="41" y="0"/>
                  </a:cubicBezTo>
                  <a:cubicBezTo>
                    <a:pt x="41" y="0"/>
                    <a:pt x="41" y="0"/>
                    <a:pt x="41" y="0"/>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7" name="Freeform 2348"/>
            <p:cNvSpPr>
              <a:spLocks/>
            </p:cNvSpPr>
            <p:nvPr/>
          </p:nvSpPr>
          <p:spPr bwMode="auto">
            <a:xfrm>
              <a:off x="1988" y="1211"/>
              <a:ext cx="379" cy="425"/>
            </a:xfrm>
            <a:custGeom>
              <a:avLst/>
              <a:gdLst>
                <a:gd name="T0" fmla="*/ 372 w 57"/>
                <a:gd name="T1" fmla="*/ 7 h 64"/>
                <a:gd name="T2" fmla="*/ 372 w 57"/>
                <a:gd name="T3" fmla="*/ 305 h 64"/>
                <a:gd name="T4" fmla="*/ 366 w 57"/>
                <a:gd name="T5" fmla="*/ 418 h 64"/>
                <a:gd name="T6" fmla="*/ 213 w 57"/>
                <a:gd name="T7" fmla="*/ 418 h 64"/>
                <a:gd name="T8" fmla="*/ 213 w 57"/>
                <a:gd name="T9" fmla="*/ 352 h 64"/>
                <a:gd name="T10" fmla="*/ 173 w 57"/>
                <a:gd name="T11" fmla="*/ 352 h 64"/>
                <a:gd name="T12" fmla="*/ 160 w 57"/>
                <a:gd name="T13" fmla="*/ 332 h 64"/>
                <a:gd name="T14" fmla="*/ 93 w 57"/>
                <a:gd name="T15" fmla="*/ 332 h 64"/>
                <a:gd name="T16" fmla="*/ 73 w 57"/>
                <a:gd name="T17" fmla="*/ 299 h 64"/>
                <a:gd name="T18" fmla="*/ 47 w 57"/>
                <a:gd name="T19" fmla="*/ 305 h 64"/>
                <a:gd name="T20" fmla="*/ 33 w 57"/>
                <a:gd name="T21" fmla="*/ 299 h 64"/>
                <a:gd name="T22" fmla="*/ 0 w 57"/>
                <a:gd name="T23" fmla="*/ 272 h 64"/>
                <a:gd name="T24" fmla="*/ 0 w 57"/>
                <a:gd name="T25" fmla="*/ 193 h 64"/>
                <a:gd name="T26" fmla="*/ 0 w 57"/>
                <a:gd name="T27" fmla="*/ 7 h 64"/>
                <a:gd name="T28" fmla="*/ 372 w 57"/>
                <a:gd name="T29" fmla="*/ 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64"/>
                <a:gd name="T47" fmla="*/ 57 w 5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64">
                  <a:moveTo>
                    <a:pt x="56" y="1"/>
                  </a:moveTo>
                  <a:cubicBezTo>
                    <a:pt x="55" y="16"/>
                    <a:pt x="56" y="31"/>
                    <a:pt x="56" y="46"/>
                  </a:cubicBezTo>
                  <a:cubicBezTo>
                    <a:pt x="56" y="48"/>
                    <a:pt x="57" y="63"/>
                    <a:pt x="55" y="63"/>
                  </a:cubicBezTo>
                  <a:cubicBezTo>
                    <a:pt x="47" y="64"/>
                    <a:pt x="40" y="63"/>
                    <a:pt x="32" y="63"/>
                  </a:cubicBezTo>
                  <a:cubicBezTo>
                    <a:pt x="32" y="60"/>
                    <a:pt x="32" y="57"/>
                    <a:pt x="32" y="53"/>
                  </a:cubicBezTo>
                  <a:cubicBezTo>
                    <a:pt x="30" y="53"/>
                    <a:pt x="28" y="53"/>
                    <a:pt x="26" y="53"/>
                  </a:cubicBezTo>
                  <a:cubicBezTo>
                    <a:pt x="23" y="53"/>
                    <a:pt x="24" y="53"/>
                    <a:pt x="24" y="50"/>
                  </a:cubicBezTo>
                  <a:cubicBezTo>
                    <a:pt x="24" y="49"/>
                    <a:pt x="15" y="50"/>
                    <a:pt x="14" y="50"/>
                  </a:cubicBezTo>
                  <a:cubicBezTo>
                    <a:pt x="11" y="50"/>
                    <a:pt x="13" y="46"/>
                    <a:pt x="11" y="45"/>
                  </a:cubicBezTo>
                  <a:cubicBezTo>
                    <a:pt x="10" y="45"/>
                    <a:pt x="8" y="45"/>
                    <a:pt x="7" y="46"/>
                  </a:cubicBezTo>
                  <a:cubicBezTo>
                    <a:pt x="6" y="46"/>
                    <a:pt x="6" y="46"/>
                    <a:pt x="5" y="45"/>
                  </a:cubicBezTo>
                  <a:cubicBezTo>
                    <a:pt x="4" y="45"/>
                    <a:pt x="0" y="43"/>
                    <a:pt x="0" y="41"/>
                  </a:cubicBezTo>
                  <a:cubicBezTo>
                    <a:pt x="0" y="37"/>
                    <a:pt x="0" y="33"/>
                    <a:pt x="0" y="29"/>
                  </a:cubicBezTo>
                  <a:cubicBezTo>
                    <a:pt x="0" y="19"/>
                    <a:pt x="0" y="10"/>
                    <a:pt x="0" y="1"/>
                  </a:cubicBezTo>
                  <a:cubicBezTo>
                    <a:pt x="0" y="0"/>
                    <a:pt x="51" y="1"/>
                    <a:pt x="56" y="1"/>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48" name="Freeform 2349"/>
            <p:cNvSpPr>
              <a:spLocks/>
            </p:cNvSpPr>
            <p:nvPr/>
          </p:nvSpPr>
          <p:spPr bwMode="auto">
            <a:xfrm>
              <a:off x="4879" y="1218"/>
              <a:ext cx="412" cy="325"/>
            </a:xfrm>
            <a:custGeom>
              <a:avLst/>
              <a:gdLst>
                <a:gd name="T0" fmla="*/ 412 w 62"/>
                <a:gd name="T1" fmla="*/ 0 h 49"/>
                <a:gd name="T2" fmla="*/ 412 w 62"/>
                <a:gd name="T3" fmla="*/ 325 h 49"/>
                <a:gd name="T4" fmla="*/ 213 w 62"/>
                <a:gd name="T5" fmla="*/ 325 h 49"/>
                <a:gd name="T6" fmla="*/ 179 w 62"/>
                <a:gd name="T7" fmla="*/ 325 h 49"/>
                <a:gd name="T8" fmla="*/ 179 w 62"/>
                <a:gd name="T9" fmla="*/ 279 h 49"/>
                <a:gd name="T10" fmla="*/ 126 w 62"/>
                <a:gd name="T11" fmla="*/ 279 h 49"/>
                <a:gd name="T12" fmla="*/ 126 w 62"/>
                <a:gd name="T13" fmla="*/ 232 h 49"/>
                <a:gd name="T14" fmla="*/ 80 w 62"/>
                <a:gd name="T15" fmla="*/ 232 h 49"/>
                <a:gd name="T16" fmla="*/ 40 w 62"/>
                <a:gd name="T17" fmla="*/ 232 h 49"/>
                <a:gd name="T18" fmla="*/ 40 w 62"/>
                <a:gd name="T19" fmla="*/ 186 h 49"/>
                <a:gd name="T20" fmla="*/ 13 w 62"/>
                <a:gd name="T21" fmla="*/ 186 h 49"/>
                <a:gd name="T22" fmla="*/ 13 w 62"/>
                <a:gd name="T23" fmla="*/ 46 h 49"/>
                <a:gd name="T24" fmla="*/ 0 w 62"/>
                <a:gd name="T25" fmla="*/ 46 h 49"/>
                <a:gd name="T26" fmla="*/ 7 w 62"/>
                <a:gd name="T27" fmla="*/ 0 h 49"/>
                <a:gd name="T28" fmla="*/ 33 w 62"/>
                <a:gd name="T29" fmla="*/ 0 h 49"/>
                <a:gd name="T30" fmla="*/ 166 w 62"/>
                <a:gd name="T31" fmla="*/ 0 h 49"/>
                <a:gd name="T32" fmla="*/ 412 w 62"/>
                <a:gd name="T33" fmla="*/ 0 h 49"/>
                <a:gd name="T34" fmla="*/ 412 w 62"/>
                <a:gd name="T35" fmla="*/ 0 h 49"/>
                <a:gd name="T36" fmla="*/ 412 w 62"/>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9"/>
                <a:gd name="T59" fmla="*/ 62 w 62"/>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9">
                  <a:moveTo>
                    <a:pt x="62" y="0"/>
                  </a:moveTo>
                  <a:cubicBezTo>
                    <a:pt x="62" y="16"/>
                    <a:pt x="62" y="32"/>
                    <a:pt x="62" y="49"/>
                  </a:cubicBezTo>
                  <a:cubicBezTo>
                    <a:pt x="52" y="49"/>
                    <a:pt x="42" y="49"/>
                    <a:pt x="32" y="49"/>
                  </a:cubicBezTo>
                  <a:cubicBezTo>
                    <a:pt x="30" y="49"/>
                    <a:pt x="29" y="49"/>
                    <a:pt x="27" y="49"/>
                  </a:cubicBezTo>
                  <a:cubicBezTo>
                    <a:pt x="27" y="46"/>
                    <a:pt x="27" y="44"/>
                    <a:pt x="27" y="42"/>
                  </a:cubicBezTo>
                  <a:cubicBezTo>
                    <a:pt x="24" y="42"/>
                    <a:pt x="22" y="42"/>
                    <a:pt x="19" y="42"/>
                  </a:cubicBezTo>
                  <a:cubicBezTo>
                    <a:pt x="19" y="40"/>
                    <a:pt x="19" y="37"/>
                    <a:pt x="19" y="35"/>
                  </a:cubicBezTo>
                  <a:cubicBezTo>
                    <a:pt x="19" y="35"/>
                    <a:pt x="13" y="35"/>
                    <a:pt x="12" y="35"/>
                  </a:cubicBezTo>
                  <a:cubicBezTo>
                    <a:pt x="11" y="35"/>
                    <a:pt x="6" y="36"/>
                    <a:pt x="6" y="35"/>
                  </a:cubicBezTo>
                  <a:cubicBezTo>
                    <a:pt x="5" y="34"/>
                    <a:pt x="6" y="29"/>
                    <a:pt x="6" y="28"/>
                  </a:cubicBezTo>
                  <a:cubicBezTo>
                    <a:pt x="4" y="28"/>
                    <a:pt x="3" y="28"/>
                    <a:pt x="2" y="28"/>
                  </a:cubicBezTo>
                  <a:cubicBezTo>
                    <a:pt x="1" y="21"/>
                    <a:pt x="2" y="14"/>
                    <a:pt x="2" y="7"/>
                  </a:cubicBezTo>
                  <a:cubicBezTo>
                    <a:pt x="1" y="7"/>
                    <a:pt x="1" y="7"/>
                    <a:pt x="0" y="7"/>
                  </a:cubicBezTo>
                  <a:cubicBezTo>
                    <a:pt x="0" y="6"/>
                    <a:pt x="0" y="0"/>
                    <a:pt x="1" y="0"/>
                  </a:cubicBezTo>
                  <a:cubicBezTo>
                    <a:pt x="2" y="0"/>
                    <a:pt x="3" y="0"/>
                    <a:pt x="5" y="0"/>
                  </a:cubicBezTo>
                  <a:cubicBezTo>
                    <a:pt x="11" y="0"/>
                    <a:pt x="18" y="0"/>
                    <a:pt x="25" y="0"/>
                  </a:cubicBezTo>
                  <a:cubicBezTo>
                    <a:pt x="37" y="0"/>
                    <a:pt x="50" y="0"/>
                    <a:pt x="62" y="0"/>
                  </a:cubicBezTo>
                  <a:cubicBezTo>
                    <a:pt x="62" y="0"/>
                    <a:pt x="62" y="0"/>
                    <a:pt x="62" y="0"/>
                  </a:cubicBezTo>
                  <a:cubicBezTo>
                    <a:pt x="62" y="0"/>
                    <a:pt x="62" y="0"/>
                    <a:pt x="62" y="0"/>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49" name="Freeform 2350"/>
            <p:cNvSpPr>
              <a:spLocks/>
            </p:cNvSpPr>
            <p:nvPr/>
          </p:nvSpPr>
          <p:spPr bwMode="auto">
            <a:xfrm>
              <a:off x="4560" y="1444"/>
              <a:ext cx="737" cy="305"/>
            </a:xfrm>
            <a:custGeom>
              <a:avLst/>
              <a:gdLst>
                <a:gd name="T0" fmla="*/ 432 w 111"/>
                <a:gd name="T1" fmla="*/ 7 h 46"/>
                <a:gd name="T2" fmla="*/ 498 w 111"/>
                <a:gd name="T3" fmla="*/ 53 h 46"/>
                <a:gd name="T4" fmla="*/ 531 w 111"/>
                <a:gd name="T5" fmla="*/ 99 h 46"/>
                <a:gd name="T6" fmla="*/ 697 w 111"/>
                <a:gd name="T7" fmla="*/ 99 h 46"/>
                <a:gd name="T8" fmla="*/ 730 w 111"/>
                <a:gd name="T9" fmla="*/ 126 h 46"/>
                <a:gd name="T10" fmla="*/ 730 w 111"/>
                <a:gd name="T11" fmla="*/ 305 h 46"/>
                <a:gd name="T12" fmla="*/ 717 w 111"/>
                <a:gd name="T13" fmla="*/ 305 h 46"/>
                <a:gd name="T14" fmla="*/ 717 w 111"/>
                <a:gd name="T15" fmla="*/ 305 h 46"/>
                <a:gd name="T16" fmla="*/ 710 w 111"/>
                <a:gd name="T17" fmla="*/ 285 h 46"/>
                <a:gd name="T18" fmla="*/ 677 w 111"/>
                <a:gd name="T19" fmla="*/ 265 h 46"/>
                <a:gd name="T20" fmla="*/ 617 w 111"/>
                <a:gd name="T21" fmla="*/ 278 h 46"/>
                <a:gd name="T22" fmla="*/ 558 w 111"/>
                <a:gd name="T23" fmla="*/ 239 h 46"/>
                <a:gd name="T24" fmla="*/ 505 w 111"/>
                <a:gd name="T25" fmla="*/ 232 h 46"/>
                <a:gd name="T26" fmla="*/ 445 w 111"/>
                <a:gd name="T27" fmla="*/ 245 h 46"/>
                <a:gd name="T28" fmla="*/ 412 w 111"/>
                <a:gd name="T29" fmla="*/ 239 h 46"/>
                <a:gd name="T30" fmla="*/ 352 w 111"/>
                <a:gd name="T31" fmla="*/ 252 h 46"/>
                <a:gd name="T32" fmla="*/ 345 w 111"/>
                <a:gd name="T33" fmla="*/ 259 h 46"/>
                <a:gd name="T34" fmla="*/ 319 w 111"/>
                <a:gd name="T35" fmla="*/ 265 h 46"/>
                <a:gd name="T36" fmla="*/ 305 w 111"/>
                <a:gd name="T37" fmla="*/ 272 h 46"/>
                <a:gd name="T38" fmla="*/ 299 w 111"/>
                <a:gd name="T39" fmla="*/ 265 h 46"/>
                <a:gd name="T40" fmla="*/ 292 w 111"/>
                <a:gd name="T41" fmla="*/ 265 h 46"/>
                <a:gd name="T42" fmla="*/ 286 w 111"/>
                <a:gd name="T43" fmla="*/ 265 h 46"/>
                <a:gd name="T44" fmla="*/ 272 w 111"/>
                <a:gd name="T45" fmla="*/ 252 h 46"/>
                <a:gd name="T46" fmla="*/ 252 w 111"/>
                <a:gd name="T47" fmla="*/ 259 h 46"/>
                <a:gd name="T48" fmla="*/ 206 w 111"/>
                <a:gd name="T49" fmla="*/ 252 h 46"/>
                <a:gd name="T50" fmla="*/ 139 w 111"/>
                <a:gd name="T51" fmla="*/ 252 h 46"/>
                <a:gd name="T52" fmla="*/ 100 w 111"/>
                <a:gd name="T53" fmla="*/ 259 h 46"/>
                <a:gd name="T54" fmla="*/ 80 w 111"/>
                <a:gd name="T55" fmla="*/ 265 h 46"/>
                <a:gd name="T56" fmla="*/ 73 w 111"/>
                <a:gd name="T57" fmla="*/ 272 h 46"/>
                <a:gd name="T58" fmla="*/ 27 w 111"/>
                <a:gd name="T59" fmla="*/ 278 h 46"/>
                <a:gd name="T60" fmla="*/ 7 w 111"/>
                <a:gd name="T61" fmla="*/ 192 h 46"/>
                <a:gd name="T62" fmla="*/ 20 w 111"/>
                <a:gd name="T63" fmla="*/ 46 h 46"/>
                <a:gd name="T64" fmla="*/ 53 w 111"/>
                <a:gd name="T65" fmla="*/ 7 h 46"/>
                <a:gd name="T66" fmla="*/ 359 w 111"/>
                <a:gd name="T67" fmla="*/ 7 h 46"/>
                <a:gd name="T68" fmla="*/ 359 w 111"/>
                <a:gd name="T69" fmla="*/ 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
                <a:gd name="T106" fmla="*/ 0 h 46"/>
                <a:gd name="T107" fmla="*/ 111 w 111"/>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 h="46">
                  <a:moveTo>
                    <a:pt x="54" y="1"/>
                  </a:moveTo>
                  <a:cubicBezTo>
                    <a:pt x="58" y="1"/>
                    <a:pt x="61" y="1"/>
                    <a:pt x="65" y="1"/>
                  </a:cubicBezTo>
                  <a:cubicBezTo>
                    <a:pt x="68" y="1"/>
                    <a:pt x="67" y="5"/>
                    <a:pt x="67" y="8"/>
                  </a:cubicBezTo>
                  <a:cubicBezTo>
                    <a:pt x="70" y="8"/>
                    <a:pt x="72" y="8"/>
                    <a:pt x="75" y="8"/>
                  </a:cubicBezTo>
                  <a:cubicBezTo>
                    <a:pt x="75" y="10"/>
                    <a:pt x="75" y="12"/>
                    <a:pt x="75" y="15"/>
                  </a:cubicBezTo>
                  <a:cubicBezTo>
                    <a:pt x="77" y="15"/>
                    <a:pt x="78" y="15"/>
                    <a:pt x="80" y="15"/>
                  </a:cubicBezTo>
                  <a:cubicBezTo>
                    <a:pt x="85" y="15"/>
                    <a:pt x="90" y="15"/>
                    <a:pt x="95" y="15"/>
                  </a:cubicBezTo>
                  <a:cubicBezTo>
                    <a:pt x="98" y="15"/>
                    <a:pt x="101" y="15"/>
                    <a:pt x="105" y="15"/>
                  </a:cubicBezTo>
                  <a:cubicBezTo>
                    <a:pt x="106" y="15"/>
                    <a:pt x="110" y="14"/>
                    <a:pt x="110" y="15"/>
                  </a:cubicBezTo>
                  <a:cubicBezTo>
                    <a:pt x="111" y="15"/>
                    <a:pt x="110" y="19"/>
                    <a:pt x="110" y="19"/>
                  </a:cubicBezTo>
                  <a:cubicBezTo>
                    <a:pt x="110" y="23"/>
                    <a:pt x="110" y="27"/>
                    <a:pt x="110" y="30"/>
                  </a:cubicBezTo>
                  <a:cubicBezTo>
                    <a:pt x="110" y="35"/>
                    <a:pt x="110" y="41"/>
                    <a:pt x="110" y="46"/>
                  </a:cubicBezTo>
                  <a:cubicBezTo>
                    <a:pt x="110" y="46"/>
                    <a:pt x="110" y="46"/>
                    <a:pt x="109" y="46"/>
                  </a:cubicBezTo>
                  <a:cubicBezTo>
                    <a:pt x="109" y="46"/>
                    <a:pt x="109" y="46"/>
                    <a:pt x="108" y="46"/>
                  </a:cubicBezTo>
                  <a:cubicBezTo>
                    <a:pt x="108" y="46"/>
                    <a:pt x="108" y="46"/>
                    <a:pt x="108" y="46"/>
                  </a:cubicBezTo>
                  <a:cubicBezTo>
                    <a:pt x="108" y="46"/>
                    <a:pt x="108" y="46"/>
                    <a:pt x="108" y="46"/>
                  </a:cubicBezTo>
                  <a:cubicBezTo>
                    <a:pt x="108" y="46"/>
                    <a:pt x="107" y="46"/>
                    <a:pt x="107" y="46"/>
                  </a:cubicBezTo>
                  <a:cubicBezTo>
                    <a:pt x="107" y="45"/>
                    <a:pt x="107" y="44"/>
                    <a:pt x="107" y="43"/>
                  </a:cubicBezTo>
                  <a:cubicBezTo>
                    <a:pt x="105" y="44"/>
                    <a:pt x="105" y="41"/>
                    <a:pt x="104" y="42"/>
                  </a:cubicBezTo>
                  <a:cubicBezTo>
                    <a:pt x="102" y="43"/>
                    <a:pt x="101" y="43"/>
                    <a:pt x="102" y="40"/>
                  </a:cubicBezTo>
                  <a:cubicBezTo>
                    <a:pt x="99" y="40"/>
                    <a:pt x="102" y="43"/>
                    <a:pt x="99" y="43"/>
                  </a:cubicBezTo>
                  <a:cubicBezTo>
                    <a:pt x="97" y="44"/>
                    <a:pt x="96" y="41"/>
                    <a:pt x="93" y="42"/>
                  </a:cubicBezTo>
                  <a:cubicBezTo>
                    <a:pt x="91" y="43"/>
                    <a:pt x="92" y="39"/>
                    <a:pt x="89" y="40"/>
                  </a:cubicBezTo>
                  <a:cubicBezTo>
                    <a:pt x="87" y="39"/>
                    <a:pt x="85" y="36"/>
                    <a:pt x="84" y="36"/>
                  </a:cubicBezTo>
                  <a:cubicBezTo>
                    <a:pt x="82" y="38"/>
                    <a:pt x="81" y="35"/>
                    <a:pt x="79" y="36"/>
                  </a:cubicBezTo>
                  <a:cubicBezTo>
                    <a:pt x="76" y="38"/>
                    <a:pt x="78" y="36"/>
                    <a:pt x="76" y="35"/>
                  </a:cubicBezTo>
                  <a:cubicBezTo>
                    <a:pt x="75" y="37"/>
                    <a:pt x="74" y="37"/>
                    <a:pt x="72" y="37"/>
                  </a:cubicBezTo>
                  <a:cubicBezTo>
                    <a:pt x="70" y="36"/>
                    <a:pt x="69" y="37"/>
                    <a:pt x="67" y="37"/>
                  </a:cubicBezTo>
                  <a:cubicBezTo>
                    <a:pt x="67" y="37"/>
                    <a:pt x="67" y="35"/>
                    <a:pt x="66" y="35"/>
                  </a:cubicBezTo>
                  <a:cubicBezTo>
                    <a:pt x="65" y="36"/>
                    <a:pt x="63" y="36"/>
                    <a:pt x="62" y="36"/>
                  </a:cubicBezTo>
                  <a:cubicBezTo>
                    <a:pt x="60" y="36"/>
                    <a:pt x="59" y="32"/>
                    <a:pt x="57" y="35"/>
                  </a:cubicBezTo>
                  <a:cubicBezTo>
                    <a:pt x="56" y="36"/>
                    <a:pt x="57" y="40"/>
                    <a:pt x="53" y="38"/>
                  </a:cubicBezTo>
                  <a:cubicBezTo>
                    <a:pt x="53" y="39"/>
                    <a:pt x="53" y="42"/>
                    <a:pt x="52" y="39"/>
                  </a:cubicBezTo>
                  <a:cubicBezTo>
                    <a:pt x="52" y="39"/>
                    <a:pt x="52" y="39"/>
                    <a:pt x="52" y="39"/>
                  </a:cubicBezTo>
                  <a:cubicBezTo>
                    <a:pt x="51" y="41"/>
                    <a:pt x="50" y="41"/>
                    <a:pt x="49" y="42"/>
                  </a:cubicBezTo>
                  <a:cubicBezTo>
                    <a:pt x="49" y="41"/>
                    <a:pt x="49" y="40"/>
                    <a:pt x="48" y="40"/>
                  </a:cubicBezTo>
                  <a:cubicBezTo>
                    <a:pt x="48" y="40"/>
                    <a:pt x="48" y="40"/>
                    <a:pt x="48" y="40"/>
                  </a:cubicBezTo>
                  <a:cubicBezTo>
                    <a:pt x="47" y="40"/>
                    <a:pt x="47" y="41"/>
                    <a:pt x="46" y="41"/>
                  </a:cubicBezTo>
                  <a:cubicBezTo>
                    <a:pt x="45" y="41"/>
                    <a:pt x="45" y="41"/>
                    <a:pt x="45" y="41"/>
                  </a:cubicBezTo>
                  <a:cubicBezTo>
                    <a:pt x="45" y="41"/>
                    <a:pt x="46" y="40"/>
                    <a:pt x="45" y="40"/>
                  </a:cubicBezTo>
                  <a:cubicBezTo>
                    <a:pt x="44" y="40"/>
                    <a:pt x="44" y="40"/>
                    <a:pt x="44" y="40"/>
                  </a:cubicBezTo>
                  <a:cubicBezTo>
                    <a:pt x="44" y="40"/>
                    <a:pt x="44" y="40"/>
                    <a:pt x="44" y="40"/>
                  </a:cubicBezTo>
                  <a:cubicBezTo>
                    <a:pt x="44" y="40"/>
                    <a:pt x="44" y="40"/>
                    <a:pt x="43" y="40"/>
                  </a:cubicBezTo>
                  <a:cubicBezTo>
                    <a:pt x="43" y="40"/>
                    <a:pt x="43" y="40"/>
                    <a:pt x="43" y="40"/>
                  </a:cubicBezTo>
                  <a:cubicBezTo>
                    <a:pt x="43" y="40"/>
                    <a:pt x="43" y="40"/>
                    <a:pt x="43" y="40"/>
                  </a:cubicBezTo>
                  <a:cubicBezTo>
                    <a:pt x="41" y="40"/>
                    <a:pt x="42" y="38"/>
                    <a:pt x="41" y="38"/>
                  </a:cubicBezTo>
                  <a:cubicBezTo>
                    <a:pt x="41" y="39"/>
                    <a:pt x="41" y="41"/>
                    <a:pt x="39" y="41"/>
                  </a:cubicBezTo>
                  <a:cubicBezTo>
                    <a:pt x="38" y="40"/>
                    <a:pt x="39" y="39"/>
                    <a:pt x="38" y="39"/>
                  </a:cubicBezTo>
                  <a:cubicBezTo>
                    <a:pt x="37" y="38"/>
                    <a:pt x="36" y="39"/>
                    <a:pt x="34" y="39"/>
                  </a:cubicBezTo>
                  <a:cubicBezTo>
                    <a:pt x="33" y="40"/>
                    <a:pt x="32" y="39"/>
                    <a:pt x="31" y="38"/>
                  </a:cubicBezTo>
                  <a:cubicBezTo>
                    <a:pt x="29" y="38"/>
                    <a:pt x="26" y="39"/>
                    <a:pt x="24" y="39"/>
                  </a:cubicBezTo>
                  <a:cubicBezTo>
                    <a:pt x="24" y="39"/>
                    <a:pt x="22" y="38"/>
                    <a:pt x="21" y="38"/>
                  </a:cubicBezTo>
                  <a:cubicBezTo>
                    <a:pt x="20" y="39"/>
                    <a:pt x="20" y="40"/>
                    <a:pt x="19" y="41"/>
                  </a:cubicBezTo>
                  <a:cubicBezTo>
                    <a:pt x="18" y="41"/>
                    <a:pt x="17" y="39"/>
                    <a:pt x="15" y="39"/>
                  </a:cubicBezTo>
                  <a:cubicBezTo>
                    <a:pt x="14" y="40"/>
                    <a:pt x="14" y="40"/>
                    <a:pt x="12" y="40"/>
                  </a:cubicBezTo>
                  <a:cubicBezTo>
                    <a:pt x="12" y="40"/>
                    <a:pt x="12" y="40"/>
                    <a:pt x="12" y="40"/>
                  </a:cubicBezTo>
                  <a:cubicBezTo>
                    <a:pt x="13" y="41"/>
                    <a:pt x="13" y="41"/>
                    <a:pt x="13" y="42"/>
                  </a:cubicBezTo>
                  <a:cubicBezTo>
                    <a:pt x="12" y="43"/>
                    <a:pt x="11" y="41"/>
                    <a:pt x="11" y="41"/>
                  </a:cubicBezTo>
                  <a:cubicBezTo>
                    <a:pt x="10" y="42"/>
                    <a:pt x="9" y="43"/>
                    <a:pt x="7" y="43"/>
                  </a:cubicBezTo>
                  <a:cubicBezTo>
                    <a:pt x="6" y="44"/>
                    <a:pt x="5" y="43"/>
                    <a:pt x="4" y="42"/>
                  </a:cubicBezTo>
                  <a:cubicBezTo>
                    <a:pt x="5" y="45"/>
                    <a:pt x="2" y="43"/>
                    <a:pt x="0" y="45"/>
                  </a:cubicBezTo>
                  <a:cubicBezTo>
                    <a:pt x="1" y="40"/>
                    <a:pt x="1" y="34"/>
                    <a:pt x="1" y="29"/>
                  </a:cubicBezTo>
                  <a:cubicBezTo>
                    <a:pt x="5" y="30"/>
                    <a:pt x="3" y="23"/>
                    <a:pt x="3" y="20"/>
                  </a:cubicBezTo>
                  <a:cubicBezTo>
                    <a:pt x="3" y="16"/>
                    <a:pt x="3" y="12"/>
                    <a:pt x="3" y="7"/>
                  </a:cubicBezTo>
                  <a:cubicBezTo>
                    <a:pt x="3" y="5"/>
                    <a:pt x="3" y="3"/>
                    <a:pt x="3" y="1"/>
                  </a:cubicBezTo>
                  <a:cubicBezTo>
                    <a:pt x="3" y="0"/>
                    <a:pt x="7" y="1"/>
                    <a:pt x="8" y="1"/>
                  </a:cubicBezTo>
                  <a:cubicBezTo>
                    <a:pt x="12" y="1"/>
                    <a:pt x="17" y="1"/>
                    <a:pt x="22" y="1"/>
                  </a:cubicBezTo>
                  <a:cubicBezTo>
                    <a:pt x="32" y="1"/>
                    <a:pt x="43" y="1"/>
                    <a:pt x="54" y="1"/>
                  </a:cubicBezTo>
                  <a:cubicBezTo>
                    <a:pt x="54" y="1"/>
                    <a:pt x="54" y="1"/>
                    <a:pt x="54" y="1"/>
                  </a:cubicBezTo>
                  <a:cubicBezTo>
                    <a:pt x="54" y="1"/>
                    <a:pt x="54" y="1"/>
                    <a:pt x="54" y="1"/>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50" name="Freeform 2351"/>
            <p:cNvSpPr>
              <a:spLocks/>
            </p:cNvSpPr>
            <p:nvPr/>
          </p:nvSpPr>
          <p:spPr bwMode="auto">
            <a:xfrm>
              <a:off x="1517" y="1490"/>
              <a:ext cx="797" cy="273"/>
            </a:xfrm>
            <a:custGeom>
              <a:avLst/>
              <a:gdLst>
                <a:gd name="T0" fmla="*/ 472 w 120"/>
                <a:gd name="T1" fmla="*/ 7 h 41"/>
                <a:gd name="T2" fmla="*/ 478 w 120"/>
                <a:gd name="T3" fmla="*/ 7 h 41"/>
                <a:gd name="T4" fmla="*/ 505 w 120"/>
                <a:gd name="T5" fmla="*/ 20 h 41"/>
                <a:gd name="T6" fmla="*/ 518 w 120"/>
                <a:gd name="T7" fmla="*/ 27 h 41"/>
                <a:gd name="T8" fmla="*/ 531 w 120"/>
                <a:gd name="T9" fmla="*/ 20 h 41"/>
                <a:gd name="T10" fmla="*/ 545 w 120"/>
                <a:gd name="T11" fmla="*/ 20 h 41"/>
                <a:gd name="T12" fmla="*/ 545 w 120"/>
                <a:gd name="T13" fmla="*/ 27 h 41"/>
                <a:gd name="T14" fmla="*/ 551 w 120"/>
                <a:gd name="T15" fmla="*/ 53 h 41"/>
                <a:gd name="T16" fmla="*/ 631 w 120"/>
                <a:gd name="T17" fmla="*/ 53 h 41"/>
                <a:gd name="T18" fmla="*/ 638 w 120"/>
                <a:gd name="T19" fmla="*/ 73 h 41"/>
                <a:gd name="T20" fmla="*/ 684 w 120"/>
                <a:gd name="T21" fmla="*/ 73 h 41"/>
                <a:gd name="T22" fmla="*/ 684 w 120"/>
                <a:gd name="T23" fmla="*/ 140 h 41"/>
                <a:gd name="T24" fmla="*/ 790 w 120"/>
                <a:gd name="T25" fmla="*/ 146 h 41"/>
                <a:gd name="T26" fmla="*/ 790 w 120"/>
                <a:gd name="T27" fmla="*/ 206 h 41"/>
                <a:gd name="T28" fmla="*/ 790 w 120"/>
                <a:gd name="T29" fmla="*/ 266 h 41"/>
                <a:gd name="T30" fmla="*/ 751 w 120"/>
                <a:gd name="T31" fmla="*/ 266 h 41"/>
                <a:gd name="T32" fmla="*/ 671 w 120"/>
                <a:gd name="T33" fmla="*/ 266 h 41"/>
                <a:gd name="T34" fmla="*/ 558 w 120"/>
                <a:gd name="T35" fmla="*/ 266 h 41"/>
                <a:gd name="T36" fmla="*/ 558 w 120"/>
                <a:gd name="T37" fmla="*/ 233 h 41"/>
                <a:gd name="T38" fmla="*/ 531 w 120"/>
                <a:gd name="T39" fmla="*/ 233 h 41"/>
                <a:gd name="T40" fmla="*/ 491 w 120"/>
                <a:gd name="T41" fmla="*/ 213 h 41"/>
                <a:gd name="T42" fmla="*/ 478 w 120"/>
                <a:gd name="T43" fmla="*/ 206 h 41"/>
                <a:gd name="T44" fmla="*/ 465 w 120"/>
                <a:gd name="T45" fmla="*/ 186 h 41"/>
                <a:gd name="T46" fmla="*/ 352 w 120"/>
                <a:gd name="T47" fmla="*/ 186 h 41"/>
                <a:gd name="T48" fmla="*/ 213 w 120"/>
                <a:gd name="T49" fmla="*/ 186 h 41"/>
                <a:gd name="T50" fmla="*/ 126 w 120"/>
                <a:gd name="T51" fmla="*/ 193 h 41"/>
                <a:gd name="T52" fmla="*/ 120 w 120"/>
                <a:gd name="T53" fmla="*/ 193 h 41"/>
                <a:gd name="T54" fmla="*/ 113 w 120"/>
                <a:gd name="T55" fmla="*/ 180 h 41"/>
                <a:gd name="T56" fmla="*/ 106 w 120"/>
                <a:gd name="T57" fmla="*/ 186 h 41"/>
                <a:gd name="T58" fmla="*/ 80 w 120"/>
                <a:gd name="T59" fmla="*/ 180 h 41"/>
                <a:gd name="T60" fmla="*/ 46 w 120"/>
                <a:gd name="T61" fmla="*/ 166 h 41"/>
                <a:gd name="T62" fmla="*/ 53 w 120"/>
                <a:gd name="T63" fmla="*/ 133 h 41"/>
                <a:gd name="T64" fmla="*/ 7 w 120"/>
                <a:gd name="T65" fmla="*/ 93 h 41"/>
                <a:gd name="T66" fmla="*/ 0 w 120"/>
                <a:gd name="T67" fmla="*/ 93 h 41"/>
                <a:gd name="T68" fmla="*/ 312 w 120"/>
                <a:gd name="T69" fmla="*/ 93 h 41"/>
                <a:gd name="T70" fmla="*/ 319 w 120"/>
                <a:gd name="T71" fmla="*/ 0 h 41"/>
                <a:gd name="T72" fmla="*/ 458 w 120"/>
                <a:gd name="T73" fmla="*/ 0 h 41"/>
                <a:gd name="T74" fmla="*/ 465 w 120"/>
                <a:gd name="T75" fmla="*/ 7 h 41"/>
                <a:gd name="T76" fmla="*/ 472 w 120"/>
                <a:gd name="T77" fmla="*/ 7 h 41"/>
                <a:gd name="T78" fmla="*/ 472 w 120"/>
                <a:gd name="T79" fmla="*/ 7 h 41"/>
                <a:gd name="T80" fmla="*/ 472 w 120"/>
                <a:gd name="T81" fmla="*/ 7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41"/>
                <a:gd name="T125" fmla="*/ 120 w 120"/>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41">
                  <a:moveTo>
                    <a:pt x="71" y="1"/>
                  </a:moveTo>
                  <a:cubicBezTo>
                    <a:pt x="72" y="1"/>
                    <a:pt x="72" y="1"/>
                    <a:pt x="72" y="1"/>
                  </a:cubicBezTo>
                  <a:cubicBezTo>
                    <a:pt x="74" y="1"/>
                    <a:pt x="75" y="3"/>
                    <a:pt x="76" y="3"/>
                  </a:cubicBezTo>
                  <a:cubicBezTo>
                    <a:pt x="77" y="4"/>
                    <a:pt x="77" y="4"/>
                    <a:pt x="78" y="4"/>
                  </a:cubicBezTo>
                  <a:cubicBezTo>
                    <a:pt x="78" y="3"/>
                    <a:pt x="79" y="3"/>
                    <a:pt x="80" y="3"/>
                  </a:cubicBezTo>
                  <a:cubicBezTo>
                    <a:pt x="81" y="3"/>
                    <a:pt x="81" y="3"/>
                    <a:pt x="82" y="3"/>
                  </a:cubicBezTo>
                  <a:cubicBezTo>
                    <a:pt x="82" y="3"/>
                    <a:pt x="82" y="3"/>
                    <a:pt x="82" y="4"/>
                  </a:cubicBezTo>
                  <a:cubicBezTo>
                    <a:pt x="84" y="4"/>
                    <a:pt x="83" y="6"/>
                    <a:pt x="83" y="8"/>
                  </a:cubicBezTo>
                  <a:cubicBezTo>
                    <a:pt x="85" y="8"/>
                    <a:pt x="94" y="7"/>
                    <a:pt x="95" y="8"/>
                  </a:cubicBezTo>
                  <a:cubicBezTo>
                    <a:pt x="96" y="9"/>
                    <a:pt x="93" y="11"/>
                    <a:pt x="96" y="11"/>
                  </a:cubicBezTo>
                  <a:cubicBezTo>
                    <a:pt x="99" y="11"/>
                    <a:pt x="101" y="11"/>
                    <a:pt x="103" y="11"/>
                  </a:cubicBezTo>
                  <a:cubicBezTo>
                    <a:pt x="103" y="15"/>
                    <a:pt x="103" y="18"/>
                    <a:pt x="103" y="21"/>
                  </a:cubicBezTo>
                  <a:cubicBezTo>
                    <a:pt x="104" y="21"/>
                    <a:pt x="119" y="21"/>
                    <a:pt x="119" y="22"/>
                  </a:cubicBezTo>
                  <a:cubicBezTo>
                    <a:pt x="119" y="25"/>
                    <a:pt x="119" y="28"/>
                    <a:pt x="119" y="31"/>
                  </a:cubicBezTo>
                  <a:cubicBezTo>
                    <a:pt x="119" y="33"/>
                    <a:pt x="120" y="39"/>
                    <a:pt x="119" y="40"/>
                  </a:cubicBezTo>
                  <a:cubicBezTo>
                    <a:pt x="118" y="41"/>
                    <a:pt x="114" y="40"/>
                    <a:pt x="113" y="40"/>
                  </a:cubicBezTo>
                  <a:cubicBezTo>
                    <a:pt x="109" y="40"/>
                    <a:pt x="105" y="40"/>
                    <a:pt x="101" y="40"/>
                  </a:cubicBezTo>
                  <a:cubicBezTo>
                    <a:pt x="95" y="40"/>
                    <a:pt x="89" y="40"/>
                    <a:pt x="84" y="40"/>
                  </a:cubicBezTo>
                  <a:cubicBezTo>
                    <a:pt x="84" y="39"/>
                    <a:pt x="84" y="37"/>
                    <a:pt x="84" y="35"/>
                  </a:cubicBezTo>
                  <a:cubicBezTo>
                    <a:pt x="82" y="35"/>
                    <a:pt x="81" y="35"/>
                    <a:pt x="80" y="35"/>
                  </a:cubicBezTo>
                  <a:cubicBezTo>
                    <a:pt x="80" y="31"/>
                    <a:pt x="79" y="32"/>
                    <a:pt x="74" y="32"/>
                  </a:cubicBezTo>
                  <a:cubicBezTo>
                    <a:pt x="72" y="32"/>
                    <a:pt x="72" y="32"/>
                    <a:pt x="72" y="31"/>
                  </a:cubicBezTo>
                  <a:cubicBezTo>
                    <a:pt x="72" y="29"/>
                    <a:pt x="72" y="28"/>
                    <a:pt x="70" y="28"/>
                  </a:cubicBezTo>
                  <a:cubicBezTo>
                    <a:pt x="64" y="28"/>
                    <a:pt x="59" y="28"/>
                    <a:pt x="53" y="28"/>
                  </a:cubicBezTo>
                  <a:cubicBezTo>
                    <a:pt x="46" y="28"/>
                    <a:pt x="39" y="28"/>
                    <a:pt x="32" y="28"/>
                  </a:cubicBezTo>
                  <a:cubicBezTo>
                    <a:pt x="28" y="28"/>
                    <a:pt x="23" y="28"/>
                    <a:pt x="19" y="29"/>
                  </a:cubicBezTo>
                  <a:cubicBezTo>
                    <a:pt x="19" y="29"/>
                    <a:pt x="19" y="29"/>
                    <a:pt x="18" y="29"/>
                  </a:cubicBezTo>
                  <a:cubicBezTo>
                    <a:pt x="18" y="29"/>
                    <a:pt x="18" y="28"/>
                    <a:pt x="17" y="27"/>
                  </a:cubicBezTo>
                  <a:cubicBezTo>
                    <a:pt x="17" y="28"/>
                    <a:pt x="16" y="27"/>
                    <a:pt x="16" y="28"/>
                  </a:cubicBezTo>
                  <a:cubicBezTo>
                    <a:pt x="14" y="28"/>
                    <a:pt x="13" y="28"/>
                    <a:pt x="12" y="27"/>
                  </a:cubicBezTo>
                  <a:cubicBezTo>
                    <a:pt x="11" y="25"/>
                    <a:pt x="7" y="26"/>
                    <a:pt x="7" y="25"/>
                  </a:cubicBezTo>
                  <a:cubicBezTo>
                    <a:pt x="7" y="24"/>
                    <a:pt x="8" y="21"/>
                    <a:pt x="8" y="20"/>
                  </a:cubicBezTo>
                  <a:cubicBezTo>
                    <a:pt x="7" y="18"/>
                    <a:pt x="1" y="17"/>
                    <a:pt x="1" y="14"/>
                  </a:cubicBezTo>
                  <a:cubicBezTo>
                    <a:pt x="1" y="14"/>
                    <a:pt x="0" y="14"/>
                    <a:pt x="0" y="14"/>
                  </a:cubicBezTo>
                  <a:cubicBezTo>
                    <a:pt x="15" y="14"/>
                    <a:pt x="31" y="14"/>
                    <a:pt x="47" y="14"/>
                  </a:cubicBezTo>
                  <a:cubicBezTo>
                    <a:pt x="49" y="13"/>
                    <a:pt x="46" y="0"/>
                    <a:pt x="48" y="0"/>
                  </a:cubicBezTo>
                  <a:cubicBezTo>
                    <a:pt x="55" y="0"/>
                    <a:pt x="62" y="0"/>
                    <a:pt x="69" y="0"/>
                  </a:cubicBezTo>
                  <a:cubicBezTo>
                    <a:pt x="69" y="0"/>
                    <a:pt x="70" y="1"/>
                    <a:pt x="70" y="1"/>
                  </a:cubicBezTo>
                  <a:cubicBezTo>
                    <a:pt x="71" y="1"/>
                    <a:pt x="71" y="1"/>
                    <a:pt x="71" y="1"/>
                  </a:cubicBezTo>
                  <a:cubicBezTo>
                    <a:pt x="71" y="1"/>
                    <a:pt x="71" y="1"/>
                    <a:pt x="71" y="1"/>
                  </a:cubicBezTo>
                  <a:cubicBezTo>
                    <a:pt x="71" y="1"/>
                    <a:pt x="71" y="1"/>
                    <a:pt x="71" y="1"/>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51" name="Freeform 2352"/>
            <p:cNvSpPr>
              <a:spLocks/>
            </p:cNvSpPr>
            <p:nvPr/>
          </p:nvSpPr>
          <p:spPr bwMode="auto">
            <a:xfrm>
              <a:off x="2307" y="1583"/>
              <a:ext cx="764" cy="479"/>
            </a:xfrm>
            <a:custGeom>
              <a:avLst/>
              <a:gdLst>
                <a:gd name="T0" fmla="*/ 266 w 115"/>
                <a:gd name="T1" fmla="*/ 47 h 72"/>
                <a:gd name="T2" fmla="*/ 319 w 115"/>
                <a:gd name="T3" fmla="*/ 47 h 72"/>
                <a:gd name="T4" fmla="*/ 319 w 115"/>
                <a:gd name="T5" fmla="*/ 0 h 72"/>
                <a:gd name="T6" fmla="*/ 399 w 115"/>
                <a:gd name="T7" fmla="*/ 0 h 72"/>
                <a:gd name="T8" fmla="*/ 545 w 115"/>
                <a:gd name="T9" fmla="*/ 0 h 72"/>
                <a:gd name="T10" fmla="*/ 598 w 115"/>
                <a:gd name="T11" fmla="*/ 0 h 72"/>
                <a:gd name="T12" fmla="*/ 631 w 115"/>
                <a:gd name="T13" fmla="*/ 7 h 72"/>
                <a:gd name="T14" fmla="*/ 631 w 115"/>
                <a:gd name="T15" fmla="*/ 47 h 72"/>
                <a:gd name="T16" fmla="*/ 678 w 115"/>
                <a:gd name="T17" fmla="*/ 47 h 72"/>
                <a:gd name="T18" fmla="*/ 678 w 115"/>
                <a:gd name="T19" fmla="*/ 93 h 72"/>
                <a:gd name="T20" fmla="*/ 731 w 115"/>
                <a:gd name="T21" fmla="*/ 93 h 72"/>
                <a:gd name="T22" fmla="*/ 757 w 115"/>
                <a:gd name="T23" fmla="*/ 93 h 72"/>
                <a:gd name="T24" fmla="*/ 757 w 115"/>
                <a:gd name="T25" fmla="*/ 166 h 72"/>
                <a:gd name="T26" fmla="*/ 757 w 115"/>
                <a:gd name="T27" fmla="*/ 233 h 72"/>
                <a:gd name="T28" fmla="*/ 757 w 115"/>
                <a:gd name="T29" fmla="*/ 306 h 72"/>
                <a:gd name="T30" fmla="*/ 744 w 115"/>
                <a:gd name="T31" fmla="*/ 299 h 72"/>
                <a:gd name="T32" fmla="*/ 737 w 115"/>
                <a:gd name="T33" fmla="*/ 299 h 72"/>
                <a:gd name="T34" fmla="*/ 698 w 115"/>
                <a:gd name="T35" fmla="*/ 306 h 72"/>
                <a:gd name="T36" fmla="*/ 671 w 115"/>
                <a:gd name="T37" fmla="*/ 326 h 72"/>
                <a:gd name="T38" fmla="*/ 658 w 115"/>
                <a:gd name="T39" fmla="*/ 319 h 72"/>
                <a:gd name="T40" fmla="*/ 658 w 115"/>
                <a:gd name="T41" fmla="*/ 319 h 72"/>
                <a:gd name="T42" fmla="*/ 644 w 115"/>
                <a:gd name="T43" fmla="*/ 319 h 72"/>
                <a:gd name="T44" fmla="*/ 638 w 115"/>
                <a:gd name="T45" fmla="*/ 319 h 72"/>
                <a:gd name="T46" fmla="*/ 638 w 115"/>
                <a:gd name="T47" fmla="*/ 353 h 72"/>
                <a:gd name="T48" fmla="*/ 631 w 115"/>
                <a:gd name="T49" fmla="*/ 399 h 72"/>
                <a:gd name="T50" fmla="*/ 598 w 115"/>
                <a:gd name="T51" fmla="*/ 426 h 72"/>
                <a:gd name="T52" fmla="*/ 565 w 115"/>
                <a:gd name="T53" fmla="*/ 446 h 72"/>
                <a:gd name="T54" fmla="*/ 492 w 115"/>
                <a:gd name="T55" fmla="*/ 472 h 72"/>
                <a:gd name="T56" fmla="*/ 312 w 115"/>
                <a:gd name="T57" fmla="*/ 479 h 72"/>
                <a:gd name="T58" fmla="*/ 286 w 115"/>
                <a:gd name="T59" fmla="*/ 459 h 72"/>
                <a:gd name="T60" fmla="*/ 259 w 115"/>
                <a:gd name="T61" fmla="*/ 459 h 72"/>
                <a:gd name="T62" fmla="*/ 259 w 115"/>
                <a:gd name="T63" fmla="*/ 419 h 72"/>
                <a:gd name="T64" fmla="*/ 219 w 115"/>
                <a:gd name="T65" fmla="*/ 419 h 72"/>
                <a:gd name="T66" fmla="*/ 206 w 115"/>
                <a:gd name="T67" fmla="*/ 412 h 72"/>
                <a:gd name="T68" fmla="*/ 213 w 115"/>
                <a:gd name="T69" fmla="*/ 406 h 72"/>
                <a:gd name="T70" fmla="*/ 186 w 115"/>
                <a:gd name="T71" fmla="*/ 399 h 72"/>
                <a:gd name="T72" fmla="*/ 173 w 115"/>
                <a:gd name="T73" fmla="*/ 393 h 72"/>
                <a:gd name="T74" fmla="*/ 153 w 115"/>
                <a:gd name="T75" fmla="*/ 393 h 72"/>
                <a:gd name="T76" fmla="*/ 173 w 115"/>
                <a:gd name="T77" fmla="*/ 326 h 72"/>
                <a:gd name="T78" fmla="*/ 100 w 115"/>
                <a:gd name="T79" fmla="*/ 326 h 72"/>
                <a:gd name="T80" fmla="*/ 0 w 115"/>
                <a:gd name="T81" fmla="*/ 326 h 72"/>
                <a:gd name="T82" fmla="*/ 0 w 115"/>
                <a:gd name="T83" fmla="*/ 146 h 72"/>
                <a:gd name="T84" fmla="*/ 0 w 115"/>
                <a:gd name="T85" fmla="*/ 106 h 72"/>
                <a:gd name="T86" fmla="*/ 13 w 115"/>
                <a:gd name="T87" fmla="*/ 93 h 72"/>
                <a:gd name="T88" fmla="*/ 100 w 115"/>
                <a:gd name="T89" fmla="*/ 93 h 72"/>
                <a:gd name="T90" fmla="*/ 233 w 115"/>
                <a:gd name="T91" fmla="*/ 93 h 72"/>
                <a:gd name="T92" fmla="*/ 233 w 115"/>
                <a:gd name="T93" fmla="*/ 47 h 72"/>
                <a:gd name="T94" fmla="*/ 266 w 115"/>
                <a:gd name="T95" fmla="*/ 47 h 72"/>
                <a:gd name="T96" fmla="*/ 266 w 115"/>
                <a:gd name="T97" fmla="*/ 47 h 72"/>
                <a:gd name="T98" fmla="*/ 266 w 115"/>
                <a:gd name="T99" fmla="*/ 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72"/>
                <a:gd name="T152" fmla="*/ 115 w 11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72">
                  <a:moveTo>
                    <a:pt x="40" y="7"/>
                  </a:moveTo>
                  <a:cubicBezTo>
                    <a:pt x="42" y="7"/>
                    <a:pt x="45" y="7"/>
                    <a:pt x="48" y="7"/>
                  </a:cubicBezTo>
                  <a:cubicBezTo>
                    <a:pt x="48" y="6"/>
                    <a:pt x="47" y="0"/>
                    <a:pt x="48" y="0"/>
                  </a:cubicBezTo>
                  <a:cubicBezTo>
                    <a:pt x="52" y="0"/>
                    <a:pt x="56" y="0"/>
                    <a:pt x="60" y="0"/>
                  </a:cubicBezTo>
                  <a:cubicBezTo>
                    <a:pt x="67" y="0"/>
                    <a:pt x="74" y="0"/>
                    <a:pt x="82" y="0"/>
                  </a:cubicBezTo>
                  <a:cubicBezTo>
                    <a:pt x="84" y="0"/>
                    <a:pt x="87" y="0"/>
                    <a:pt x="90" y="0"/>
                  </a:cubicBezTo>
                  <a:cubicBezTo>
                    <a:pt x="90" y="0"/>
                    <a:pt x="95" y="0"/>
                    <a:pt x="95" y="1"/>
                  </a:cubicBezTo>
                  <a:cubicBezTo>
                    <a:pt x="95" y="3"/>
                    <a:pt x="95" y="5"/>
                    <a:pt x="95" y="7"/>
                  </a:cubicBezTo>
                  <a:cubicBezTo>
                    <a:pt x="98" y="7"/>
                    <a:pt x="100" y="7"/>
                    <a:pt x="102" y="7"/>
                  </a:cubicBezTo>
                  <a:cubicBezTo>
                    <a:pt x="102" y="10"/>
                    <a:pt x="102" y="12"/>
                    <a:pt x="102" y="14"/>
                  </a:cubicBezTo>
                  <a:cubicBezTo>
                    <a:pt x="105" y="14"/>
                    <a:pt x="108" y="15"/>
                    <a:pt x="110" y="14"/>
                  </a:cubicBezTo>
                  <a:cubicBezTo>
                    <a:pt x="111" y="14"/>
                    <a:pt x="113" y="14"/>
                    <a:pt x="114" y="14"/>
                  </a:cubicBezTo>
                  <a:cubicBezTo>
                    <a:pt x="114" y="18"/>
                    <a:pt x="114" y="22"/>
                    <a:pt x="114" y="25"/>
                  </a:cubicBezTo>
                  <a:cubicBezTo>
                    <a:pt x="114" y="28"/>
                    <a:pt x="115" y="33"/>
                    <a:pt x="114" y="35"/>
                  </a:cubicBezTo>
                  <a:cubicBezTo>
                    <a:pt x="114" y="39"/>
                    <a:pt x="114" y="42"/>
                    <a:pt x="114" y="46"/>
                  </a:cubicBezTo>
                  <a:cubicBezTo>
                    <a:pt x="113" y="46"/>
                    <a:pt x="113" y="46"/>
                    <a:pt x="112" y="45"/>
                  </a:cubicBezTo>
                  <a:cubicBezTo>
                    <a:pt x="112" y="45"/>
                    <a:pt x="112" y="45"/>
                    <a:pt x="111" y="45"/>
                  </a:cubicBezTo>
                  <a:cubicBezTo>
                    <a:pt x="110" y="47"/>
                    <a:pt x="107" y="46"/>
                    <a:pt x="105" y="46"/>
                  </a:cubicBezTo>
                  <a:cubicBezTo>
                    <a:pt x="104" y="47"/>
                    <a:pt x="103" y="49"/>
                    <a:pt x="101" y="49"/>
                  </a:cubicBezTo>
                  <a:cubicBezTo>
                    <a:pt x="100" y="48"/>
                    <a:pt x="100" y="48"/>
                    <a:pt x="99" y="48"/>
                  </a:cubicBezTo>
                  <a:cubicBezTo>
                    <a:pt x="99" y="48"/>
                    <a:pt x="99" y="48"/>
                    <a:pt x="99" y="48"/>
                  </a:cubicBezTo>
                  <a:cubicBezTo>
                    <a:pt x="98" y="48"/>
                    <a:pt x="97" y="48"/>
                    <a:pt x="97" y="48"/>
                  </a:cubicBezTo>
                  <a:cubicBezTo>
                    <a:pt x="96" y="48"/>
                    <a:pt x="96" y="48"/>
                    <a:pt x="96" y="48"/>
                  </a:cubicBezTo>
                  <a:cubicBezTo>
                    <a:pt x="96" y="50"/>
                    <a:pt x="96" y="51"/>
                    <a:pt x="96" y="53"/>
                  </a:cubicBezTo>
                  <a:cubicBezTo>
                    <a:pt x="96" y="55"/>
                    <a:pt x="95" y="58"/>
                    <a:pt x="95" y="60"/>
                  </a:cubicBezTo>
                  <a:cubicBezTo>
                    <a:pt x="95" y="63"/>
                    <a:pt x="92" y="63"/>
                    <a:pt x="90" y="64"/>
                  </a:cubicBezTo>
                  <a:cubicBezTo>
                    <a:pt x="88" y="65"/>
                    <a:pt x="87" y="66"/>
                    <a:pt x="85" y="67"/>
                  </a:cubicBezTo>
                  <a:cubicBezTo>
                    <a:pt x="81" y="67"/>
                    <a:pt x="78" y="72"/>
                    <a:pt x="74" y="71"/>
                  </a:cubicBezTo>
                  <a:cubicBezTo>
                    <a:pt x="65" y="72"/>
                    <a:pt x="56" y="72"/>
                    <a:pt x="47" y="72"/>
                  </a:cubicBezTo>
                  <a:cubicBezTo>
                    <a:pt x="47" y="69"/>
                    <a:pt x="45" y="69"/>
                    <a:pt x="43" y="69"/>
                  </a:cubicBezTo>
                  <a:cubicBezTo>
                    <a:pt x="42" y="69"/>
                    <a:pt x="39" y="69"/>
                    <a:pt x="39" y="69"/>
                  </a:cubicBezTo>
                  <a:cubicBezTo>
                    <a:pt x="39" y="67"/>
                    <a:pt x="39" y="65"/>
                    <a:pt x="39" y="63"/>
                  </a:cubicBezTo>
                  <a:cubicBezTo>
                    <a:pt x="37" y="63"/>
                    <a:pt x="35" y="63"/>
                    <a:pt x="33" y="63"/>
                  </a:cubicBezTo>
                  <a:cubicBezTo>
                    <a:pt x="33" y="62"/>
                    <a:pt x="32" y="61"/>
                    <a:pt x="31" y="62"/>
                  </a:cubicBezTo>
                  <a:cubicBezTo>
                    <a:pt x="31" y="61"/>
                    <a:pt x="31" y="61"/>
                    <a:pt x="32" y="61"/>
                  </a:cubicBezTo>
                  <a:cubicBezTo>
                    <a:pt x="30" y="62"/>
                    <a:pt x="29" y="61"/>
                    <a:pt x="28" y="60"/>
                  </a:cubicBezTo>
                  <a:cubicBezTo>
                    <a:pt x="27" y="60"/>
                    <a:pt x="26" y="59"/>
                    <a:pt x="26" y="59"/>
                  </a:cubicBezTo>
                  <a:cubicBezTo>
                    <a:pt x="25" y="59"/>
                    <a:pt x="24" y="59"/>
                    <a:pt x="23" y="59"/>
                  </a:cubicBezTo>
                  <a:cubicBezTo>
                    <a:pt x="20" y="56"/>
                    <a:pt x="25" y="52"/>
                    <a:pt x="26" y="49"/>
                  </a:cubicBezTo>
                  <a:cubicBezTo>
                    <a:pt x="22" y="49"/>
                    <a:pt x="19" y="49"/>
                    <a:pt x="15" y="49"/>
                  </a:cubicBezTo>
                  <a:cubicBezTo>
                    <a:pt x="10" y="49"/>
                    <a:pt x="5" y="49"/>
                    <a:pt x="0" y="49"/>
                  </a:cubicBezTo>
                  <a:cubicBezTo>
                    <a:pt x="0" y="40"/>
                    <a:pt x="0" y="31"/>
                    <a:pt x="0" y="22"/>
                  </a:cubicBezTo>
                  <a:cubicBezTo>
                    <a:pt x="0" y="20"/>
                    <a:pt x="0" y="18"/>
                    <a:pt x="0" y="16"/>
                  </a:cubicBezTo>
                  <a:cubicBezTo>
                    <a:pt x="0" y="14"/>
                    <a:pt x="0" y="14"/>
                    <a:pt x="2" y="14"/>
                  </a:cubicBezTo>
                  <a:cubicBezTo>
                    <a:pt x="6" y="14"/>
                    <a:pt x="11" y="14"/>
                    <a:pt x="15" y="14"/>
                  </a:cubicBezTo>
                  <a:cubicBezTo>
                    <a:pt x="22" y="14"/>
                    <a:pt x="29" y="14"/>
                    <a:pt x="35" y="14"/>
                  </a:cubicBezTo>
                  <a:cubicBezTo>
                    <a:pt x="35" y="12"/>
                    <a:pt x="35" y="10"/>
                    <a:pt x="35" y="7"/>
                  </a:cubicBezTo>
                  <a:cubicBezTo>
                    <a:pt x="37" y="7"/>
                    <a:pt x="38" y="7"/>
                    <a:pt x="40" y="7"/>
                  </a:cubicBezTo>
                  <a:cubicBezTo>
                    <a:pt x="40" y="7"/>
                    <a:pt x="40" y="7"/>
                    <a:pt x="40" y="7"/>
                  </a:cubicBezTo>
                  <a:cubicBezTo>
                    <a:pt x="40" y="7"/>
                    <a:pt x="40" y="7"/>
                    <a:pt x="40" y="7"/>
                  </a:cubicBezTo>
                </a:path>
              </a:pathLst>
            </a:custGeom>
            <a:solidFill>
              <a:schemeClr val="accent3">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52" name="Freeform 2353"/>
            <p:cNvSpPr>
              <a:spLocks/>
            </p:cNvSpPr>
            <p:nvPr/>
          </p:nvSpPr>
          <p:spPr bwMode="auto">
            <a:xfrm>
              <a:off x="420" y="1610"/>
              <a:ext cx="758" cy="605"/>
            </a:xfrm>
            <a:custGeom>
              <a:avLst/>
              <a:gdLst>
                <a:gd name="T0" fmla="*/ 0 w 114"/>
                <a:gd name="T1" fmla="*/ 27 h 91"/>
                <a:gd name="T2" fmla="*/ 53 w 114"/>
                <a:gd name="T3" fmla="*/ 40 h 91"/>
                <a:gd name="T4" fmla="*/ 80 w 114"/>
                <a:gd name="T5" fmla="*/ 27 h 91"/>
                <a:gd name="T6" fmla="*/ 133 w 114"/>
                <a:gd name="T7" fmla="*/ 7 h 91"/>
                <a:gd name="T8" fmla="*/ 146 w 114"/>
                <a:gd name="T9" fmla="*/ 47 h 91"/>
                <a:gd name="T10" fmla="*/ 193 w 114"/>
                <a:gd name="T11" fmla="*/ 126 h 91"/>
                <a:gd name="T12" fmla="*/ 219 w 114"/>
                <a:gd name="T13" fmla="*/ 186 h 91"/>
                <a:gd name="T14" fmla="*/ 253 w 114"/>
                <a:gd name="T15" fmla="*/ 186 h 91"/>
                <a:gd name="T16" fmla="*/ 273 w 114"/>
                <a:gd name="T17" fmla="*/ 193 h 91"/>
                <a:gd name="T18" fmla="*/ 313 w 114"/>
                <a:gd name="T19" fmla="*/ 193 h 91"/>
                <a:gd name="T20" fmla="*/ 339 w 114"/>
                <a:gd name="T21" fmla="*/ 186 h 91"/>
                <a:gd name="T22" fmla="*/ 372 w 114"/>
                <a:gd name="T23" fmla="*/ 153 h 91"/>
                <a:gd name="T24" fmla="*/ 426 w 114"/>
                <a:gd name="T25" fmla="*/ 140 h 91"/>
                <a:gd name="T26" fmla="*/ 432 w 114"/>
                <a:gd name="T27" fmla="*/ 206 h 91"/>
                <a:gd name="T28" fmla="*/ 485 w 114"/>
                <a:gd name="T29" fmla="*/ 206 h 91"/>
                <a:gd name="T30" fmla="*/ 592 w 114"/>
                <a:gd name="T31" fmla="*/ 273 h 91"/>
                <a:gd name="T32" fmla="*/ 705 w 114"/>
                <a:gd name="T33" fmla="*/ 352 h 91"/>
                <a:gd name="T34" fmla="*/ 692 w 114"/>
                <a:gd name="T35" fmla="*/ 379 h 91"/>
                <a:gd name="T36" fmla="*/ 711 w 114"/>
                <a:gd name="T37" fmla="*/ 406 h 91"/>
                <a:gd name="T38" fmla="*/ 692 w 114"/>
                <a:gd name="T39" fmla="*/ 465 h 91"/>
                <a:gd name="T40" fmla="*/ 751 w 114"/>
                <a:gd name="T41" fmla="*/ 525 h 91"/>
                <a:gd name="T42" fmla="*/ 758 w 114"/>
                <a:gd name="T43" fmla="*/ 578 h 91"/>
                <a:gd name="T44" fmla="*/ 725 w 114"/>
                <a:gd name="T45" fmla="*/ 605 h 91"/>
                <a:gd name="T46" fmla="*/ 678 w 114"/>
                <a:gd name="T47" fmla="*/ 572 h 91"/>
                <a:gd name="T48" fmla="*/ 638 w 114"/>
                <a:gd name="T49" fmla="*/ 558 h 91"/>
                <a:gd name="T50" fmla="*/ 638 w 114"/>
                <a:gd name="T51" fmla="*/ 558 h 91"/>
                <a:gd name="T52" fmla="*/ 532 w 114"/>
                <a:gd name="T53" fmla="*/ 532 h 91"/>
                <a:gd name="T54" fmla="*/ 492 w 114"/>
                <a:gd name="T55" fmla="*/ 512 h 91"/>
                <a:gd name="T56" fmla="*/ 439 w 114"/>
                <a:gd name="T57" fmla="*/ 505 h 91"/>
                <a:gd name="T58" fmla="*/ 379 w 114"/>
                <a:gd name="T59" fmla="*/ 445 h 91"/>
                <a:gd name="T60" fmla="*/ 339 w 114"/>
                <a:gd name="T61" fmla="*/ 425 h 91"/>
                <a:gd name="T62" fmla="*/ 293 w 114"/>
                <a:gd name="T63" fmla="*/ 419 h 91"/>
                <a:gd name="T64" fmla="*/ 180 w 114"/>
                <a:gd name="T65" fmla="*/ 419 h 91"/>
                <a:gd name="T66" fmla="*/ 180 w 114"/>
                <a:gd name="T67" fmla="*/ 412 h 91"/>
                <a:gd name="T68" fmla="*/ 160 w 114"/>
                <a:gd name="T69" fmla="*/ 419 h 91"/>
                <a:gd name="T70" fmla="*/ 153 w 114"/>
                <a:gd name="T71" fmla="*/ 412 h 91"/>
                <a:gd name="T72" fmla="*/ 133 w 114"/>
                <a:gd name="T73" fmla="*/ 386 h 91"/>
                <a:gd name="T74" fmla="*/ 140 w 114"/>
                <a:gd name="T75" fmla="*/ 332 h 91"/>
                <a:gd name="T76" fmla="*/ 133 w 114"/>
                <a:gd name="T77" fmla="*/ 299 h 91"/>
                <a:gd name="T78" fmla="*/ 100 w 114"/>
                <a:gd name="T79" fmla="*/ 266 h 91"/>
                <a:gd name="T80" fmla="*/ 66 w 114"/>
                <a:gd name="T81" fmla="*/ 219 h 91"/>
                <a:gd name="T82" fmla="*/ 7 w 114"/>
                <a:gd name="T83" fmla="*/ 160 h 91"/>
                <a:gd name="T84" fmla="*/ 7 w 114"/>
                <a:gd name="T85" fmla="*/ 153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91"/>
                <a:gd name="T131" fmla="*/ 114 w 114"/>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91">
                  <a:moveTo>
                    <a:pt x="1" y="23"/>
                  </a:moveTo>
                  <a:cubicBezTo>
                    <a:pt x="1" y="17"/>
                    <a:pt x="1" y="10"/>
                    <a:pt x="0" y="4"/>
                  </a:cubicBezTo>
                  <a:cubicBezTo>
                    <a:pt x="4" y="4"/>
                    <a:pt x="1" y="9"/>
                    <a:pt x="4" y="8"/>
                  </a:cubicBezTo>
                  <a:cubicBezTo>
                    <a:pt x="7" y="9"/>
                    <a:pt x="6" y="8"/>
                    <a:pt x="8" y="6"/>
                  </a:cubicBezTo>
                  <a:cubicBezTo>
                    <a:pt x="8" y="6"/>
                    <a:pt x="9" y="7"/>
                    <a:pt x="9" y="6"/>
                  </a:cubicBezTo>
                  <a:cubicBezTo>
                    <a:pt x="10" y="5"/>
                    <a:pt x="11" y="5"/>
                    <a:pt x="12" y="4"/>
                  </a:cubicBezTo>
                  <a:cubicBezTo>
                    <a:pt x="13" y="4"/>
                    <a:pt x="15" y="3"/>
                    <a:pt x="16" y="2"/>
                  </a:cubicBezTo>
                  <a:cubicBezTo>
                    <a:pt x="18" y="0"/>
                    <a:pt x="17" y="0"/>
                    <a:pt x="20" y="1"/>
                  </a:cubicBezTo>
                  <a:cubicBezTo>
                    <a:pt x="22" y="1"/>
                    <a:pt x="22" y="3"/>
                    <a:pt x="23" y="4"/>
                  </a:cubicBezTo>
                  <a:cubicBezTo>
                    <a:pt x="24" y="5"/>
                    <a:pt x="23" y="6"/>
                    <a:pt x="22" y="7"/>
                  </a:cubicBezTo>
                  <a:cubicBezTo>
                    <a:pt x="21" y="8"/>
                    <a:pt x="23" y="7"/>
                    <a:pt x="23" y="8"/>
                  </a:cubicBezTo>
                  <a:cubicBezTo>
                    <a:pt x="26" y="12"/>
                    <a:pt x="25" y="15"/>
                    <a:pt x="29" y="19"/>
                  </a:cubicBezTo>
                  <a:cubicBezTo>
                    <a:pt x="31" y="21"/>
                    <a:pt x="31" y="20"/>
                    <a:pt x="31" y="23"/>
                  </a:cubicBezTo>
                  <a:cubicBezTo>
                    <a:pt x="31" y="25"/>
                    <a:pt x="30" y="28"/>
                    <a:pt x="33" y="28"/>
                  </a:cubicBezTo>
                  <a:cubicBezTo>
                    <a:pt x="34" y="28"/>
                    <a:pt x="35" y="27"/>
                    <a:pt x="36" y="27"/>
                  </a:cubicBezTo>
                  <a:cubicBezTo>
                    <a:pt x="36" y="27"/>
                    <a:pt x="37" y="28"/>
                    <a:pt x="38" y="28"/>
                  </a:cubicBezTo>
                  <a:cubicBezTo>
                    <a:pt x="39" y="28"/>
                    <a:pt x="39" y="26"/>
                    <a:pt x="40" y="26"/>
                  </a:cubicBezTo>
                  <a:cubicBezTo>
                    <a:pt x="40" y="27"/>
                    <a:pt x="40" y="28"/>
                    <a:pt x="41" y="29"/>
                  </a:cubicBezTo>
                  <a:cubicBezTo>
                    <a:pt x="41" y="29"/>
                    <a:pt x="41" y="29"/>
                    <a:pt x="42" y="29"/>
                  </a:cubicBezTo>
                  <a:cubicBezTo>
                    <a:pt x="44" y="27"/>
                    <a:pt x="45" y="27"/>
                    <a:pt x="47" y="29"/>
                  </a:cubicBezTo>
                  <a:cubicBezTo>
                    <a:pt x="48" y="29"/>
                    <a:pt x="49" y="29"/>
                    <a:pt x="50" y="28"/>
                  </a:cubicBezTo>
                  <a:cubicBezTo>
                    <a:pt x="50" y="28"/>
                    <a:pt x="50" y="28"/>
                    <a:pt x="51" y="28"/>
                  </a:cubicBezTo>
                  <a:cubicBezTo>
                    <a:pt x="54" y="28"/>
                    <a:pt x="54" y="24"/>
                    <a:pt x="54" y="23"/>
                  </a:cubicBezTo>
                  <a:cubicBezTo>
                    <a:pt x="55" y="25"/>
                    <a:pt x="55" y="23"/>
                    <a:pt x="56" y="23"/>
                  </a:cubicBezTo>
                  <a:cubicBezTo>
                    <a:pt x="57" y="22"/>
                    <a:pt x="55" y="20"/>
                    <a:pt x="55" y="20"/>
                  </a:cubicBezTo>
                  <a:cubicBezTo>
                    <a:pt x="57" y="20"/>
                    <a:pt x="64" y="18"/>
                    <a:pt x="64" y="21"/>
                  </a:cubicBezTo>
                  <a:cubicBezTo>
                    <a:pt x="64" y="21"/>
                    <a:pt x="65" y="21"/>
                    <a:pt x="65" y="21"/>
                  </a:cubicBezTo>
                  <a:cubicBezTo>
                    <a:pt x="65" y="24"/>
                    <a:pt x="65" y="28"/>
                    <a:pt x="65" y="31"/>
                  </a:cubicBezTo>
                  <a:cubicBezTo>
                    <a:pt x="67" y="31"/>
                    <a:pt x="70" y="31"/>
                    <a:pt x="72" y="31"/>
                  </a:cubicBezTo>
                  <a:cubicBezTo>
                    <a:pt x="72" y="31"/>
                    <a:pt x="73" y="31"/>
                    <a:pt x="73" y="31"/>
                  </a:cubicBezTo>
                  <a:cubicBezTo>
                    <a:pt x="78" y="31"/>
                    <a:pt x="83" y="31"/>
                    <a:pt x="89" y="31"/>
                  </a:cubicBezTo>
                  <a:cubicBezTo>
                    <a:pt x="89" y="32"/>
                    <a:pt x="88" y="41"/>
                    <a:pt x="89" y="41"/>
                  </a:cubicBezTo>
                  <a:cubicBezTo>
                    <a:pt x="90" y="41"/>
                    <a:pt x="90" y="51"/>
                    <a:pt x="90" y="53"/>
                  </a:cubicBezTo>
                  <a:cubicBezTo>
                    <a:pt x="95" y="53"/>
                    <a:pt x="102" y="54"/>
                    <a:pt x="106" y="53"/>
                  </a:cubicBezTo>
                  <a:cubicBezTo>
                    <a:pt x="105" y="54"/>
                    <a:pt x="104" y="55"/>
                    <a:pt x="105" y="55"/>
                  </a:cubicBezTo>
                  <a:cubicBezTo>
                    <a:pt x="106" y="57"/>
                    <a:pt x="105" y="56"/>
                    <a:pt x="104" y="57"/>
                  </a:cubicBezTo>
                  <a:cubicBezTo>
                    <a:pt x="104" y="59"/>
                    <a:pt x="102" y="60"/>
                    <a:pt x="102" y="62"/>
                  </a:cubicBezTo>
                  <a:cubicBezTo>
                    <a:pt x="103" y="62"/>
                    <a:pt x="106" y="60"/>
                    <a:pt x="107" y="61"/>
                  </a:cubicBezTo>
                  <a:cubicBezTo>
                    <a:pt x="108" y="62"/>
                    <a:pt x="109" y="64"/>
                    <a:pt x="107" y="64"/>
                  </a:cubicBezTo>
                  <a:cubicBezTo>
                    <a:pt x="105" y="63"/>
                    <a:pt x="104" y="68"/>
                    <a:pt x="104" y="70"/>
                  </a:cubicBezTo>
                  <a:cubicBezTo>
                    <a:pt x="105" y="72"/>
                    <a:pt x="108" y="73"/>
                    <a:pt x="111" y="73"/>
                  </a:cubicBezTo>
                  <a:cubicBezTo>
                    <a:pt x="114" y="73"/>
                    <a:pt x="113" y="75"/>
                    <a:pt x="113" y="79"/>
                  </a:cubicBezTo>
                  <a:cubicBezTo>
                    <a:pt x="113" y="80"/>
                    <a:pt x="113" y="82"/>
                    <a:pt x="113" y="84"/>
                  </a:cubicBezTo>
                  <a:cubicBezTo>
                    <a:pt x="113" y="85"/>
                    <a:pt x="114" y="87"/>
                    <a:pt x="114" y="87"/>
                  </a:cubicBezTo>
                  <a:cubicBezTo>
                    <a:pt x="114" y="88"/>
                    <a:pt x="114" y="91"/>
                    <a:pt x="112" y="90"/>
                  </a:cubicBezTo>
                  <a:cubicBezTo>
                    <a:pt x="111" y="90"/>
                    <a:pt x="110" y="91"/>
                    <a:pt x="109" y="91"/>
                  </a:cubicBezTo>
                  <a:cubicBezTo>
                    <a:pt x="107" y="91"/>
                    <a:pt x="105" y="89"/>
                    <a:pt x="103" y="88"/>
                  </a:cubicBezTo>
                  <a:cubicBezTo>
                    <a:pt x="105" y="87"/>
                    <a:pt x="104" y="86"/>
                    <a:pt x="102" y="86"/>
                  </a:cubicBezTo>
                  <a:cubicBezTo>
                    <a:pt x="101" y="85"/>
                    <a:pt x="100" y="84"/>
                    <a:pt x="98" y="84"/>
                  </a:cubicBezTo>
                  <a:cubicBezTo>
                    <a:pt x="98" y="84"/>
                    <a:pt x="97" y="84"/>
                    <a:pt x="96" y="84"/>
                  </a:cubicBezTo>
                  <a:cubicBezTo>
                    <a:pt x="96" y="84"/>
                    <a:pt x="96" y="84"/>
                    <a:pt x="96" y="84"/>
                  </a:cubicBezTo>
                  <a:cubicBezTo>
                    <a:pt x="96" y="84"/>
                    <a:pt x="96" y="84"/>
                    <a:pt x="96" y="84"/>
                  </a:cubicBezTo>
                  <a:cubicBezTo>
                    <a:pt x="93" y="82"/>
                    <a:pt x="90" y="80"/>
                    <a:pt x="86" y="80"/>
                  </a:cubicBezTo>
                  <a:cubicBezTo>
                    <a:pt x="84" y="79"/>
                    <a:pt x="82" y="80"/>
                    <a:pt x="80" y="80"/>
                  </a:cubicBezTo>
                  <a:cubicBezTo>
                    <a:pt x="78" y="80"/>
                    <a:pt x="77" y="79"/>
                    <a:pt x="75" y="79"/>
                  </a:cubicBezTo>
                  <a:cubicBezTo>
                    <a:pt x="73" y="79"/>
                    <a:pt x="75" y="77"/>
                    <a:pt x="74" y="77"/>
                  </a:cubicBezTo>
                  <a:cubicBezTo>
                    <a:pt x="73" y="77"/>
                    <a:pt x="71" y="77"/>
                    <a:pt x="70" y="77"/>
                  </a:cubicBezTo>
                  <a:cubicBezTo>
                    <a:pt x="71" y="75"/>
                    <a:pt x="68" y="76"/>
                    <a:pt x="66" y="76"/>
                  </a:cubicBezTo>
                  <a:cubicBezTo>
                    <a:pt x="66" y="73"/>
                    <a:pt x="67" y="70"/>
                    <a:pt x="64" y="69"/>
                  </a:cubicBezTo>
                  <a:cubicBezTo>
                    <a:pt x="62" y="67"/>
                    <a:pt x="59" y="68"/>
                    <a:pt x="57" y="67"/>
                  </a:cubicBezTo>
                  <a:cubicBezTo>
                    <a:pt x="55" y="67"/>
                    <a:pt x="54" y="64"/>
                    <a:pt x="51" y="64"/>
                  </a:cubicBezTo>
                  <a:cubicBezTo>
                    <a:pt x="51" y="64"/>
                    <a:pt x="51" y="64"/>
                    <a:pt x="51" y="64"/>
                  </a:cubicBezTo>
                  <a:cubicBezTo>
                    <a:pt x="50" y="63"/>
                    <a:pt x="50" y="63"/>
                    <a:pt x="49" y="63"/>
                  </a:cubicBezTo>
                  <a:cubicBezTo>
                    <a:pt x="47" y="61"/>
                    <a:pt x="45" y="63"/>
                    <a:pt x="44" y="63"/>
                  </a:cubicBezTo>
                  <a:cubicBezTo>
                    <a:pt x="40" y="60"/>
                    <a:pt x="37" y="65"/>
                    <a:pt x="34" y="62"/>
                  </a:cubicBezTo>
                  <a:cubicBezTo>
                    <a:pt x="33" y="60"/>
                    <a:pt x="31" y="64"/>
                    <a:pt x="27" y="63"/>
                  </a:cubicBezTo>
                  <a:cubicBezTo>
                    <a:pt x="27" y="63"/>
                    <a:pt x="27" y="63"/>
                    <a:pt x="27" y="63"/>
                  </a:cubicBezTo>
                  <a:cubicBezTo>
                    <a:pt x="27" y="63"/>
                    <a:pt x="27" y="62"/>
                    <a:pt x="27" y="62"/>
                  </a:cubicBezTo>
                  <a:cubicBezTo>
                    <a:pt x="26" y="63"/>
                    <a:pt x="26" y="62"/>
                    <a:pt x="25" y="63"/>
                  </a:cubicBezTo>
                  <a:cubicBezTo>
                    <a:pt x="25" y="63"/>
                    <a:pt x="25" y="63"/>
                    <a:pt x="24" y="63"/>
                  </a:cubicBezTo>
                  <a:cubicBezTo>
                    <a:pt x="24" y="63"/>
                    <a:pt x="24" y="63"/>
                    <a:pt x="24" y="63"/>
                  </a:cubicBezTo>
                  <a:cubicBezTo>
                    <a:pt x="24" y="62"/>
                    <a:pt x="23" y="62"/>
                    <a:pt x="23" y="62"/>
                  </a:cubicBezTo>
                  <a:cubicBezTo>
                    <a:pt x="22" y="61"/>
                    <a:pt x="21" y="59"/>
                    <a:pt x="21" y="58"/>
                  </a:cubicBezTo>
                  <a:cubicBezTo>
                    <a:pt x="21" y="58"/>
                    <a:pt x="21" y="58"/>
                    <a:pt x="20" y="58"/>
                  </a:cubicBezTo>
                  <a:cubicBezTo>
                    <a:pt x="17" y="58"/>
                    <a:pt x="19" y="55"/>
                    <a:pt x="21" y="54"/>
                  </a:cubicBezTo>
                  <a:cubicBezTo>
                    <a:pt x="23" y="54"/>
                    <a:pt x="22" y="51"/>
                    <a:pt x="21" y="50"/>
                  </a:cubicBezTo>
                  <a:cubicBezTo>
                    <a:pt x="21" y="49"/>
                    <a:pt x="20" y="49"/>
                    <a:pt x="20" y="48"/>
                  </a:cubicBezTo>
                  <a:cubicBezTo>
                    <a:pt x="20" y="47"/>
                    <a:pt x="21" y="46"/>
                    <a:pt x="20" y="45"/>
                  </a:cubicBezTo>
                  <a:cubicBezTo>
                    <a:pt x="19" y="43"/>
                    <a:pt x="18" y="44"/>
                    <a:pt x="17" y="43"/>
                  </a:cubicBezTo>
                  <a:cubicBezTo>
                    <a:pt x="16" y="42"/>
                    <a:pt x="17" y="41"/>
                    <a:pt x="15" y="40"/>
                  </a:cubicBezTo>
                  <a:cubicBezTo>
                    <a:pt x="14" y="41"/>
                    <a:pt x="13" y="40"/>
                    <a:pt x="13" y="39"/>
                  </a:cubicBezTo>
                  <a:cubicBezTo>
                    <a:pt x="12" y="37"/>
                    <a:pt x="13" y="32"/>
                    <a:pt x="10" y="33"/>
                  </a:cubicBezTo>
                  <a:cubicBezTo>
                    <a:pt x="7" y="30"/>
                    <a:pt x="5" y="27"/>
                    <a:pt x="2" y="24"/>
                  </a:cubicBezTo>
                  <a:cubicBezTo>
                    <a:pt x="2" y="24"/>
                    <a:pt x="2" y="24"/>
                    <a:pt x="1" y="24"/>
                  </a:cubicBezTo>
                  <a:cubicBezTo>
                    <a:pt x="1" y="23"/>
                    <a:pt x="1" y="23"/>
                    <a:pt x="1" y="23"/>
                  </a:cubicBezTo>
                  <a:cubicBezTo>
                    <a:pt x="1" y="23"/>
                    <a:pt x="1" y="23"/>
                    <a:pt x="1" y="23"/>
                  </a:cubicBezTo>
                  <a:cubicBezTo>
                    <a:pt x="1" y="23"/>
                    <a:pt x="1" y="23"/>
                    <a:pt x="1" y="23"/>
                  </a:cubicBezTo>
                </a:path>
              </a:pathLst>
            </a:custGeom>
            <a:solidFill>
              <a:schemeClr val="accent5"/>
            </a:solidFill>
            <a:ln w="9525">
              <a:solidFill>
                <a:schemeClr val="bg1"/>
              </a:solidFill>
              <a:round/>
              <a:headEnd/>
              <a:tailEnd/>
            </a:ln>
          </p:spPr>
          <p:txBody>
            <a:bodyPr/>
            <a:lstStyle/>
            <a:p>
              <a:endParaRPr lang="de-DE"/>
            </a:p>
          </p:txBody>
        </p:sp>
        <p:sp>
          <p:nvSpPr>
            <p:cNvPr id="153" name="Freeform 2354"/>
            <p:cNvSpPr>
              <a:spLocks/>
            </p:cNvSpPr>
            <p:nvPr/>
          </p:nvSpPr>
          <p:spPr bwMode="auto">
            <a:xfrm>
              <a:off x="4806" y="1663"/>
              <a:ext cx="485" cy="432"/>
            </a:xfrm>
            <a:custGeom>
              <a:avLst/>
              <a:gdLst>
                <a:gd name="T0" fmla="*/ 485 w 73"/>
                <a:gd name="T1" fmla="*/ 86 h 65"/>
                <a:gd name="T2" fmla="*/ 485 w 73"/>
                <a:gd name="T3" fmla="*/ 266 h 65"/>
                <a:gd name="T4" fmla="*/ 485 w 73"/>
                <a:gd name="T5" fmla="*/ 372 h 65"/>
                <a:gd name="T6" fmla="*/ 485 w 73"/>
                <a:gd name="T7" fmla="*/ 399 h 65"/>
                <a:gd name="T8" fmla="*/ 452 w 73"/>
                <a:gd name="T9" fmla="*/ 405 h 65"/>
                <a:gd name="T10" fmla="*/ 452 w 73"/>
                <a:gd name="T11" fmla="*/ 432 h 65"/>
                <a:gd name="T12" fmla="*/ 299 w 73"/>
                <a:gd name="T13" fmla="*/ 425 h 65"/>
                <a:gd name="T14" fmla="*/ 299 w 73"/>
                <a:gd name="T15" fmla="*/ 346 h 65"/>
                <a:gd name="T16" fmla="*/ 272 w 73"/>
                <a:gd name="T17" fmla="*/ 339 h 65"/>
                <a:gd name="T18" fmla="*/ 266 w 73"/>
                <a:gd name="T19" fmla="*/ 299 h 65"/>
                <a:gd name="T20" fmla="*/ 199 w 73"/>
                <a:gd name="T21" fmla="*/ 292 h 65"/>
                <a:gd name="T22" fmla="*/ 106 w 73"/>
                <a:gd name="T23" fmla="*/ 292 h 65"/>
                <a:gd name="T24" fmla="*/ 106 w 73"/>
                <a:gd name="T25" fmla="*/ 246 h 65"/>
                <a:gd name="T26" fmla="*/ 7 w 73"/>
                <a:gd name="T27" fmla="*/ 246 h 65"/>
                <a:gd name="T28" fmla="*/ 7 w 73"/>
                <a:gd name="T29" fmla="*/ 160 h 65"/>
                <a:gd name="T30" fmla="*/ 20 w 73"/>
                <a:gd name="T31" fmla="*/ 73 h 65"/>
                <a:gd name="T32" fmla="*/ 27 w 73"/>
                <a:gd name="T33" fmla="*/ 33 h 65"/>
                <a:gd name="T34" fmla="*/ 40 w 73"/>
                <a:gd name="T35" fmla="*/ 47 h 65"/>
                <a:gd name="T36" fmla="*/ 53 w 73"/>
                <a:gd name="T37" fmla="*/ 53 h 65"/>
                <a:gd name="T38" fmla="*/ 73 w 73"/>
                <a:gd name="T39" fmla="*/ 47 h 65"/>
                <a:gd name="T40" fmla="*/ 80 w 73"/>
                <a:gd name="T41" fmla="*/ 60 h 65"/>
                <a:gd name="T42" fmla="*/ 93 w 73"/>
                <a:gd name="T43" fmla="*/ 47 h 65"/>
                <a:gd name="T44" fmla="*/ 106 w 73"/>
                <a:gd name="T45" fmla="*/ 53 h 65"/>
                <a:gd name="T46" fmla="*/ 106 w 73"/>
                <a:gd name="T47" fmla="*/ 33 h 65"/>
                <a:gd name="T48" fmla="*/ 120 w 73"/>
                <a:gd name="T49" fmla="*/ 33 h 65"/>
                <a:gd name="T50" fmla="*/ 133 w 73"/>
                <a:gd name="T51" fmla="*/ 20 h 65"/>
                <a:gd name="T52" fmla="*/ 159 w 73"/>
                <a:gd name="T53" fmla="*/ 20 h 65"/>
                <a:gd name="T54" fmla="*/ 179 w 73"/>
                <a:gd name="T55" fmla="*/ 20 h 65"/>
                <a:gd name="T56" fmla="*/ 193 w 73"/>
                <a:gd name="T57" fmla="*/ 13 h 65"/>
                <a:gd name="T58" fmla="*/ 199 w 73"/>
                <a:gd name="T59" fmla="*/ 20 h 65"/>
                <a:gd name="T60" fmla="*/ 213 w 73"/>
                <a:gd name="T61" fmla="*/ 27 h 65"/>
                <a:gd name="T62" fmla="*/ 233 w 73"/>
                <a:gd name="T63" fmla="*/ 27 h 65"/>
                <a:gd name="T64" fmla="*/ 259 w 73"/>
                <a:gd name="T65" fmla="*/ 13 h 65"/>
                <a:gd name="T66" fmla="*/ 266 w 73"/>
                <a:gd name="T67" fmla="*/ 27 h 65"/>
                <a:gd name="T68" fmla="*/ 279 w 73"/>
                <a:gd name="T69" fmla="*/ 20 h 65"/>
                <a:gd name="T70" fmla="*/ 299 w 73"/>
                <a:gd name="T71" fmla="*/ 27 h 65"/>
                <a:gd name="T72" fmla="*/ 319 w 73"/>
                <a:gd name="T73" fmla="*/ 27 h 65"/>
                <a:gd name="T74" fmla="*/ 345 w 73"/>
                <a:gd name="T75" fmla="*/ 47 h 65"/>
                <a:gd name="T76" fmla="*/ 359 w 73"/>
                <a:gd name="T77" fmla="*/ 53 h 65"/>
                <a:gd name="T78" fmla="*/ 365 w 73"/>
                <a:gd name="T79" fmla="*/ 60 h 65"/>
                <a:gd name="T80" fmla="*/ 385 w 73"/>
                <a:gd name="T81" fmla="*/ 60 h 65"/>
                <a:gd name="T82" fmla="*/ 419 w 73"/>
                <a:gd name="T83" fmla="*/ 66 h 65"/>
                <a:gd name="T84" fmla="*/ 432 w 73"/>
                <a:gd name="T85" fmla="*/ 47 h 65"/>
                <a:gd name="T86" fmla="*/ 432 w 73"/>
                <a:gd name="T87" fmla="*/ 60 h 65"/>
                <a:gd name="T88" fmla="*/ 438 w 73"/>
                <a:gd name="T89" fmla="*/ 60 h 65"/>
                <a:gd name="T90" fmla="*/ 452 w 73"/>
                <a:gd name="T91" fmla="*/ 60 h 65"/>
                <a:gd name="T92" fmla="*/ 465 w 73"/>
                <a:gd name="T93" fmla="*/ 66 h 65"/>
                <a:gd name="T94" fmla="*/ 485 w 73"/>
                <a:gd name="T95" fmla="*/ 86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65"/>
                <a:gd name="T146" fmla="*/ 73 w 73"/>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65">
                  <a:moveTo>
                    <a:pt x="73" y="13"/>
                  </a:moveTo>
                  <a:cubicBezTo>
                    <a:pt x="73" y="22"/>
                    <a:pt x="73" y="31"/>
                    <a:pt x="73" y="40"/>
                  </a:cubicBezTo>
                  <a:cubicBezTo>
                    <a:pt x="73" y="46"/>
                    <a:pt x="73" y="51"/>
                    <a:pt x="73" y="56"/>
                  </a:cubicBezTo>
                  <a:cubicBezTo>
                    <a:pt x="73" y="57"/>
                    <a:pt x="73" y="58"/>
                    <a:pt x="73" y="60"/>
                  </a:cubicBezTo>
                  <a:cubicBezTo>
                    <a:pt x="73" y="62"/>
                    <a:pt x="70" y="61"/>
                    <a:pt x="68" y="61"/>
                  </a:cubicBezTo>
                  <a:cubicBezTo>
                    <a:pt x="68" y="62"/>
                    <a:pt x="68" y="63"/>
                    <a:pt x="68" y="65"/>
                  </a:cubicBezTo>
                  <a:cubicBezTo>
                    <a:pt x="60" y="64"/>
                    <a:pt x="53" y="64"/>
                    <a:pt x="45" y="64"/>
                  </a:cubicBezTo>
                  <a:cubicBezTo>
                    <a:pt x="45" y="60"/>
                    <a:pt x="45" y="56"/>
                    <a:pt x="45" y="52"/>
                  </a:cubicBezTo>
                  <a:cubicBezTo>
                    <a:pt x="45" y="50"/>
                    <a:pt x="43" y="51"/>
                    <a:pt x="41" y="51"/>
                  </a:cubicBezTo>
                  <a:cubicBezTo>
                    <a:pt x="39" y="51"/>
                    <a:pt x="40" y="47"/>
                    <a:pt x="40" y="45"/>
                  </a:cubicBezTo>
                  <a:cubicBezTo>
                    <a:pt x="40" y="42"/>
                    <a:pt x="33" y="44"/>
                    <a:pt x="30" y="44"/>
                  </a:cubicBezTo>
                  <a:cubicBezTo>
                    <a:pt x="26" y="44"/>
                    <a:pt x="21" y="44"/>
                    <a:pt x="16" y="44"/>
                  </a:cubicBezTo>
                  <a:cubicBezTo>
                    <a:pt x="16" y="41"/>
                    <a:pt x="16" y="39"/>
                    <a:pt x="16" y="37"/>
                  </a:cubicBezTo>
                  <a:cubicBezTo>
                    <a:pt x="11" y="37"/>
                    <a:pt x="6" y="37"/>
                    <a:pt x="1" y="37"/>
                  </a:cubicBezTo>
                  <a:cubicBezTo>
                    <a:pt x="0" y="37"/>
                    <a:pt x="1" y="25"/>
                    <a:pt x="1" y="24"/>
                  </a:cubicBezTo>
                  <a:cubicBezTo>
                    <a:pt x="5" y="25"/>
                    <a:pt x="3" y="14"/>
                    <a:pt x="3" y="11"/>
                  </a:cubicBezTo>
                  <a:cubicBezTo>
                    <a:pt x="3" y="10"/>
                    <a:pt x="3" y="5"/>
                    <a:pt x="4" y="5"/>
                  </a:cubicBezTo>
                  <a:cubicBezTo>
                    <a:pt x="4" y="5"/>
                    <a:pt x="5" y="7"/>
                    <a:pt x="6" y="7"/>
                  </a:cubicBezTo>
                  <a:cubicBezTo>
                    <a:pt x="7" y="7"/>
                    <a:pt x="10" y="6"/>
                    <a:pt x="8" y="8"/>
                  </a:cubicBezTo>
                  <a:cubicBezTo>
                    <a:pt x="9" y="8"/>
                    <a:pt x="10" y="7"/>
                    <a:pt x="11" y="7"/>
                  </a:cubicBezTo>
                  <a:cubicBezTo>
                    <a:pt x="12" y="7"/>
                    <a:pt x="12" y="8"/>
                    <a:pt x="12" y="9"/>
                  </a:cubicBezTo>
                  <a:cubicBezTo>
                    <a:pt x="13" y="8"/>
                    <a:pt x="14" y="8"/>
                    <a:pt x="14" y="7"/>
                  </a:cubicBezTo>
                  <a:cubicBezTo>
                    <a:pt x="15" y="5"/>
                    <a:pt x="15" y="8"/>
                    <a:pt x="16" y="8"/>
                  </a:cubicBezTo>
                  <a:cubicBezTo>
                    <a:pt x="17" y="7"/>
                    <a:pt x="16" y="5"/>
                    <a:pt x="16" y="5"/>
                  </a:cubicBezTo>
                  <a:cubicBezTo>
                    <a:pt x="17" y="4"/>
                    <a:pt x="18" y="6"/>
                    <a:pt x="18" y="5"/>
                  </a:cubicBezTo>
                  <a:cubicBezTo>
                    <a:pt x="20" y="5"/>
                    <a:pt x="19" y="4"/>
                    <a:pt x="20" y="3"/>
                  </a:cubicBezTo>
                  <a:cubicBezTo>
                    <a:pt x="21" y="0"/>
                    <a:pt x="22" y="1"/>
                    <a:pt x="24" y="3"/>
                  </a:cubicBezTo>
                  <a:cubicBezTo>
                    <a:pt x="25" y="4"/>
                    <a:pt x="26" y="3"/>
                    <a:pt x="27" y="3"/>
                  </a:cubicBezTo>
                  <a:cubicBezTo>
                    <a:pt x="28" y="3"/>
                    <a:pt x="28" y="2"/>
                    <a:pt x="29" y="2"/>
                  </a:cubicBezTo>
                  <a:cubicBezTo>
                    <a:pt x="29" y="3"/>
                    <a:pt x="30" y="3"/>
                    <a:pt x="30" y="3"/>
                  </a:cubicBezTo>
                  <a:cubicBezTo>
                    <a:pt x="31" y="3"/>
                    <a:pt x="31" y="4"/>
                    <a:pt x="32" y="4"/>
                  </a:cubicBezTo>
                  <a:cubicBezTo>
                    <a:pt x="33" y="3"/>
                    <a:pt x="34" y="5"/>
                    <a:pt x="35" y="4"/>
                  </a:cubicBezTo>
                  <a:cubicBezTo>
                    <a:pt x="37" y="4"/>
                    <a:pt x="38" y="4"/>
                    <a:pt x="39" y="2"/>
                  </a:cubicBezTo>
                  <a:cubicBezTo>
                    <a:pt x="40" y="2"/>
                    <a:pt x="40" y="4"/>
                    <a:pt x="40" y="4"/>
                  </a:cubicBezTo>
                  <a:cubicBezTo>
                    <a:pt x="41" y="5"/>
                    <a:pt x="42" y="3"/>
                    <a:pt x="42" y="3"/>
                  </a:cubicBezTo>
                  <a:cubicBezTo>
                    <a:pt x="44" y="3"/>
                    <a:pt x="44" y="4"/>
                    <a:pt x="45" y="4"/>
                  </a:cubicBezTo>
                  <a:cubicBezTo>
                    <a:pt x="46" y="4"/>
                    <a:pt x="48" y="1"/>
                    <a:pt x="48" y="4"/>
                  </a:cubicBezTo>
                  <a:cubicBezTo>
                    <a:pt x="49" y="6"/>
                    <a:pt x="51" y="6"/>
                    <a:pt x="52" y="7"/>
                  </a:cubicBezTo>
                  <a:cubicBezTo>
                    <a:pt x="53" y="7"/>
                    <a:pt x="54" y="8"/>
                    <a:pt x="54" y="8"/>
                  </a:cubicBezTo>
                  <a:cubicBezTo>
                    <a:pt x="55" y="8"/>
                    <a:pt x="54" y="9"/>
                    <a:pt x="55" y="9"/>
                  </a:cubicBezTo>
                  <a:cubicBezTo>
                    <a:pt x="56" y="9"/>
                    <a:pt x="57" y="9"/>
                    <a:pt x="58" y="9"/>
                  </a:cubicBezTo>
                  <a:cubicBezTo>
                    <a:pt x="59" y="9"/>
                    <a:pt x="61" y="11"/>
                    <a:pt x="63" y="10"/>
                  </a:cubicBezTo>
                  <a:cubicBezTo>
                    <a:pt x="65" y="10"/>
                    <a:pt x="63" y="7"/>
                    <a:pt x="65" y="7"/>
                  </a:cubicBezTo>
                  <a:cubicBezTo>
                    <a:pt x="65" y="8"/>
                    <a:pt x="65" y="8"/>
                    <a:pt x="65" y="9"/>
                  </a:cubicBezTo>
                  <a:cubicBezTo>
                    <a:pt x="65" y="11"/>
                    <a:pt x="66" y="9"/>
                    <a:pt x="66" y="9"/>
                  </a:cubicBezTo>
                  <a:cubicBezTo>
                    <a:pt x="67" y="9"/>
                    <a:pt x="68" y="8"/>
                    <a:pt x="68" y="9"/>
                  </a:cubicBezTo>
                  <a:cubicBezTo>
                    <a:pt x="69" y="10"/>
                    <a:pt x="70" y="11"/>
                    <a:pt x="70" y="10"/>
                  </a:cubicBezTo>
                  <a:cubicBezTo>
                    <a:pt x="68" y="13"/>
                    <a:pt x="72" y="13"/>
                    <a:pt x="73" y="13"/>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54" name="Freeform 2355"/>
            <p:cNvSpPr>
              <a:spLocks/>
            </p:cNvSpPr>
            <p:nvPr/>
          </p:nvSpPr>
          <p:spPr bwMode="auto">
            <a:xfrm>
              <a:off x="1663" y="1676"/>
              <a:ext cx="644" cy="339"/>
            </a:xfrm>
            <a:custGeom>
              <a:avLst/>
              <a:gdLst>
                <a:gd name="T0" fmla="*/ 644 w 97"/>
                <a:gd name="T1" fmla="*/ 80 h 51"/>
                <a:gd name="T2" fmla="*/ 644 w 97"/>
                <a:gd name="T3" fmla="*/ 233 h 51"/>
                <a:gd name="T4" fmla="*/ 584 w 97"/>
                <a:gd name="T5" fmla="*/ 233 h 51"/>
                <a:gd name="T6" fmla="*/ 544 w 97"/>
                <a:gd name="T7" fmla="*/ 233 h 51"/>
                <a:gd name="T8" fmla="*/ 538 w 97"/>
                <a:gd name="T9" fmla="*/ 253 h 51"/>
                <a:gd name="T10" fmla="*/ 511 w 97"/>
                <a:gd name="T11" fmla="*/ 279 h 51"/>
                <a:gd name="T12" fmla="*/ 432 w 97"/>
                <a:gd name="T13" fmla="*/ 279 h 51"/>
                <a:gd name="T14" fmla="*/ 432 w 97"/>
                <a:gd name="T15" fmla="*/ 339 h 51"/>
                <a:gd name="T16" fmla="*/ 432 w 97"/>
                <a:gd name="T17" fmla="*/ 339 h 51"/>
                <a:gd name="T18" fmla="*/ 359 w 97"/>
                <a:gd name="T19" fmla="*/ 332 h 51"/>
                <a:gd name="T20" fmla="*/ 299 w 97"/>
                <a:gd name="T21" fmla="*/ 332 h 51"/>
                <a:gd name="T22" fmla="*/ 266 w 97"/>
                <a:gd name="T23" fmla="*/ 319 h 51"/>
                <a:gd name="T24" fmla="*/ 246 w 97"/>
                <a:gd name="T25" fmla="*/ 312 h 51"/>
                <a:gd name="T26" fmla="*/ 239 w 97"/>
                <a:gd name="T27" fmla="*/ 312 h 51"/>
                <a:gd name="T28" fmla="*/ 199 w 97"/>
                <a:gd name="T29" fmla="*/ 279 h 51"/>
                <a:gd name="T30" fmla="*/ 179 w 97"/>
                <a:gd name="T31" fmla="*/ 259 h 51"/>
                <a:gd name="T32" fmla="*/ 166 w 97"/>
                <a:gd name="T33" fmla="*/ 266 h 51"/>
                <a:gd name="T34" fmla="*/ 159 w 97"/>
                <a:gd name="T35" fmla="*/ 266 h 51"/>
                <a:gd name="T36" fmla="*/ 139 w 97"/>
                <a:gd name="T37" fmla="*/ 273 h 51"/>
                <a:gd name="T38" fmla="*/ 106 w 97"/>
                <a:gd name="T39" fmla="*/ 279 h 51"/>
                <a:gd name="T40" fmla="*/ 53 w 97"/>
                <a:gd name="T41" fmla="*/ 266 h 51"/>
                <a:gd name="T42" fmla="*/ 33 w 97"/>
                <a:gd name="T43" fmla="*/ 239 h 51"/>
                <a:gd name="T44" fmla="*/ 33 w 97"/>
                <a:gd name="T45" fmla="*/ 213 h 51"/>
                <a:gd name="T46" fmla="*/ 27 w 97"/>
                <a:gd name="T47" fmla="*/ 199 h 51"/>
                <a:gd name="T48" fmla="*/ 33 w 97"/>
                <a:gd name="T49" fmla="*/ 179 h 51"/>
                <a:gd name="T50" fmla="*/ 27 w 97"/>
                <a:gd name="T51" fmla="*/ 153 h 51"/>
                <a:gd name="T52" fmla="*/ 20 w 97"/>
                <a:gd name="T53" fmla="*/ 133 h 51"/>
                <a:gd name="T54" fmla="*/ 7 w 97"/>
                <a:gd name="T55" fmla="*/ 120 h 51"/>
                <a:gd name="T56" fmla="*/ 0 w 97"/>
                <a:gd name="T57" fmla="*/ 100 h 51"/>
                <a:gd name="T58" fmla="*/ 20 w 97"/>
                <a:gd name="T59" fmla="*/ 100 h 51"/>
                <a:gd name="T60" fmla="*/ 20 w 97"/>
                <a:gd name="T61" fmla="*/ 53 h 51"/>
                <a:gd name="T62" fmla="*/ 20 w 97"/>
                <a:gd name="T63" fmla="*/ 40 h 51"/>
                <a:gd name="T64" fmla="*/ 7 w 97"/>
                <a:gd name="T65" fmla="*/ 33 h 51"/>
                <a:gd name="T66" fmla="*/ 0 w 97"/>
                <a:gd name="T67" fmla="*/ 7 h 51"/>
                <a:gd name="T68" fmla="*/ 173 w 97"/>
                <a:gd name="T69" fmla="*/ 0 h 51"/>
                <a:gd name="T70" fmla="*/ 299 w 97"/>
                <a:gd name="T71" fmla="*/ 0 h 51"/>
                <a:gd name="T72" fmla="*/ 332 w 97"/>
                <a:gd name="T73" fmla="*/ 0 h 51"/>
                <a:gd name="T74" fmla="*/ 332 w 97"/>
                <a:gd name="T75" fmla="*/ 27 h 51"/>
                <a:gd name="T76" fmla="*/ 378 w 97"/>
                <a:gd name="T77" fmla="*/ 27 h 51"/>
                <a:gd name="T78" fmla="*/ 385 w 97"/>
                <a:gd name="T79" fmla="*/ 47 h 51"/>
                <a:gd name="T80" fmla="*/ 412 w 97"/>
                <a:gd name="T81" fmla="*/ 47 h 51"/>
                <a:gd name="T82" fmla="*/ 412 w 97"/>
                <a:gd name="T83" fmla="*/ 80 h 51"/>
                <a:gd name="T84" fmla="*/ 644 w 97"/>
                <a:gd name="T85" fmla="*/ 80 h 51"/>
                <a:gd name="T86" fmla="*/ 644 w 97"/>
                <a:gd name="T87" fmla="*/ 80 h 51"/>
                <a:gd name="T88" fmla="*/ 644 w 97"/>
                <a:gd name="T89" fmla="*/ 80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51"/>
                <a:gd name="T137" fmla="*/ 97 w 97"/>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51">
                  <a:moveTo>
                    <a:pt x="97" y="12"/>
                  </a:moveTo>
                  <a:cubicBezTo>
                    <a:pt x="97" y="20"/>
                    <a:pt x="97" y="27"/>
                    <a:pt x="97" y="35"/>
                  </a:cubicBezTo>
                  <a:cubicBezTo>
                    <a:pt x="94" y="35"/>
                    <a:pt x="91" y="35"/>
                    <a:pt x="88" y="35"/>
                  </a:cubicBezTo>
                  <a:cubicBezTo>
                    <a:pt x="86" y="35"/>
                    <a:pt x="84" y="35"/>
                    <a:pt x="82" y="35"/>
                  </a:cubicBezTo>
                  <a:cubicBezTo>
                    <a:pt x="81" y="35"/>
                    <a:pt x="81" y="36"/>
                    <a:pt x="81" y="38"/>
                  </a:cubicBezTo>
                  <a:cubicBezTo>
                    <a:pt x="81" y="42"/>
                    <a:pt x="81" y="42"/>
                    <a:pt x="77" y="42"/>
                  </a:cubicBezTo>
                  <a:cubicBezTo>
                    <a:pt x="73" y="42"/>
                    <a:pt x="69" y="42"/>
                    <a:pt x="65" y="42"/>
                  </a:cubicBezTo>
                  <a:cubicBezTo>
                    <a:pt x="65" y="45"/>
                    <a:pt x="65" y="48"/>
                    <a:pt x="65" y="51"/>
                  </a:cubicBezTo>
                  <a:cubicBezTo>
                    <a:pt x="65" y="51"/>
                    <a:pt x="65" y="51"/>
                    <a:pt x="65" y="51"/>
                  </a:cubicBezTo>
                  <a:cubicBezTo>
                    <a:pt x="61" y="51"/>
                    <a:pt x="58" y="50"/>
                    <a:pt x="54" y="50"/>
                  </a:cubicBezTo>
                  <a:cubicBezTo>
                    <a:pt x="51" y="49"/>
                    <a:pt x="48" y="51"/>
                    <a:pt x="45" y="50"/>
                  </a:cubicBezTo>
                  <a:cubicBezTo>
                    <a:pt x="43" y="51"/>
                    <a:pt x="42" y="46"/>
                    <a:pt x="40" y="48"/>
                  </a:cubicBezTo>
                  <a:cubicBezTo>
                    <a:pt x="40" y="47"/>
                    <a:pt x="39" y="47"/>
                    <a:pt x="37" y="47"/>
                  </a:cubicBezTo>
                  <a:cubicBezTo>
                    <a:pt x="37" y="47"/>
                    <a:pt x="36" y="47"/>
                    <a:pt x="36" y="47"/>
                  </a:cubicBezTo>
                  <a:cubicBezTo>
                    <a:pt x="37" y="43"/>
                    <a:pt x="33" y="42"/>
                    <a:pt x="30" y="42"/>
                  </a:cubicBezTo>
                  <a:cubicBezTo>
                    <a:pt x="29" y="40"/>
                    <a:pt x="28" y="40"/>
                    <a:pt x="27" y="39"/>
                  </a:cubicBezTo>
                  <a:cubicBezTo>
                    <a:pt x="26" y="40"/>
                    <a:pt x="26" y="40"/>
                    <a:pt x="25" y="40"/>
                  </a:cubicBezTo>
                  <a:cubicBezTo>
                    <a:pt x="24" y="40"/>
                    <a:pt x="24" y="40"/>
                    <a:pt x="24" y="40"/>
                  </a:cubicBezTo>
                  <a:cubicBezTo>
                    <a:pt x="23" y="40"/>
                    <a:pt x="22" y="41"/>
                    <a:pt x="21" y="41"/>
                  </a:cubicBezTo>
                  <a:cubicBezTo>
                    <a:pt x="19" y="41"/>
                    <a:pt x="18" y="41"/>
                    <a:pt x="16" y="42"/>
                  </a:cubicBezTo>
                  <a:cubicBezTo>
                    <a:pt x="13" y="43"/>
                    <a:pt x="11" y="43"/>
                    <a:pt x="8" y="40"/>
                  </a:cubicBezTo>
                  <a:cubicBezTo>
                    <a:pt x="7" y="40"/>
                    <a:pt x="6" y="37"/>
                    <a:pt x="5" y="36"/>
                  </a:cubicBezTo>
                  <a:cubicBezTo>
                    <a:pt x="5" y="35"/>
                    <a:pt x="6" y="34"/>
                    <a:pt x="5" y="32"/>
                  </a:cubicBezTo>
                  <a:cubicBezTo>
                    <a:pt x="5" y="31"/>
                    <a:pt x="4" y="31"/>
                    <a:pt x="4" y="30"/>
                  </a:cubicBezTo>
                  <a:cubicBezTo>
                    <a:pt x="4" y="30"/>
                    <a:pt x="4" y="28"/>
                    <a:pt x="5" y="27"/>
                  </a:cubicBezTo>
                  <a:cubicBezTo>
                    <a:pt x="5" y="26"/>
                    <a:pt x="5" y="25"/>
                    <a:pt x="4" y="23"/>
                  </a:cubicBezTo>
                  <a:cubicBezTo>
                    <a:pt x="4" y="22"/>
                    <a:pt x="3" y="21"/>
                    <a:pt x="3" y="20"/>
                  </a:cubicBezTo>
                  <a:cubicBezTo>
                    <a:pt x="2" y="18"/>
                    <a:pt x="2" y="19"/>
                    <a:pt x="1" y="18"/>
                  </a:cubicBezTo>
                  <a:cubicBezTo>
                    <a:pt x="1" y="18"/>
                    <a:pt x="1" y="16"/>
                    <a:pt x="0" y="15"/>
                  </a:cubicBezTo>
                  <a:cubicBezTo>
                    <a:pt x="1" y="14"/>
                    <a:pt x="2" y="15"/>
                    <a:pt x="3" y="15"/>
                  </a:cubicBezTo>
                  <a:cubicBezTo>
                    <a:pt x="7" y="16"/>
                    <a:pt x="7" y="6"/>
                    <a:pt x="3" y="8"/>
                  </a:cubicBezTo>
                  <a:cubicBezTo>
                    <a:pt x="2" y="7"/>
                    <a:pt x="2" y="7"/>
                    <a:pt x="3" y="6"/>
                  </a:cubicBezTo>
                  <a:cubicBezTo>
                    <a:pt x="2" y="6"/>
                    <a:pt x="2" y="5"/>
                    <a:pt x="1" y="5"/>
                  </a:cubicBezTo>
                  <a:cubicBezTo>
                    <a:pt x="1" y="4"/>
                    <a:pt x="0" y="1"/>
                    <a:pt x="0" y="1"/>
                  </a:cubicBezTo>
                  <a:cubicBezTo>
                    <a:pt x="8" y="1"/>
                    <a:pt x="17" y="0"/>
                    <a:pt x="26" y="0"/>
                  </a:cubicBezTo>
                  <a:cubicBezTo>
                    <a:pt x="32" y="0"/>
                    <a:pt x="39" y="0"/>
                    <a:pt x="45" y="0"/>
                  </a:cubicBezTo>
                  <a:cubicBezTo>
                    <a:pt x="46" y="0"/>
                    <a:pt x="49" y="0"/>
                    <a:pt x="50" y="0"/>
                  </a:cubicBezTo>
                  <a:cubicBezTo>
                    <a:pt x="51" y="1"/>
                    <a:pt x="49" y="4"/>
                    <a:pt x="50" y="4"/>
                  </a:cubicBezTo>
                  <a:cubicBezTo>
                    <a:pt x="53" y="4"/>
                    <a:pt x="55" y="4"/>
                    <a:pt x="57" y="4"/>
                  </a:cubicBezTo>
                  <a:cubicBezTo>
                    <a:pt x="58" y="4"/>
                    <a:pt x="58" y="6"/>
                    <a:pt x="58" y="7"/>
                  </a:cubicBezTo>
                  <a:cubicBezTo>
                    <a:pt x="59" y="7"/>
                    <a:pt x="60" y="7"/>
                    <a:pt x="62" y="7"/>
                  </a:cubicBezTo>
                  <a:cubicBezTo>
                    <a:pt x="62" y="9"/>
                    <a:pt x="62" y="11"/>
                    <a:pt x="62" y="12"/>
                  </a:cubicBezTo>
                  <a:cubicBezTo>
                    <a:pt x="73" y="12"/>
                    <a:pt x="85" y="12"/>
                    <a:pt x="97" y="12"/>
                  </a:cubicBezTo>
                  <a:cubicBezTo>
                    <a:pt x="97" y="12"/>
                    <a:pt x="97" y="12"/>
                    <a:pt x="97" y="12"/>
                  </a:cubicBezTo>
                  <a:cubicBezTo>
                    <a:pt x="97" y="12"/>
                    <a:pt x="97" y="12"/>
                    <a:pt x="97" y="12"/>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55" name="Freeform 2356"/>
            <p:cNvSpPr>
              <a:spLocks/>
            </p:cNvSpPr>
            <p:nvPr/>
          </p:nvSpPr>
          <p:spPr bwMode="auto">
            <a:xfrm>
              <a:off x="4314" y="1696"/>
              <a:ext cx="518" cy="532"/>
            </a:xfrm>
            <a:custGeom>
              <a:avLst/>
              <a:gdLst>
                <a:gd name="T0" fmla="*/ 246 w 78"/>
                <a:gd name="T1" fmla="*/ 47 h 80"/>
                <a:gd name="T2" fmla="*/ 272 w 78"/>
                <a:gd name="T3" fmla="*/ 27 h 80"/>
                <a:gd name="T4" fmla="*/ 292 w 78"/>
                <a:gd name="T5" fmla="*/ 33 h 80"/>
                <a:gd name="T6" fmla="*/ 319 w 78"/>
                <a:gd name="T7" fmla="*/ 20 h 80"/>
                <a:gd name="T8" fmla="*/ 332 w 78"/>
                <a:gd name="T9" fmla="*/ 27 h 80"/>
                <a:gd name="T10" fmla="*/ 325 w 78"/>
                <a:gd name="T11" fmla="*/ 13 h 80"/>
                <a:gd name="T12" fmla="*/ 325 w 78"/>
                <a:gd name="T13" fmla="*/ 13 h 80"/>
                <a:gd name="T14" fmla="*/ 365 w 78"/>
                <a:gd name="T15" fmla="*/ 13 h 80"/>
                <a:gd name="T16" fmla="*/ 385 w 78"/>
                <a:gd name="T17" fmla="*/ 0 h 80"/>
                <a:gd name="T18" fmla="*/ 405 w 78"/>
                <a:gd name="T19" fmla="*/ 7 h 80"/>
                <a:gd name="T20" fmla="*/ 445 w 78"/>
                <a:gd name="T21" fmla="*/ 7 h 80"/>
                <a:gd name="T22" fmla="*/ 472 w 78"/>
                <a:gd name="T23" fmla="*/ 7 h 80"/>
                <a:gd name="T24" fmla="*/ 498 w 78"/>
                <a:gd name="T25" fmla="*/ 0 h 80"/>
                <a:gd name="T26" fmla="*/ 505 w 78"/>
                <a:gd name="T27" fmla="*/ 20 h 80"/>
                <a:gd name="T28" fmla="*/ 511 w 78"/>
                <a:gd name="T29" fmla="*/ 20 h 80"/>
                <a:gd name="T30" fmla="*/ 511 w 78"/>
                <a:gd name="T31" fmla="*/ 80 h 80"/>
                <a:gd name="T32" fmla="*/ 498 w 78"/>
                <a:gd name="T33" fmla="*/ 126 h 80"/>
                <a:gd name="T34" fmla="*/ 498 w 78"/>
                <a:gd name="T35" fmla="*/ 166 h 80"/>
                <a:gd name="T36" fmla="*/ 445 w 78"/>
                <a:gd name="T37" fmla="*/ 166 h 80"/>
                <a:gd name="T38" fmla="*/ 445 w 78"/>
                <a:gd name="T39" fmla="*/ 246 h 80"/>
                <a:gd name="T40" fmla="*/ 425 w 78"/>
                <a:gd name="T41" fmla="*/ 306 h 80"/>
                <a:gd name="T42" fmla="*/ 425 w 78"/>
                <a:gd name="T43" fmla="*/ 485 h 80"/>
                <a:gd name="T44" fmla="*/ 252 w 78"/>
                <a:gd name="T45" fmla="*/ 485 h 80"/>
                <a:gd name="T46" fmla="*/ 252 w 78"/>
                <a:gd name="T47" fmla="*/ 532 h 80"/>
                <a:gd name="T48" fmla="*/ 199 w 78"/>
                <a:gd name="T49" fmla="*/ 532 h 80"/>
                <a:gd name="T50" fmla="*/ 199 w 78"/>
                <a:gd name="T51" fmla="*/ 485 h 80"/>
                <a:gd name="T52" fmla="*/ 120 w 78"/>
                <a:gd name="T53" fmla="*/ 485 h 80"/>
                <a:gd name="T54" fmla="*/ 120 w 78"/>
                <a:gd name="T55" fmla="*/ 446 h 80"/>
                <a:gd name="T56" fmla="*/ 120 w 78"/>
                <a:gd name="T57" fmla="*/ 392 h 80"/>
                <a:gd name="T58" fmla="*/ 66 w 78"/>
                <a:gd name="T59" fmla="*/ 392 h 80"/>
                <a:gd name="T60" fmla="*/ 66 w 78"/>
                <a:gd name="T61" fmla="*/ 306 h 80"/>
                <a:gd name="T62" fmla="*/ 80 w 78"/>
                <a:gd name="T63" fmla="*/ 259 h 80"/>
                <a:gd name="T64" fmla="*/ 80 w 78"/>
                <a:gd name="T65" fmla="*/ 206 h 80"/>
                <a:gd name="T66" fmla="*/ 80 w 78"/>
                <a:gd name="T67" fmla="*/ 146 h 80"/>
                <a:gd name="T68" fmla="*/ 46 w 78"/>
                <a:gd name="T69" fmla="*/ 120 h 80"/>
                <a:gd name="T70" fmla="*/ 40 w 78"/>
                <a:gd name="T71" fmla="*/ 120 h 80"/>
                <a:gd name="T72" fmla="*/ 40 w 78"/>
                <a:gd name="T73" fmla="*/ 73 h 80"/>
                <a:gd name="T74" fmla="*/ 13 w 78"/>
                <a:gd name="T75" fmla="*/ 73 h 80"/>
                <a:gd name="T76" fmla="*/ 13 w 78"/>
                <a:gd name="T77" fmla="*/ 73 h 80"/>
                <a:gd name="T78" fmla="*/ 27 w 78"/>
                <a:gd name="T79" fmla="*/ 20 h 80"/>
                <a:gd name="T80" fmla="*/ 40 w 78"/>
                <a:gd name="T81" fmla="*/ 27 h 80"/>
                <a:gd name="T82" fmla="*/ 53 w 78"/>
                <a:gd name="T83" fmla="*/ 27 h 80"/>
                <a:gd name="T84" fmla="*/ 80 w 78"/>
                <a:gd name="T85" fmla="*/ 27 h 80"/>
                <a:gd name="T86" fmla="*/ 93 w 78"/>
                <a:gd name="T87" fmla="*/ 40 h 80"/>
                <a:gd name="T88" fmla="*/ 106 w 78"/>
                <a:gd name="T89" fmla="*/ 40 h 80"/>
                <a:gd name="T90" fmla="*/ 120 w 78"/>
                <a:gd name="T91" fmla="*/ 33 h 80"/>
                <a:gd name="T92" fmla="*/ 133 w 78"/>
                <a:gd name="T93" fmla="*/ 33 h 80"/>
                <a:gd name="T94" fmla="*/ 126 w 78"/>
                <a:gd name="T95" fmla="*/ 47 h 80"/>
                <a:gd name="T96" fmla="*/ 133 w 78"/>
                <a:gd name="T97" fmla="*/ 53 h 80"/>
                <a:gd name="T98" fmla="*/ 166 w 78"/>
                <a:gd name="T99" fmla="*/ 47 h 80"/>
                <a:gd name="T100" fmla="*/ 166 w 78"/>
                <a:gd name="T101" fmla="*/ 47 h 80"/>
                <a:gd name="T102" fmla="*/ 166 w 78"/>
                <a:gd name="T103" fmla="*/ 47 h 80"/>
                <a:gd name="T104" fmla="*/ 179 w 78"/>
                <a:gd name="T105" fmla="*/ 47 h 80"/>
                <a:gd name="T106" fmla="*/ 199 w 78"/>
                <a:gd name="T107" fmla="*/ 47 h 80"/>
                <a:gd name="T108" fmla="*/ 213 w 78"/>
                <a:gd name="T109" fmla="*/ 47 h 80"/>
                <a:gd name="T110" fmla="*/ 232 w 78"/>
                <a:gd name="T111" fmla="*/ 33 h 80"/>
                <a:gd name="T112" fmla="*/ 246 w 78"/>
                <a:gd name="T113" fmla="*/ 47 h 80"/>
                <a:gd name="T114" fmla="*/ 246 w 78"/>
                <a:gd name="T115" fmla="*/ 47 h 80"/>
                <a:gd name="T116" fmla="*/ 246 w 78"/>
                <a:gd name="T117" fmla="*/ 47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0"/>
                <a:gd name="T179" fmla="*/ 78 w 78"/>
                <a:gd name="T180" fmla="*/ 80 h 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0">
                  <a:moveTo>
                    <a:pt x="37" y="7"/>
                  </a:moveTo>
                  <a:cubicBezTo>
                    <a:pt x="39" y="5"/>
                    <a:pt x="42" y="7"/>
                    <a:pt x="41" y="4"/>
                  </a:cubicBezTo>
                  <a:cubicBezTo>
                    <a:pt x="42" y="5"/>
                    <a:pt x="43" y="6"/>
                    <a:pt x="44" y="5"/>
                  </a:cubicBezTo>
                  <a:cubicBezTo>
                    <a:pt x="46" y="5"/>
                    <a:pt x="47" y="4"/>
                    <a:pt x="48" y="3"/>
                  </a:cubicBezTo>
                  <a:cubicBezTo>
                    <a:pt x="48" y="3"/>
                    <a:pt x="49" y="5"/>
                    <a:pt x="50" y="4"/>
                  </a:cubicBezTo>
                  <a:cubicBezTo>
                    <a:pt x="50" y="3"/>
                    <a:pt x="50" y="3"/>
                    <a:pt x="49" y="2"/>
                  </a:cubicBezTo>
                  <a:cubicBezTo>
                    <a:pt x="49" y="2"/>
                    <a:pt x="49" y="2"/>
                    <a:pt x="49" y="2"/>
                  </a:cubicBezTo>
                  <a:cubicBezTo>
                    <a:pt x="52" y="3"/>
                    <a:pt x="53" y="1"/>
                    <a:pt x="55" y="2"/>
                  </a:cubicBezTo>
                  <a:cubicBezTo>
                    <a:pt x="57" y="3"/>
                    <a:pt x="57" y="1"/>
                    <a:pt x="58" y="0"/>
                  </a:cubicBezTo>
                  <a:cubicBezTo>
                    <a:pt x="59" y="0"/>
                    <a:pt x="60" y="1"/>
                    <a:pt x="61" y="1"/>
                  </a:cubicBezTo>
                  <a:cubicBezTo>
                    <a:pt x="63" y="1"/>
                    <a:pt x="66" y="1"/>
                    <a:pt x="67" y="1"/>
                  </a:cubicBezTo>
                  <a:cubicBezTo>
                    <a:pt x="69" y="0"/>
                    <a:pt x="69" y="2"/>
                    <a:pt x="71" y="1"/>
                  </a:cubicBezTo>
                  <a:cubicBezTo>
                    <a:pt x="72" y="1"/>
                    <a:pt x="74" y="0"/>
                    <a:pt x="75" y="0"/>
                  </a:cubicBezTo>
                  <a:cubicBezTo>
                    <a:pt x="76" y="1"/>
                    <a:pt x="75" y="2"/>
                    <a:pt x="76" y="3"/>
                  </a:cubicBezTo>
                  <a:cubicBezTo>
                    <a:pt x="76" y="3"/>
                    <a:pt x="77" y="3"/>
                    <a:pt x="77" y="3"/>
                  </a:cubicBezTo>
                  <a:cubicBezTo>
                    <a:pt x="77" y="6"/>
                    <a:pt x="77" y="9"/>
                    <a:pt x="77" y="12"/>
                  </a:cubicBezTo>
                  <a:cubicBezTo>
                    <a:pt x="77" y="14"/>
                    <a:pt x="78" y="20"/>
                    <a:pt x="75" y="19"/>
                  </a:cubicBezTo>
                  <a:cubicBezTo>
                    <a:pt x="75" y="21"/>
                    <a:pt x="75" y="23"/>
                    <a:pt x="75" y="25"/>
                  </a:cubicBezTo>
                  <a:cubicBezTo>
                    <a:pt x="72" y="25"/>
                    <a:pt x="69" y="25"/>
                    <a:pt x="67" y="25"/>
                  </a:cubicBezTo>
                  <a:cubicBezTo>
                    <a:pt x="67" y="29"/>
                    <a:pt x="67" y="33"/>
                    <a:pt x="67" y="37"/>
                  </a:cubicBezTo>
                  <a:cubicBezTo>
                    <a:pt x="67" y="41"/>
                    <a:pt x="69" y="46"/>
                    <a:pt x="64" y="46"/>
                  </a:cubicBezTo>
                  <a:cubicBezTo>
                    <a:pt x="64" y="55"/>
                    <a:pt x="64" y="64"/>
                    <a:pt x="64" y="73"/>
                  </a:cubicBezTo>
                  <a:cubicBezTo>
                    <a:pt x="64" y="74"/>
                    <a:pt x="41" y="73"/>
                    <a:pt x="38" y="73"/>
                  </a:cubicBezTo>
                  <a:cubicBezTo>
                    <a:pt x="38" y="76"/>
                    <a:pt x="38" y="78"/>
                    <a:pt x="38" y="80"/>
                  </a:cubicBezTo>
                  <a:cubicBezTo>
                    <a:pt x="36" y="80"/>
                    <a:pt x="33" y="80"/>
                    <a:pt x="30" y="80"/>
                  </a:cubicBezTo>
                  <a:cubicBezTo>
                    <a:pt x="30" y="78"/>
                    <a:pt x="30" y="76"/>
                    <a:pt x="30" y="73"/>
                  </a:cubicBezTo>
                  <a:cubicBezTo>
                    <a:pt x="29" y="73"/>
                    <a:pt x="19" y="75"/>
                    <a:pt x="18" y="73"/>
                  </a:cubicBezTo>
                  <a:cubicBezTo>
                    <a:pt x="17" y="73"/>
                    <a:pt x="18" y="68"/>
                    <a:pt x="18" y="67"/>
                  </a:cubicBezTo>
                  <a:cubicBezTo>
                    <a:pt x="18" y="64"/>
                    <a:pt x="18" y="62"/>
                    <a:pt x="18" y="59"/>
                  </a:cubicBezTo>
                  <a:cubicBezTo>
                    <a:pt x="15" y="59"/>
                    <a:pt x="12" y="59"/>
                    <a:pt x="10" y="59"/>
                  </a:cubicBezTo>
                  <a:cubicBezTo>
                    <a:pt x="10" y="55"/>
                    <a:pt x="10" y="50"/>
                    <a:pt x="10" y="46"/>
                  </a:cubicBezTo>
                  <a:cubicBezTo>
                    <a:pt x="13" y="46"/>
                    <a:pt x="12" y="41"/>
                    <a:pt x="12" y="39"/>
                  </a:cubicBezTo>
                  <a:cubicBezTo>
                    <a:pt x="12" y="36"/>
                    <a:pt x="12" y="33"/>
                    <a:pt x="12" y="31"/>
                  </a:cubicBezTo>
                  <a:cubicBezTo>
                    <a:pt x="12" y="28"/>
                    <a:pt x="12" y="25"/>
                    <a:pt x="12" y="22"/>
                  </a:cubicBezTo>
                  <a:cubicBezTo>
                    <a:pt x="12" y="17"/>
                    <a:pt x="11" y="18"/>
                    <a:pt x="7" y="18"/>
                  </a:cubicBezTo>
                  <a:cubicBezTo>
                    <a:pt x="6" y="18"/>
                    <a:pt x="6" y="18"/>
                    <a:pt x="6" y="18"/>
                  </a:cubicBezTo>
                  <a:cubicBezTo>
                    <a:pt x="6" y="16"/>
                    <a:pt x="6" y="14"/>
                    <a:pt x="6" y="11"/>
                  </a:cubicBezTo>
                  <a:cubicBezTo>
                    <a:pt x="5" y="11"/>
                    <a:pt x="4" y="11"/>
                    <a:pt x="2" y="11"/>
                  </a:cubicBezTo>
                  <a:cubicBezTo>
                    <a:pt x="2" y="11"/>
                    <a:pt x="2" y="11"/>
                    <a:pt x="2" y="11"/>
                  </a:cubicBezTo>
                  <a:cubicBezTo>
                    <a:pt x="3" y="9"/>
                    <a:pt x="0" y="3"/>
                    <a:pt x="4" y="3"/>
                  </a:cubicBezTo>
                  <a:cubicBezTo>
                    <a:pt x="5" y="2"/>
                    <a:pt x="6" y="3"/>
                    <a:pt x="6" y="4"/>
                  </a:cubicBezTo>
                  <a:cubicBezTo>
                    <a:pt x="5" y="5"/>
                    <a:pt x="8" y="4"/>
                    <a:pt x="8" y="4"/>
                  </a:cubicBezTo>
                  <a:cubicBezTo>
                    <a:pt x="10" y="4"/>
                    <a:pt x="10" y="5"/>
                    <a:pt x="12" y="4"/>
                  </a:cubicBezTo>
                  <a:cubicBezTo>
                    <a:pt x="12" y="5"/>
                    <a:pt x="13" y="5"/>
                    <a:pt x="14" y="6"/>
                  </a:cubicBezTo>
                  <a:cubicBezTo>
                    <a:pt x="15" y="6"/>
                    <a:pt x="16" y="6"/>
                    <a:pt x="16" y="6"/>
                  </a:cubicBezTo>
                  <a:cubicBezTo>
                    <a:pt x="17" y="6"/>
                    <a:pt x="18" y="6"/>
                    <a:pt x="18" y="5"/>
                  </a:cubicBezTo>
                  <a:cubicBezTo>
                    <a:pt x="19" y="6"/>
                    <a:pt x="19" y="5"/>
                    <a:pt x="20" y="5"/>
                  </a:cubicBezTo>
                  <a:cubicBezTo>
                    <a:pt x="21" y="6"/>
                    <a:pt x="20" y="7"/>
                    <a:pt x="19" y="7"/>
                  </a:cubicBezTo>
                  <a:cubicBezTo>
                    <a:pt x="19" y="7"/>
                    <a:pt x="20" y="7"/>
                    <a:pt x="20" y="8"/>
                  </a:cubicBezTo>
                  <a:cubicBezTo>
                    <a:pt x="22" y="8"/>
                    <a:pt x="24" y="3"/>
                    <a:pt x="25" y="7"/>
                  </a:cubicBezTo>
                  <a:cubicBezTo>
                    <a:pt x="25" y="7"/>
                    <a:pt x="25" y="7"/>
                    <a:pt x="25" y="7"/>
                  </a:cubicBezTo>
                  <a:cubicBezTo>
                    <a:pt x="25" y="7"/>
                    <a:pt x="25" y="7"/>
                    <a:pt x="25" y="7"/>
                  </a:cubicBezTo>
                  <a:cubicBezTo>
                    <a:pt x="27" y="8"/>
                    <a:pt x="27" y="8"/>
                    <a:pt x="27" y="7"/>
                  </a:cubicBezTo>
                  <a:cubicBezTo>
                    <a:pt x="25" y="5"/>
                    <a:pt x="29" y="6"/>
                    <a:pt x="30" y="7"/>
                  </a:cubicBezTo>
                  <a:cubicBezTo>
                    <a:pt x="31" y="7"/>
                    <a:pt x="32" y="7"/>
                    <a:pt x="32" y="7"/>
                  </a:cubicBezTo>
                  <a:cubicBezTo>
                    <a:pt x="35" y="8"/>
                    <a:pt x="33" y="5"/>
                    <a:pt x="35" y="5"/>
                  </a:cubicBezTo>
                  <a:cubicBezTo>
                    <a:pt x="35" y="5"/>
                    <a:pt x="37" y="7"/>
                    <a:pt x="37" y="7"/>
                  </a:cubicBezTo>
                  <a:cubicBezTo>
                    <a:pt x="37" y="7"/>
                    <a:pt x="37" y="7"/>
                    <a:pt x="37" y="7"/>
                  </a:cubicBezTo>
                  <a:cubicBezTo>
                    <a:pt x="37" y="7"/>
                    <a:pt x="37" y="7"/>
                    <a:pt x="37" y="7"/>
                  </a:cubicBezTo>
                </a:path>
              </a:pathLst>
            </a:custGeom>
            <a:solidFill>
              <a:schemeClr val="accent2">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56" name="Freeform 2357"/>
            <p:cNvSpPr>
              <a:spLocks/>
            </p:cNvSpPr>
            <p:nvPr/>
          </p:nvSpPr>
          <p:spPr bwMode="auto">
            <a:xfrm>
              <a:off x="1012" y="1716"/>
              <a:ext cx="412" cy="492"/>
            </a:xfrm>
            <a:custGeom>
              <a:avLst/>
              <a:gdLst>
                <a:gd name="T0" fmla="*/ 0 w 62"/>
                <a:gd name="T1" fmla="*/ 146 h 74"/>
                <a:gd name="T2" fmla="*/ 47 w 62"/>
                <a:gd name="T3" fmla="*/ 146 h 74"/>
                <a:gd name="T4" fmla="*/ 47 w 62"/>
                <a:gd name="T5" fmla="*/ 100 h 74"/>
                <a:gd name="T6" fmla="*/ 47 w 62"/>
                <a:gd name="T7" fmla="*/ 53 h 74"/>
                <a:gd name="T8" fmla="*/ 226 w 62"/>
                <a:gd name="T9" fmla="*/ 53 h 74"/>
                <a:gd name="T10" fmla="*/ 219 w 62"/>
                <a:gd name="T11" fmla="*/ 33 h 74"/>
                <a:gd name="T12" fmla="*/ 219 w 62"/>
                <a:gd name="T13" fmla="*/ 40 h 74"/>
                <a:gd name="T14" fmla="*/ 213 w 62"/>
                <a:gd name="T15" fmla="*/ 20 h 74"/>
                <a:gd name="T16" fmla="*/ 233 w 62"/>
                <a:gd name="T17" fmla="*/ 7 h 74"/>
                <a:gd name="T18" fmla="*/ 292 w 62"/>
                <a:gd name="T19" fmla="*/ 13 h 74"/>
                <a:gd name="T20" fmla="*/ 306 w 62"/>
                <a:gd name="T21" fmla="*/ 47 h 74"/>
                <a:gd name="T22" fmla="*/ 326 w 62"/>
                <a:gd name="T23" fmla="*/ 40 h 74"/>
                <a:gd name="T24" fmla="*/ 332 w 62"/>
                <a:gd name="T25" fmla="*/ 60 h 74"/>
                <a:gd name="T26" fmla="*/ 346 w 62"/>
                <a:gd name="T27" fmla="*/ 53 h 74"/>
                <a:gd name="T28" fmla="*/ 359 w 62"/>
                <a:gd name="T29" fmla="*/ 80 h 74"/>
                <a:gd name="T30" fmla="*/ 379 w 62"/>
                <a:gd name="T31" fmla="*/ 106 h 74"/>
                <a:gd name="T32" fmla="*/ 379 w 62"/>
                <a:gd name="T33" fmla="*/ 133 h 74"/>
                <a:gd name="T34" fmla="*/ 372 w 62"/>
                <a:gd name="T35" fmla="*/ 140 h 74"/>
                <a:gd name="T36" fmla="*/ 385 w 62"/>
                <a:gd name="T37" fmla="*/ 153 h 74"/>
                <a:gd name="T38" fmla="*/ 399 w 62"/>
                <a:gd name="T39" fmla="*/ 180 h 74"/>
                <a:gd name="T40" fmla="*/ 405 w 62"/>
                <a:gd name="T41" fmla="*/ 213 h 74"/>
                <a:gd name="T42" fmla="*/ 399 w 62"/>
                <a:gd name="T43" fmla="*/ 233 h 74"/>
                <a:gd name="T44" fmla="*/ 392 w 62"/>
                <a:gd name="T45" fmla="*/ 246 h 74"/>
                <a:gd name="T46" fmla="*/ 352 w 62"/>
                <a:gd name="T47" fmla="*/ 246 h 74"/>
                <a:gd name="T48" fmla="*/ 272 w 62"/>
                <a:gd name="T49" fmla="*/ 246 h 74"/>
                <a:gd name="T50" fmla="*/ 272 w 62"/>
                <a:gd name="T51" fmla="*/ 279 h 74"/>
                <a:gd name="T52" fmla="*/ 272 w 62"/>
                <a:gd name="T53" fmla="*/ 286 h 74"/>
                <a:gd name="T54" fmla="*/ 279 w 62"/>
                <a:gd name="T55" fmla="*/ 293 h 74"/>
                <a:gd name="T56" fmla="*/ 272 w 62"/>
                <a:gd name="T57" fmla="*/ 299 h 74"/>
                <a:gd name="T58" fmla="*/ 266 w 62"/>
                <a:gd name="T59" fmla="*/ 312 h 74"/>
                <a:gd name="T60" fmla="*/ 292 w 62"/>
                <a:gd name="T61" fmla="*/ 352 h 74"/>
                <a:gd name="T62" fmla="*/ 292 w 62"/>
                <a:gd name="T63" fmla="*/ 366 h 74"/>
                <a:gd name="T64" fmla="*/ 286 w 62"/>
                <a:gd name="T65" fmla="*/ 399 h 74"/>
                <a:gd name="T66" fmla="*/ 292 w 62"/>
                <a:gd name="T67" fmla="*/ 412 h 74"/>
                <a:gd name="T68" fmla="*/ 312 w 62"/>
                <a:gd name="T69" fmla="*/ 419 h 74"/>
                <a:gd name="T70" fmla="*/ 312 w 62"/>
                <a:gd name="T71" fmla="*/ 465 h 74"/>
                <a:gd name="T72" fmla="*/ 272 w 62"/>
                <a:gd name="T73" fmla="*/ 465 h 74"/>
                <a:gd name="T74" fmla="*/ 266 w 62"/>
                <a:gd name="T75" fmla="*/ 492 h 74"/>
                <a:gd name="T76" fmla="*/ 219 w 62"/>
                <a:gd name="T77" fmla="*/ 492 h 74"/>
                <a:gd name="T78" fmla="*/ 173 w 62"/>
                <a:gd name="T79" fmla="*/ 492 h 74"/>
                <a:gd name="T80" fmla="*/ 166 w 62"/>
                <a:gd name="T81" fmla="*/ 485 h 74"/>
                <a:gd name="T82" fmla="*/ 159 w 62"/>
                <a:gd name="T83" fmla="*/ 465 h 74"/>
                <a:gd name="T84" fmla="*/ 159 w 62"/>
                <a:gd name="T85" fmla="*/ 379 h 74"/>
                <a:gd name="T86" fmla="*/ 113 w 62"/>
                <a:gd name="T87" fmla="*/ 372 h 74"/>
                <a:gd name="T88" fmla="*/ 120 w 62"/>
                <a:gd name="T89" fmla="*/ 319 h 74"/>
                <a:gd name="T90" fmla="*/ 120 w 62"/>
                <a:gd name="T91" fmla="*/ 299 h 74"/>
                <a:gd name="T92" fmla="*/ 86 w 62"/>
                <a:gd name="T93" fmla="*/ 306 h 74"/>
                <a:gd name="T94" fmla="*/ 100 w 62"/>
                <a:gd name="T95" fmla="*/ 273 h 74"/>
                <a:gd name="T96" fmla="*/ 106 w 62"/>
                <a:gd name="T97" fmla="*/ 266 h 74"/>
                <a:gd name="T98" fmla="*/ 113 w 62"/>
                <a:gd name="T99" fmla="*/ 246 h 74"/>
                <a:gd name="T100" fmla="*/ 7 w 62"/>
                <a:gd name="T101" fmla="*/ 246 h 74"/>
                <a:gd name="T102" fmla="*/ 7 w 62"/>
                <a:gd name="T103" fmla="*/ 186 h 74"/>
                <a:gd name="T104" fmla="*/ 0 w 62"/>
                <a:gd name="T105" fmla="*/ 146 h 74"/>
                <a:gd name="T106" fmla="*/ 0 w 62"/>
                <a:gd name="T107" fmla="*/ 146 h 74"/>
                <a:gd name="T108" fmla="*/ 0 w 62"/>
                <a:gd name="T109" fmla="*/ 146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4"/>
                <a:gd name="T167" fmla="*/ 62 w 62"/>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4">
                  <a:moveTo>
                    <a:pt x="0" y="22"/>
                  </a:moveTo>
                  <a:cubicBezTo>
                    <a:pt x="1" y="22"/>
                    <a:pt x="6" y="22"/>
                    <a:pt x="7" y="22"/>
                  </a:cubicBezTo>
                  <a:cubicBezTo>
                    <a:pt x="8" y="21"/>
                    <a:pt x="7" y="15"/>
                    <a:pt x="7" y="15"/>
                  </a:cubicBezTo>
                  <a:cubicBezTo>
                    <a:pt x="7" y="13"/>
                    <a:pt x="7" y="10"/>
                    <a:pt x="7" y="8"/>
                  </a:cubicBezTo>
                  <a:cubicBezTo>
                    <a:pt x="16" y="8"/>
                    <a:pt x="25" y="8"/>
                    <a:pt x="34" y="8"/>
                  </a:cubicBezTo>
                  <a:cubicBezTo>
                    <a:pt x="34" y="7"/>
                    <a:pt x="34" y="5"/>
                    <a:pt x="33" y="5"/>
                  </a:cubicBezTo>
                  <a:cubicBezTo>
                    <a:pt x="33" y="5"/>
                    <a:pt x="33" y="5"/>
                    <a:pt x="33" y="6"/>
                  </a:cubicBezTo>
                  <a:cubicBezTo>
                    <a:pt x="32" y="5"/>
                    <a:pt x="32" y="4"/>
                    <a:pt x="32" y="3"/>
                  </a:cubicBezTo>
                  <a:cubicBezTo>
                    <a:pt x="33" y="3"/>
                    <a:pt x="34" y="2"/>
                    <a:pt x="35" y="1"/>
                  </a:cubicBezTo>
                  <a:cubicBezTo>
                    <a:pt x="38" y="1"/>
                    <a:pt x="43" y="0"/>
                    <a:pt x="44" y="2"/>
                  </a:cubicBezTo>
                  <a:cubicBezTo>
                    <a:pt x="45" y="3"/>
                    <a:pt x="45" y="5"/>
                    <a:pt x="46" y="7"/>
                  </a:cubicBezTo>
                  <a:cubicBezTo>
                    <a:pt x="47" y="7"/>
                    <a:pt x="48" y="6"/>
                    <a:pt x="49" y="6"/>
                  </a:cubicBezTo>
                  <a:cubicBezTo>
                    <a:pt x="49" y="8"/>
                    <a:pt x="50" y="7"/>
                    <a:pt x="50" y="9"/>
                  </a:cubicBezTo>
                  <a:cubicBezTo>
                    <a:pt x="51" y="9"/>
                    <a:pt x="51" y="9"/>
                    <a:pt x="52" y="8"/>
                  </a:cubicBezTo>
                  <a:cubicBezTo>
                    <a:pt x="53" y="9"/>
                    <a:pt x="53" y="11"/>
                    <a:pt x="54" y="12"/>
                  </a:cubicBezTo>
                  <a:cubicBezTo>
                    <a:pt x="56" y="11"/>
                    <a:pt x="58" y="14"/>
                    <a:pt x="57" y="16"/>
                  </a:cubicBezTo>
                  <a:cubicBezTo>
                    <a:pt x="56" y="17"/>
                    <a:pt x="57" y="19"/>
                    <a:pt x="57" y="20"/>
                  </a:cubicBezTo>
                  <a:cubicBezTo>
                    <a:pt x="57" y="20"/>
                    <a:pt x="56" y="20"/>
                    <a:pt x="56" y="21"/>
                  </a:cubicBezTo>
                  <a:cubicBezTo>
                    <a:pt x="56" y="22"/>
                    <a:pt x="58" y="22"/>
                    <a:pt x="58" y="23"/>
                  </a:cubicBezTo>
                  <a:cubicBezTo>
                    <a:pt x="58" y="24"/>
                    <a:pt x="56" y="27"/>
                    <a:pt x="60" y="27"/>
                  </a:cubicBezTo>
                  <a:cubicBezTo>
                    <a:pt x="61" y="27"/>
                    <a:pt x="62" y="31"/>
                    <a:pt x="61" y="32"/>
                  </a:cubicBezTo>
                  <a:cubicBezTo>
                    <a:pt x="59" y="33"/>
                    <a:pt x="60" y="33"/>
                    <a:pt x="60" y="35"/>
                  </a:cubicBezTo>
                  <a:cubicBezTo>
                    <a:pt x="59" y="36"/>
                    <a:pt x="60" y="37"/>
                    <a:pt x="59" y="37"/>
                  </a:cubicBezTo>
                  <a:cubicBezTo>
                    <a:pt x="57" y="37"/>
                    <a:pt x="55" y="37"/>
                    <a:pt x="53" y="37"/>
                  </a:cubicBezTo>
                  <a:cubicBezTo>
                    <a:pt x="49" y="37"/>
                    <a:pt x="45" y="37"/>
                    <a:pt x="41" y="37"/>
                  </a:cubicBezTo>
                  <a:cubicBezTo>
                    <a:pt x="41" y="38"/>
                    <a:pt x="42" y="41"/>
                    <a:pt x="41" y="42"/>
                  </a:cubicBezTo>
                  <a:cubicBezTo>
                    <a:pt x="42" y="42"/>
                    <a:pt x="41" y="43"/>
                    <a:pt x="41" y="43"/>
                  </a:cubicBezTo>
                  <a:cubicBezTo>
                    <a:pt x="42" y="43"/>
                    <a:pt x="42" y="43"/>
                    <a:pt x="42" y="44"/>
                  </a:cubicBezTo>
                  <a:cubicBezTo>
                    <a:pt x="42" y="44"/>
                    <a:pt x="42" y="45"/>
                    <a:pt x="41" y="45"/>
                  </a:cubicBezTo>
                  <a:cubicBezTo>
                    <a:pt x="41" y="45"/>
                    <a:pt x="40" y="46"/>
                    <a:pt x="40" y="47"/>
                  </a:cubicBezTo>
                  <a:cubicBezTo>
                    <a:pt x="42" y="48"/>
                    <a:pt x="43" y="50"/>
                    <a:pt x="44" y="53"/>
                  </a:cubicBezTo>
                  <a:cubicBezTo>
                    <a:pt x="44" y="54"/>
                    <a:pt x="44" y="54"/>
                    <a:pt x="44" y="55"/>
                  </a:cubicBezTo>
                  <a:cubicBezTo>
                    <a:pt x="44" y="57"/>
                    <a:pt x="44" y="58"/>
                    <a:pt x="43" y="60"/>
                  </a:cubicBezTo>
                  <a:cubicBezTo>
                    <a:pt x="44" y="61"/>
                    <a:pt x="44" y="61"/>
                    <a:pt x="44" y="62"/>
                  </a:cubicBezTo>
                  <a:cubicBezTo>
                    <a:pt x="45" y="62"/>
                    <a:pt x="47" y="63"/>
                    <a:pt x="47" y="63"/>
                  </a:cubicBezTo>
                  <a:cubicBezTo>
                    <a:pt x="48" y="64"/>
                    <a:pt x="47" y="69"/>
                    <a:pt x="47" y="70"/>
                  </a:cubicBezTo>
                  <a:cubicBezTo>
                    <a:pt x="47" y="71"/>
                    <a:pt x="43" y="70"/>
                    <a:pt x="41" y="70"/>
                  </a:cubicBezTo>
                  <a:cubicBezTo>
                    <a:pt x="39" y="70"/>
                    <a:pt x="42" y="74"/>
                    <a:pt x="40" y="74"/>
                  </a:cubicBezTo>
                  <a:cubicBezTo>
                    <a:pt x="37" y="74"/>
                    <a:pt x="35" y="74"/>
                    <a:pt x="33" y="74"/>
                  </a:cubicBezTo>
                  <a:cubicBezTo>
                    <a:pt x="30" y="74"/>
                    <a:pt x="28" y="74"/>
                    <a:pt x="26" y="74"/>
                  </a:cubicBezTo>
                  <a:cubicBezTo>
                    <a:pt x="25" y="74"/>
                    <a:pt x="25" y="74"/>
                    <a:pt x="25" y="73"/>
                  </a:cubicBezTo>
                  <a:cubicBezTo>
                    <a:pt x="25" y="71"/>
                    <a:pt x="24" y="71"/>
                    <a:pt x="24" y="70"/>
                  </a:cubicBezTo>
                  <a:cubicBezTo>
                    <a:pt x="23" y="66"/>
                    <a:pt x="24" y="61"/>
                    <a:pt x="24" y="57"/>
                  </a:cubicBezTo>
                  <a:cubicBezTo>
                    <a:pt x="24" y="57"/>
                    <a:pt x="18" y="56"/>
                    <a:pt x="17" y="56"/>
                  </a:cubicBezTo>
                  <a:cubicBezTo>
                    <a:pt x="15" y="57"/>
                    <a:pt x="15" y="46"/>
                    <a:pt x="18" y="48"/>
                  </a:cubicBezTo>
                  <a:cubicBezTo>
                    <a:pt x="20" y="48"/>
                    <a:pt x="19" y="46"/>
                    <a:pt x="18" y="45"/>
                  </a:cubicBezTo>
                  <a:cubicBezTo>
                    <a:pt x="17" y="44"/>
                    <a:pt x="14" y="46"/>
                    <a:pt x="13" y="46"/>
                  </a:cubicBezTo>
                  <a:cubicBezTo>
                    <a:pt x="13" y="44"/>
                    <a:pt x="15" y="43"/>
                    <a:pt x="15" y="41"/>
                  </a:cubicBezTo>
                  <a:cubicBezTo>
                    <a:pt x="15" y="41"/>
                    <a:pt x="16" y="39"/>
                    <a:pt x="16" y="40"/>
                  </a:cubicBezTo>
                  <a:cubicBezTo>
                    <a:pt x="16" y="39"/>
                    <a:pt x="16" y="38"/>
                    <a:pt x="17" y="37"/>
                  </a:cubicBezTo>
                  <a:cubicBezTo>
                    <a:pt x="13" y="38"/>
                    <a:pt x="6" y="37"/>
                    <a:pt x="1" y="37"/>
                  </a:cubicBezTo>
                  <a:cubicBezTo>
                    <a:pt x="1" y="34"/>
                    <a:pt x="1" y="31"/>
                    <a:pt x="1" y="28"/>
                  </a:cubicBezTo>
                  <a:cubicBezTo>
                    <a:pt x="1" y="25"/>
                    <a:pt x="0" y="25"/>
                    <a:pt x="0" y="22"/>
                  </a:cubicBezTo>
                  <a:cubicBezTo>
                    <a:pt x="0" y="22"/>
                    <a:pt x="0" y="22"/>
                    <a:pt x="0" y="22"/>
                  </a:cubicBezTo>
                  <a:cubicBezTo>
                    <a:pt x="0" y="22"/>
                    <a:pt x="0" y="22"/>
                    <a:pt x="0" y="22"/>
                  </a:cubicBezTo>
                </a:path>
              </a:pathLst>
            </a:custGeom>
            <a:solidFill>
              <a:schemeClr val="accent5"/>
            </a:solidFill>
            <a:ln w="9525">
              <a:solidFill>
                <a:schemeClr val="bg1"/>
              </a:solidFill>
              <a:round/>
              <a:headEnd/>
              <a:tailEnd/>
            </a:ln>
          </p:spPr>
          <p:txBody>
            <a:bodyPr/>
            <a:lstStyle/>
            <a:p>
              <a:endParaRPr lang="de-DE"/>
            </a:p>
          </p:txBody>
        </p:sp>
        <p:sp>
          <p:nvSpPr>
            <p:cNvPr id="157" name="Freeform 2358"/>
            <p:cNvSpPr>
              <a:spLocks/>
            </p:cNvSpPr>
            <p:nvPr/>
          </p:nvSpPr>
          <p:spPr bwMode="auto">
            <a:xfrm>
              <a:off x="3689" y="1756"/>
              <a:ext cx="778" cy="605"/>
            </a:xfrm>
            <a:custGeom>
              <a:avLst/>
              <a:gdLst>
                <a:gd name="T0" fmla="*/ 273 w 117"/>
                <a:gd name="T1" fmla="*/ 160 h 91"/>
                <a:gd name="T2" fmla="*/ 366 w 117"/>
                <a:gd name="T3" fmla="*/ 173 h 91"/>
                <a:gd name="T4" fmla="*/ 512 w 117"/>
                <a:gd name="T5" fmla="*/ 133 h 91"/>
                <a:gd name="T6" fmla="*/ 565 w 117"/>
                <a:gd name="T7" fmla="*/ 113 h 91"/>
                <a:gd name="T8" fmla="*/ 585 w 117"/>
                <a:gd name="T9" fmla="*/ 86 h 91"/>
                <a:gd name="T10" fmla="*/ 598 w 117"/>
                <a:gd name="T11" fmla="*/ 66 h 91"/>
                <a:gd name="T12" fmla="*/ 605 w 117"/>
                <a:gd name="T13" fmla="*/ 53 h 91"/>
                <a:gd name="T14" fmla="*/ 605 w 117"/>
                <a:gd name="T15" fmla="*/ 40 h 91"/>
                <a:gd name="T16" fmla="*/ 605 w 117"/>
                <a:gd name="T17" fmla="*/ 20 h 91"/>
                <a:gd name="T18" fmla="*/ 618 w 117"/>
                <a:gd name="T19" fmla="*/ 13 h 91"/>
                <a:gd name="T20" fmla="*/ 638 w 117"/>
                <a:gd name="T21" fmla="*/ 20 h 91"/>
                <a:gd name="T22" fmla="*/ 665 w 117"/>
                <a:gd name="T23" fmla="*/ 60 h 91"/>
                <a:gd name="T24" fmla="*/ 705 w 117"/>
                <a:gd name="T25" fmla="*/ 106 h 91"/>
                <a:gd name="T26" fmla="*/ 698 w 117"/>
                <a:gd name="T27" fmla="*/ 239 h 91"/>
                <a:gd name="T28" fmla="*/ 692 w 117"/>
                <a:gd name="T29" fmla="*/ 332 h 91"/>
                <a:gd name="T30" fmla="*/ 745 w 117"/>
                <a:gd name="T31" fmla="*/ 412 h 91"/>
                <a:gd name="T32" fmla="*/ 778 w 117"/>
                <a:gd name="T33" fmla="*/ 432 h 91"/>
                <a:gd name="T34" fmla="*/ 758 w 117"/>
                <a:gd name="T35" fmla="*/ 605 h 91"/>
                <a:gd name="T36" fmla="*/ 519 w 117"/>
                <a:gd name="T37" fmla="*/ 605 h 91"/>
                <a:gd name="T38" fmla="*/ 386 w 117"/>
                <a:gd name="T39" fmla="*/ 598 h 91"/>
                <a:gd name="T40" fmla="*/ 213 w 117"/>
                <a:gd name="T41" fmla="*/ 605 h 91"/>
                <a:gd name="T42" fmla="*/ 40 w 117"/>
                <a:gd name="T43" fmla="*/ 598 h 91"/>
                <a:gd name="T44" fmla="*/ 33 w 117"/>
                <a:gd name="T45" fmla="*/ 558 h 91"/>
                <a:gd name="T46" fmla="*/ 33 w 117"/>
                <a:gd name="T47" fmla="*/ 558 h 91"/>
                <a:gd name="T48" fmla="*/ 40 w 117"/>
                <a:gd name="T49" fmla="*/ 512 h 91"/>
                <a:gd name="T50" fmla="*/ 27 w 117"/>
                <a:gd name="T51" fmla="*/ 492 h 91"/>
                <a:gd name="T52" fmla="*/ 33 w 117"/>
                <a:gd name="T53" fmla="*/ 479 h 91"/>
                <a:gd name="T54" fmla="*/ 20 w 117"/>
                <a:gd name="T55" fmla="*/ 452 h 91"/>
                <a:gd name="T56" fmla="*/ 20 w 117"/>
                <a:gd name="T57" fmla="*/ 439 h 91"/>
                <a:gd name="T58" fmla="*/ 20 w 117"/>
                <a:gd name="T59" fmla="*/ 406 h 91"/>
                <a:gd name="T60" fmla="*/ 20 w 117"/>
                <a:gd name="T61" fmla="*/ 399 h 91"/>
                <a:gd name="T62" fmla="*/ 20 w 117"/>
                <a:gd name="T63" fmla="*/ 399 h 91"/>
                <a:gd name="T64" fmla="*/ 20 w 117"/>
                <a:gd name="T65" fmla="*/ 392 h 91"/>
                <a:gd name="T66" fmla="*/ 20 w 117"/>
                <a:gd name="T67" fmla="*/ 379 h 91"/>
                <a:gd name="T68" fmla="*/ 20 w 117"/>
                <a:gd name="T69" fmla="*/ 372 h 91"/>
                <a:gd name="T70" fmla="*/ 13 w 117"/>
                <a:gd name="T71" fmla="*/ 372 h 91"/>
                <a:gd name="T72" fmla="*/ 27 w 117"/>
                <a:gd name="T73" fmla="*/ 352 h 91"/>
                <a:gd name="T74" fmla="*/ 33 w 117"/>
                <a:gd name="T75" fmla="*/ 293 h 91"/>
                <a:gd name="T76" fmla="*/ 60 w 117"/>
                <a:gd name="T77" fmla="*/ 266 h 91"/>
                <a:gd name="T78" fmla="*/ 60 w 117"/>
                <a:gd name="T79" fmla="*/ 246 h 91"/>
                <a:gd name="T80" fmla="*/ 86 w 117"/>
                <a:gd name="T81" fmla="*/ 233 h 91"/>
                <a:gd name="T82" fmla="*/ 93 w 117"/>
                <a:gd name="T83" fmla="*/ 226 h 91"/>
                <a:gd name="T84" fmla="*/ 120 w 117"/>
                <a:gd name="T85" fmla="*/ 199 h 91"/>
                <a:gd name="T86" fmla="*/ 133 w 117"/>
                <a:gd name="T87" fmla="*/ 193 h 91"/>
                <a:gd name="T88" fmla="*/ 153 w 117"/>
                <a:gd name="T89" fmla="*/ 186 h 91"/>
                <a:gd name="T90" fmla="*/ 239 w 117"/>
                <a:gd name="T91" fmla="*/ 160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91"/>
                <a:gd name="T140" fmla="*/ 117 w 117"/>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91">
                  <a:moveTo>
                    <a:pt x="36" y="24"/>
                  </a:moveTo>
                  <a:cubicBezTo>
                    <a:pt x="38" y="24"/>
                    <a:pt x="39" y="24"/>
                    <a:pt x="41" y="24"/>
                  </a:cubicBezTo>
                  <a:cubicBezTo>
                    <a:pt x="43" y="25"/>
                    <a:pt x="43" y="25"/>
                    <a:pt x="46" y="26"/>
                  </a:cubicBezTo>
                  <a:cubicBezTo>
                    <a:pt x="48" y="27"/>
                    <a:pt x="52" y="25"/>
                    <a:pt x="55" y="26"/>
                  </a:cubicBezTo>
                  <a:cubicBezTo>
                    <a:pt x="58" y="26"/>
                    <a:pt x="69" y="26"/>
                    <a:pt x="69" y="23"/>
                  </a:cubicBezTo>
                  <a:cubicBezTo>
                    <a:pt x="68" y="16"/>
                    <a:pt x="76" y="23"/>
                    <a:pt x="77" y="20"/>
                  </a:cubicBezTo>
                  <a:cubicBezTo>
                    <a:pt x="78" y="19"/>
                    <a:pt x="79" y="15"/>
                    <a:pt x="81" y="17"/>
                  </a:cubicBezTo>
                  <a:cubicBezTo>
                    <a:pt x="81" y="18"/>
                    <a:pt x="84" y="13"/>
                    <a:pt x="85" y="17"/>
                  </a:cubicBezTo>
                  <a:cubicBezTo>
                    <a:pt x="85" y="17"/>
                    <a:pt x="85" y="14"/>
                    <a:pt x="85" y="14"/>
                  </a:cubicBezTo>
                  <a:cubicBezTo>
                    <a:pt x="85" y="14"/>
                    <a:pt x="87" y="14"/>
                    <a:pt x="88" y="13"/>
                  </a:cubicBezTo>
                  <a:cubicBezTo>
                    <a:pt x="88" y="13"/>
                    <a:pt x="89" y="11"/>
                    <a:pt x="88" y="11"/>
                  </a:cubicBezTo>
                  <a:cubicBezTo>
                    <a:pt x="88" y="11"/>
                    <a:pt x="90" y="11"/>
                    <a:pt x="90" y="10"/>
                  </a:cubicBezTo>
                  <a:cubicBezTo>
                    <a:pt x="90" y="10"/>
                    <a:pt x="89" y="9"/>
                    <a:pt x="89" y="9"/>
                  </a:cubicBezTo>
                  <a:cubicBezTo>
                    <a:pt x="90" y="8"/>
                    <a:pt x="91" y="9"/>
                    <a:pt x="91" y="8"/>
                  </a:cubicBezTo>
                  <a:cubicBezTo>
                    <a:pt x="91" y="7"/>
                    <a:pt x="89" y="7"/>
                    <a:pt x="90" y="7"/>
                  </a:cubicBezTo>
                  <a:cubicBezTo>
                    <a:pt x="90" y="6"/>
                    <a:pt x="91" y="6"/>
                    <a:pt x="91" y="6"/>
                  </a:cubicBezTo>
                  <a:cubicBezTo>
                    <a:pt x="91" y="6"/>
                    <a:pt x="92" y="5"/>
                    <a:pt x="92" y="5"/>
                  </a:cubicBezTo>
                  <a:cubicBezTo>
                    <a:pt x="92" y="4"/>
                    <a:pt x="91" y="4"/>
                    <a:pt x="91" y="3"/>
                  </a:cubicBezTo>
                  <a:cubicBezTo>
                    <a:pt x="92" y="3"/>
                    <a:pt x="91" y="3"/>
                    <a:pt x="91" y="2"/>
                  </a:cubicBezTo>
                  <a:cubicBezTo>
                    <a:pt x="92" y="2"/>
                    <a:pt x="93" y="2"/>
                    <a:pt x="93" y="2"/>
                  </a:cubicBezTo>
                  <a:cubicBezTo>
                    <a:pt x="95" y="1"/>
                    <a:pt x="94" y="0"/>
                    <a:pt x="96" y="1"/>
                  </a:cubicBezTo>
                  <a:cubicBezTo>
                    <a:pt x="95" y="1"/>
                    <a:pt x="96" y="2"/>
                    <a:pt x="96" y="3"/>
                  </a:cubicBezTo>
                  <a:cubicBezTo>
                    <a:pt x="96" y="3"/>
                    <a:pt x="99" y="2"/>
                    <a:pt x="100" y="2"/>
                  </a:cubicBezTo>
                  <a:cubicBezTo>
                    <a:pt x="100" y="4"/>
                    <a:pt x="99" y="8"/>
                    <a:pt x="100" y="9"/>
                  </a:cubicBezTo>
                  <a:cubicBezTo>
                    <a:pt x="101" y="10"/>
                    <a:pt x="105" y="8"/>
                    <a:pt x="106" y="9"/>
                  </a:cubicBezTo>
                  <a:cubicBezTo>
                    <a:pt x="107" y="10"/>
                    <a:pt x="106" y="15"/>
                    <a:pt x="106" y="16"/>
                  </a:cubicBezTo>
                  <a:cubicBezTo>
                    <a:pt x="106" y="18"/>
                    <a:pt x="106" y="21"/>
                    <a:pt x="106" y="23"/>
                  </a:cubicBezTo>
                  <a:cubicBezTo>
                    <a:pt x="106" y="25"/>
                    <a:pt x="106" y="36"/>
                    <a:pt x="105" y="36"/>
                  </a:cubicBezTo>
                  <a:cubicBezTo>
                    <a:pt x="102" y="37"/>
                    <a:pt x="104" y="40"/>
                    <a:pt x="104" y="43"/>
                  </a:cubicBezTo>
                  <a:cubicBezTo>
                    <a:pt x="104" y="45"/>
                    <a:pt x="104" y="48"/>
                    <a:pt x="104" y="50"/>
                  </a:cubicBezTo>
                  <a:cubicBezTo>
                    <a:pt x="106" y="50"/>
                    <a:pt x="109" y="50"/>
                    <a:pt x="112" y="50"/>
                  </a:cubicBezTo>
                  <a:cubicBezTo>
                    <a:pt x="112" y="54"/>
                    <a:pt x="112" y="58"/>
                    <a:pt x="112" y="62"/>
                  </a:cubicBezTo>
                  <a:cubicBezTo>
                    <a:pt x="112" y="63"/>
                    <a:pt x="111" y="64"/>
                    <a:pt x="113" y="64"/>
                  </a:cubicBezTo>
                  <a:cubicBezTo>
                    <a:pt x="114" y="64"/>
                    <a:pt x="117" y="64"/>
                    <a:pt x="117" y="65"/>
                  </a:cubicBezTo>
                  <a:cubicBezTo>
                    <a:pt x="117" y="73"/>
                    <a:pt x="117" y="80"/>
                    <a:pt x="117" y="88"/>
                  </a:cubicBezTo>
                  <a:cubicBezTo>
                    <a:pt x="117" y="91"/>
                    <a:pt x="117" y="91"/>
                    <a:pt x="114" y="91"/>
                  </a:cubicBezTo>
                  <a:cubicBezTo>
                    <a:pt x="110" y="91"/>
                    <a:pt x="105" y="91"/>
                    <a:pt x="101" y="91"/>
                  </a:cubicBezTo>
                  <a:cubicBezTo>
                    <a:pt x="93" y="91"/>
                    <a:pt x="86" y="91"/>
                    <a:pt x="78" y="91"/>
                  </a:cubicBezTo>
                  <a:cubicBezTo>
                    <a:pt x="79" y="89"/>
                    <a:pt x="69" y="90"/>
                    <a:pt x="67" y="90"/>
                  </a:cubicBezTo>
                  <a:cubicBezTo>
                    <a:pt x="64" y="90"/>
                    <a:pt x="61" y="90"/>
                    <a:pt x="58" y="90"/>
                  </a:cubicBezTo>
                  <a:cubicBezTo>
                    <a:pt x="50" y="90"/>
                    <a:pt x="41" y="90"/>
                    <a:pt x="32" y="90"/>
                  </a:cubicBezTo>
                  <a:cubicBezTo>
                    <a:pt x="32" y="90"/>
                    <a:pt x="32" y="91"/>
                    <a:pt x="32" y="91"/>
                  </a:cubicBezTo>
                  <a:cubicBezTo>
                    <a:pt x="23" y="91"/>
                    <a:pt x="14" y="91"/>
                    <a:pt x="5" y="91"/>
                  </a:cubicBezTo>
                  <a:cubicBezTo>
                    <a:pt x="5" y="90"/>
                    <a:pt x="5" y="90"/>
                    <a:pt x="6" y="90"/>
                  </a:cubicBezTo>
                  <a:cubicBezTo>
                    <a:pt x="5" y="89"/>
                    <a:pt x="4" y="88"/>
                    <a:pt x="3" y="89"/>
                  </a:cubicBezTo>
                  <a:cubicBezTo>
                    <a:pt x="3" y="87"/>
                    <a:pt x="4" y="86"/>
                    <a:pt x="5" y="84"/>
                  </a:cubicBezTo>
                  <a:cubicBezTo>
                    <a:pt x="5" y="84"/>
                    <a:pt x="4" y="84"/>
                    <a:pt x="4" y="84"/>
                  </a:cubicBezTo>
                  <a:cubicBezTo>
                    <a:pt x="5" y="84"/>
                    <a:pt x="5" y="84"/>
                    <a:pt x="5" y="84"/>
                  </a:cubicBezTo>
                  <a:cubicBezTo>
                    <a:pt x="5" y="83"/>
                    <a:pt x="5" y="82"/>
                    <a:pt x="5" y="81"/>
                  </a:cubicBezTo>
                  <a:cubicBezTo>
                    <a:pt x="7" y="81"/>
                    <a:pt x="7" y="78"/>
                    <a:pt x="6" y="77"/>
                  </a:cubicBezTo>
                  <a:cubicBezTo>
                    <a:pt x="5" y="78"/>
                    <a:pt x="5" y="77"/>
                    <a:pt x="6" y="76"/>
                  </a:cubicBezTo>
                  <a:cubicBezTo>
                    <a:pt x="5" y="76"/>
                    <a:pt x="5" y="75"/>
                    <a:pt x="4" y="74"/>
                  </a:cubicBezTo>
                  <a:cubicBezTo>
                    <a:pt x="5" y="74"/>
                    <a:pt x="5" y="74"/>
                    <a:pt x="5" y="75"/>
                  </a:cubicBezTo>
                  <a:cubicBezTo>
                    <a:pt x="5" y="74"/>
                    <a:pt x="5" y="73"/>
                    <a:pt x="5" y="72"/>
                  </a:cubicBezTo>
                  <a:cubicBezTo>
                    <a:pt x="4" y="72"/>
                    <a:pt x="3" y="70"/>
                    <a:pt x="4" y="70"/>
                  </a:cubicBezTo>
                  <a:cubicBezTo>
                    <a:pt x="3" y="69"/>
                    <a:pt x="2" y="69"/>
                    <a:pt x="3" y="68"/>
                  </a:cubicBezTo>
                  <a:cubicBezTo>
                    <a:pt x="3" y="68"/>
                    <a:pt x="3" y="67"/>
                    <a:pt x="4" y="67"/>
                  </a:cubicBezTo>
                  <a:cubicBezTo>
                    <a:pt x="3" y="67"/>
                    <a:pt x="2" y="66"/>
                    <a:pt x="3" y="66"/>
                  </a:cubicBezTo>
                  <a:cubicBezTo>
                    <a:pt x="4" y="65"/>
                    <a:pt x="4" y="64"/>
                    <a:pt x="3" y="63"/>
                  </a:cubicBezTo>
                  <a:cubicBezTo>
                    <a:pt x="4" y="62"/>
                    <a:pt x="4" y="61"/>
                    <a:pt x="3" y="61"/>
                  </a:cubicBezTo>
                  <a:cubicBezTo>
                    <a:pt x="3" y="61"/>
                    <a:pt x="3" y="61"/>
                    <a:pt x="2" y="61"/>
                  </a:cubicBezTo>
                  <a:cubicBezTo>
                    <a:pt x="2" y="60"/>
                    <a:pt x="2" y="61"/>
                    <a:pt x="3" y="60"/>
                  </a:cubicBezTo>
                  <a:cubicBezTo>
                    <a:pt x="3" y="60"/>
                    <a:pt x="2" y="60"/>
                    <a:pt x="2" y="60"/>
                  </a:cubicBezTo>
                  <a:cubicBezTo>
                    <a:pt x="3" y="60"/>
                    <a:pt x="3" y="60"/>
                    <a:pt x="3" y="60"/>
                  </a:cubicBezTo>
                  <a:cubicBezTo>
                    <a:pt x="2" y="59"/>
                    <a:pt x="2" y="59"/>
                    <a:pt x="2" y="58"/>
                  </a:cubicBezTo>
                  <a:cubicBezTo>
                    <a:pt x="2" y="58"/>
                    <a:pt x="3" y="59"/>
                    <a:pt x="3" y="59"/>
                  </a:cubicBezTo>
                  <a:cubicBezTo>
                    <a:pt x="3" y="59"/>
                    <a:pt x="3" y="58"/>
                    <a:pt x="3" y="58"/>
                  </a:cubicBezTo>
                  <a:cubicBezTo>
                    <a:pt x="2" y="58"/>
                    <a:pt x="2" y="58"/>
                    <a:pt x="3" y="57"/>
                  </a:cubicBezTo>
                  <a:cubicBezTo>
                    <a:pt x="2" y="57"/>
                    <a:pt x="2" y="57"/>
                    <a:pt x="2" y="57"/>
                  </a:cubicBezTo>
                  <a:cubicBezTo>
                    <a:pt x="2" y="57"/>
                    <a:pt x="2" y="56"/>
                    <a:pt x="3" y="56"/>
                  </a:cubicBezTo>
                  <a:cubicBezTo>
                    <a:pt x="3" y="56"/>
                    <a:pt x="3" y="56"/>
                    <a:pt x="3" y="56"/>
                  </a:cubicBezTo>
                  <a:cubicBezTo>
                    <a:pt x="3" y="56"/>
                    <a:pt x="2" y="56"/>
                    <a:pt x="2" y="56"/>
                  </a:cubicBezTo>
                  <a:cubicBezTo>
                    <a:pt x="3" y="55"/>
                    <a:pt x="3" y="55"/>
                    <a:pt x="3" y="55"/>
                  </a:cubicBezTo>
                  <a:cubicBezTo>
                    <a:pt x="2" y="54"/>
                    <a:pt x="3" y="54"/>
                    <a:pt x="4" y="53"/>
                  </a:cubicBezTo>
                  <a:cubicBezTo>
                    <a:pt x="0" y="53"/>
                    <a:pt x="4" y="49"/>
                    <a:pt x="4" y="47"/>
                  </a:cubicBezTo>
                  <a:cubicBezTo>
                    <a:pt x="5" y="46"/>
                    <a:pt x="5" y="45"/>
                    <a:pt x="5" y="44"/>
                  </a:cubicBezTo>
                  <a:cubicBezTo>
                    <a:pt x="6" y="42"/>
                    <a:pt x="7" y="43"/>
                    <a:pt x="8" y="42"/>
                  </a:cubicBezTo>
                  <a:cubicBezTo>
                    <a:pt x="8" y="41"/>
                    <a:pt x="9" y="41"/>
                    <a:pt x="9" y="40"/>
                  </a:cubicBezTo>
                  <a:cubicBezTo>
                    <a:pt x="9" y="39"/>
                    <a:pt x="8" y="38"/>
                    <a:pt x="8" y="38"/>
                  </a:cubicBezTo>
                  <a:cubicBezTo>
                    <a:pt x="9" y="37"/>
                    <a:pt x="9" y="37"/>
                    <a:pt x="9" y="37"/>
                  </a:cubicBezTo>
                  <a:cubicBezTo>
                    <a:pt x="10" y="36"/>
                    <a:pt x="10" y="36"/>
                    <a:pt x="12" y="35"/>
                  </a:cubicBezTo>
                  <a:cubicBezTo>
                    <a:pt x="12" y="35"/>
                    <a:pt x="12" y="35"/>
                    <a:pt x="13" y="35"/>
                  </a:cubicBezTo>
                  <a:cubicBezTo>
                    <a:pt x="13" y="34"/>
                    <a:pt x="13" y="36"/>
                    <a:pt x="14" y="35"/>
                  </a:cubicBezTo>
                  <a:cubicBezTo>
                    <a:pt x="15" y="35"/>
                    <a:pt x="15" y="35"/>
                    <a:pt x="14" y="34"/>
                  </a:cubicBezTo>
                  <a:cubicBezTo>
                    <a:pt x="14" y="33"/>
                    <a:pt x="16" y="34"/>
                    <a:pt x="16" y="33"/>
                  </a:cubicBezTo>
                  <a:cubicBezTo>
                    <a:pt x="17" y="32"/>
                    <a:pt x="17" y="31"/>
                    <a:pt x="18" y="30"/>
                  </a:cubicBezTo>
                  <a:cubicBezTo>
                    <a:pt x="18" y="29"/>
                    <a:pt x="18" y="29"/>
                    <a:pt x="19" y="28"/>
                  </a:cubicBezTo>
                  <a:cubicBezTo>
                    <a:pt x="19" y="28"/>
                    <a:pt x="21" y="29"/>
                    <a:pt x="20" y="29"/>
                  </a:cubicBezTo>
                  <a:cubicBezTo>
                    <a:pt x="21" y="29"/>
                    <a:pt x="22" y="28"/>
                    <a:pt x="21" y="27"/>
                  </a:cubicBezTo>
                  <a:cubicBezTo>
                    <a:pt x="22" y="27"/>
                    <a:pt x="23" y="27"/>
                    <a:pt x="23" y="28"/>
                  </a:cubicBezTo>
                  <a:cubicBezTo>
                    <a:pt x="24" y="24"/>
                    <a:pt x="30" y="29"/>
                    <a:pt x="32" y="29"/>
                  </a:cubicBezTo>
                  <a:cubicBezTo>
                    <a:pt x="36" y="29"/>
                    <a:pt x="33" y="25"/>
                    <a:pt x="36" y="24"/>
                  </a:cubicBezTo>
                </a:path>
              </a:pathLst>
            </a:custGeom>
            <a:solidFill>
              <a:schemeClr val="accent1"/>
            </a:solidFill>
            <a:ln w="9525">
              <a:solidFill>
                <a:schemeClr val="bg1"/>
              </a:solidFill>
              <a:round/>
              <a:headEnd/>
              <a:tailEnd/>
            </a:ln>
          </p:spPr>
          <p:txBody>
            <a:bodyPr/>
            <a:lstStyle/>
            <a:p>
              <a:endParaRPr lang="de-DE"/>
            </a:p>
          </p:txBody>
        </p:sp>
        <p:sp>
          <p:nvSpPr>
            <p:cNvPr id="158" name="Freeform 2359"/>
            <p:cNvSpPr>
              <a:spLocks/>
            </p:cNvSpPr>
            <p:nvPr/>
          </p:nvSpPr>
          <p:spPr bwMode="auto">
            <a:xfrm>
              <a:off x="1590" y="1776"/>
              <a:ext cx="691" cy="818"/>
            </a:xfrm>
            <a:custGeom>
              <a:avLst/>
              <a:gdLst>
                <a:gd name="T0" fmla="*/ 80 w 104"/>
                <a:gd name="T1" fmla="*/ 20 h 123"/>
                <a:gd name="T2" fmla="*/ 100 w 104"/>
                <a:gd name="T3" fmla="*/ 53 h 123"/>
                <a:gd name="T4" fmla="*/ 106 w 104"/>
                <a:gd name="T5" fmla="*/ 113 h 123"/>
                <a:gd name="T6" fmla="*/ 126 w 104"/>
                <a:gd name="T7" fmla="*/ 166 h 123"/>
                <a:gd name="T8" fmla="*/ 179 w 104"/>
                <a:gd name="T9" fmla="*/ 180 h 123"/>
                <a:gd name="T10" fmla="*/ 233 w 104"/>
                <a:gd name="T11" fmla="*/ 166 h 123"/>
                <a:gd name="T12" fmla="*/ 252 w 104"/>
                <a:gd name="T13" fmla="*/ 160 h 123"/>
                <a:gd name="T14" fmla="*/ 312 w 104"/>
                <a:gd name="T15" fmla="*/ 213 h 123"/>
                <a:gd name="T16" fmla="*/ 339 w 104"/>
                <a:gd name="T17" fmla="*/ 219 h 123"/>
                <a:gd name="T18" fmla="*/ 432 w 104"/>
                <a:gd name="T19" fmla="*/ 233 h 123"/>
                <a:gd name="T20" fmla="*/ 458 w 104"/>
                <a:gd name="T21" fmla="*/ 319 h 123"/>
                <a:gd name="T22" fmla="*/ 458 w 104"/>
                <a:gd name="T23" fmla="*/ 399 h 123"/>
                <a:gd name="T24" fmla="*/ 485 w 104"/>
                <a:gd name="T25" fmla="*/ 412 h 123"/>
                <a:gd name="T26" fmla="*/ 505 w 104"/>
                <a:gd name="T27" fmla="*/ 432 h 123"/>
                <a:gd name="T28" fmla="*/ 525 w 104"/>
                <a:gd name="T29" fmla="*/ 439 h 123"/>
                <a:gd name="T30" fmla="*/ 565 w 104"/>
                <a:gd name="T31" fmla="*/ 552 h 123"/>
                <a:gd name="T32" fmla="*/ 638 w 104"/>
                <a:gd name="T33" fmla="*/ 565 h 123"/>
                <a:gd name="T34" fmla="*/ 658 w 104"/>
                <a:gd name="T35" fmla="*/ 612 h 123"/>
                <a:gd name="T36" fmla="*/ 671 w 104"/>
                <a:gd name="T37" fmla="*/ 599 h 123"/>
                <a:gd name="T38" fmla="*/ 671 w 104"/>
                <a:gd name="T39" fmla="*/ 632 h 123"/>
                <a:gd name="T40" fmla="*/ 651 w 104"/>
                <a:gd name="T41" fmla="*/ 632 h 123"/>
                <a:gd name="T42" fmla="*/ 625 w 104"/>
                <a:gd name="T43" fmla="*/ 732 h 123"/>
                <a:gd name="T44" fmla="*/ 605 w 104"/>
                <a:gd name="T45" fmla="*/ 732 h 123"/>
                <a:gd name="T46" fmla="*/ 465 w 104"/>
                <a:gd name="T47" fmla="*/ 745 h 123"/>
                <a:gd name="T48" fmla="*/ 399 w 104"/>
                <a:gd name="T49" fmla="*/ 798 h 123"/>
                <a:gd name="T50" fmla="*/ 372 w 104"/>
                <a:gd name="T51" fmla="*/ 811 h 123"/>
                <a:gd name="T52" fmla="*/ 352 w 104"/>
                <a:gd name="T53" fmla="*/ 778 h 123"/>
                <a:gd name="T54" fmla="*/ 352 w 104"/>
                <a:gd name="T55" fmla="*/ 738 h 123"/>
                <a:gd name="T56" fmla="*/ 306 w 104"/>
                <a:gd name="T57" fmla="*/ 685 h 123"/>
                <a:gd name="T58" fmla="*/ 259 w 104"/>
                <a:gd name="T59" fmla="*/ 665 h 123"/>
                <a:gd name="T60" fmla="*/ 246 w 104"/>
                <a:gd name="T61" fmla="*/ 592 h 123"/>
                <a:gd name="T62" fmla="*/ 153 w 104"/>
                <a:gd name="T63" fmla="*/ 412 h 123"/>
                <a:gd name="T64" fmla="*/ 47 w 104"/>
                <a:gd name="T65" fmla="*/ 412 h 123"/>
                <a:gd name="T66" fmla="*/ 20 w 104"/>
                <a:gd name="T67" fmla="*/ 219 h 123"/>
                <a:gd name="T68" fmla="*/ 7 w 104"/>
                <a:gd name="T69" fmla="*/ 186 h 123"/>
                <a:gd name="T70" fmla="*/ 20 w 104"/>
                <a:gd name="T71" fmla="*/ 160 h 123"/>
                <a:gd name="T72" fmla="*/ 20 w 104"/>
                <a:gd name="T73" fmla="*/ 113 h 123"/>
                <a:gd name="T74" fmla="*/ 40 w 104"/>
                <a:gd name="T75" fmla="*/ 67 h 123"/>
                <a:gd name="T76" fmla="*/ 53 w 104"/>
                <a:gd name="T77" fmla="*/ 13 h 123"/>
                <a:gd name="T78" fmla="*/ 73 w 104"/>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123"/>
                <a:gd name="T122" fmla="*/ 104 w 104"/>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123">
                  <a:moveTo>
                    <a:pt x="11" y="0"/>
                  </a:moveTo>
                  <a:cubicBezTo>
                    <a:pt x="12" y="1"/>
                    <a:pt x="12" y="2"/>
                    <a:pt x="12" y="3"/>
                  </a:cubicBezTo>
                  <a:cubicBezTo>
                    <a:pt x="12" y="3"/>
                    <a:pt x="13" y="4"/>
                    <a:pt x="14" y="4"/>
                  </a:cubicBezTo>
                  <a:cubicBezTo>
                    <a:pt x="14" y="5"/>
                    <a:pt x="15" y="7"/>
                    <a:pt x="15" y="8"/>
                  </a:cubicBezTo>
                  <a:cubicBezTo>
                    <a:pt x="15" y="9"/>
                    <a:pt x="16" y="11"/>
                    <a:pt x="16" y="12"/>
                  </a:cubicBezTo>
                  <a:cubicBezTo>
                    <a:pt x="15" y="15"/>
                    <a:pt x="16" y="15"/>
                    <a:pt x="16" y="17"/>
                  </a:cubicBezTo>
                  <a:cubicBezTo>
                    <a:pt x="16" y="18"/>
                    <a:pt x="16" y="20"/>
                    <a:pt x="16" y="21"/>
                  </a:cubicBezTo>
                  <a:cubicBezTo>
                    <a:pt x="17" y="22"/>
                    <a:pt x="19" y="24"/>
                    <a:pt x="19" y="25"/>
                  </a:cubicBezTo>
                  <a:cubicBezTo>
                    <a:pt x="19" y="27"/>
                    <a:pt x="22" y="27"/>
                    <a:pt x="23" y="27"/>
                  </a:cubicBezTo>
                  <a:cubicBezTo>
                    <a:pt x="24" y="29"/>
                    <a:pt x="26" y="27"/>
                    <a:pt x="27" y="27"/>
                  </a:cubicBezTo>
                  <a:cubicBezTo>
                    <a:pt x="29" y="26"/>
                    <a:pt x="30" y="26"/>
                    <a:pt x="32" y="26"/>
                  </a:cubicBezTo>
                  <a:cubicBezTo>
                    <a:pt x="33" y="26"/>
                    <a:pt x="34" y="25"/>
                    <a:pt x="35" y="25"/>
                  </a:cubicBezTo>
                  <a:cubicBezTo>
                    <a:pt x="35" y="25"/>
                    <a:pt x="35" y="25"/>
                    <a:pt x="36" y="25"/>
                  </a:cubicBezTo>
                  <a:cubicBezTo>
                    <a:pt x="37" y="25"/>
                    <a:pt x="37" y="25"/>
                    <a:pt x="38" y="24"/>
                  </a:cubicBezTo>
                  <a:cubicBezTo>
                    <a:pt x="39" y="25"/>
                    <a:pt x="40" y="25"/>
                    <a:pt x="41" y="27"/>
                  </a:cubicBezTo>
                  <a:cubicBezTo>
                    <a:pt x="44" y="27"/>
                    <a:pt x="48" y="28"/>
                    <a:pt x="47" y="32"/>
                  </a:cubicBezTo>
                  <a:cubicBezTo>
                    <a:pt x="47" y="32"/>
                    <a:pt x="48" y="32"/>
                    <a:pt x="48" y="32"/>
                  </a:cubicBezTo>
                  <a:cubicBezTo>
                    <a:pt x="50" y="32"/>
                    <a:pt x="51" y="32"/>
                    <a:pt x="51" y="33"/>
                  </a:cubicBezTo>
                  <a:cubicBezTo>
                    <a:pt x="53" y="31"/>
                    <a:pt x="54" y="36"/>
                    <a:pt x="56" y="35"/>
                  </a:cubicBezTo>
                  <a:cubicBezTo>
                    <a:pt x="59" y="36"/>
                    <a:pt x="62" y="34"/>
                    <a:pt x="65" y="35"/>
                  </a:cubicBezTo>
                  <a:cubicBezTo>
                    <a:pt x="66" y="35"/>
                    <a:pt x="67" y="35"/>
                    <a:pt x="69" y="35"/>
                  </a:cubicBezTo>
                  <a:cubicBezTo>
                    <a:pt x="69" y="39"/>
                    <a:pt x="69" y="44"/>
                    <a:pt x="69" y="48"/>
                  </a:cubicBezTo>
                  <a:cubicBezTo>
                    <a:pt x="69" y="51"/>
                    <a:pt x="69" y="55"/>
                    <a:pt x="69" y="58"/>
                  </a:cubicBezTo>
                  <a:cubicBezTo>
                    <a:pt x="69" y="59"/>
                    <a:pt x="69" y="61"/>
                    <a:pt x="69" y="60"/>
                  </a:cubicBezTo>
                  <a:cubicBezTo>
                    <a:pt x="70" y="60"/>
                    <a:pt x="70" y="60"/>
                    <a:pt x="71" y="61"/>
                  </a:cubicBezTo>
                  <a:cubicBezTo>
                    <a:pt x="71" y="63"/>
                    <a:pt x="73" y="60"/>
                    <a:pt x="73" y="62"/>
                  </a:cubicBezTo>
                  <a:cubicBezTo>
                    <a:pt x="73" y="62"/>
                    <a:pt x="73" y="62"/>
                    <a:pt x="74" y="62"/>
                  </a:cubicBezTo>
                  <a:cubicBezTo>
                    <a:pt x="74" y="63"/>
                    <a:pt x="75" y="65"/>
                    <a:pt x="76" y="65"/>
                  </a:cubicBezTo>
                  <a:cubicBezTo>
                    <a:pt x="78" y="65"/>
                    <a:pt x="78" y="65"/>
                    <a:pt x="78" y="66"/>
                  </a:cubicBezTo>
                  <a:cubicBezTo>
                    <a:pt x="79" y="66"/>
                    <a:pt x="79" y="66"/>
                    <a:pt x="79" y="66"/>
                  </a:cubicBezTo>
                  <a:cubicBezTo>
                    <a:pt x="81" y="66"/>
                    <a:pt x="83" y="66"/>
                    <a:pt x="84" y="66"/>
                  </a:cubicBezTo>
                  <a:cubicBezTo>
                    <a:pt x="84" y="71"/>
                    <a:pt x="84" y="77"/>
                    <a:pt x="85" y="83"/>
                  </a:cubicBezTo>
                  <a:cubicBezTo>
                    <a:pt x="87" y="83"/>
                    <a:pt x="91" y="82"/>
                    <a:pt x="93" y="83"/>
                  </a:cubicBezTo>
                  <a:cubicBezTo>
                    <a:pt x="94" y="83"/>
                    <a:pt x="95" y="84"/>
                    <a:pt x="96" y="85"/>
                  </a:cubicBezTo>
                  <a:cubicBezTo>
                    <a:pt x="95" y="86"/>
                    <a:pt x="93" y="87"/>
                    <a:pt x="93" y="89"/>
                  </a:cubicBezTo>
                  <a:cubicBezTo>
                    <a:pt x="94" y="91"/>
                    <a:pt x="97" y="91"/>
                    <a:pt x="99" y="92"/>
                  </a:cubicBezTo>
                  <a:cubicBezTo>
                    <a:pt x="100" y="92"/>
                    <a:pt x="101" y="91"/>
                    <a:pt x="101" y="90"/>
                  </a:cubicBezTo>
                  <a:cubicBezTo>
                    <a:pt x="101" y="90"/>
                    <a:pt x="101" y="90"/>
                    <a:pt x="101" y="90"/>
                  </a:cubicBezTo>
                  <a:cubicBezTo>
                    <a:pt x="101" y="91"/>
                    <a:pt x="104" y="95"/>
                    <a:pt x="101" y="95"/>
                  </a:cubicBezTo>
                  <a:cubicBezTo>
                    <a:pt x="101" y="95"/>
                    <a:pt x="101" y="95"/>
                    <a:pt x="101" y="95"/>
                  </a:cubicBezTo>
                  <a:cubicBezTo>
                    <a:pt x="100" y="95"/>
                    <a:pt x="100" y="94"/>
                    <a:pt x="99" y="94"/>
                  </a:cubicBezTo>
                  <a:cubicBezTo>
                    <a:pt x="99" y="94"/>
                    <a:pt x="99" y="95"/>
                    <a:pt x="98" y="95"/>
                  </a:cubicBezTo>
                  <a:cubicBezTo>
                    <a:pt x="97" y="92"/>
                    <a:pt x="95" y="95"/>
                    <a:pt x="94" y="96"/>
                  </a:cubicBezTo>
                  <a:cubicBezTo>
                    <a:pt x="93" y="99"/>
                    <a:pt x="93" y="107"/>
                    <a:pt x="94" y="110"/>
                  </a:cubicBezTo>
                  <a:cubicBezTo>
                    <a:pt x="93" y="110"/>
                    <a:pt x="93" y="110"/>
                    <a:pt x="92" y="110"/>
                  </a:cubicBezTo>
                  <a:cubicBezTo>
                    <a:pt x="92" y="110"/>
                    <a:pt x="91" y="110"/>
                    <a:pt x="91" y="110"/>
                  </a:cubicBezTo>
                  <a:cubicBezTo>
                    <a:pt x="86" y="110"/>
                    <a:pt x="81" y="110"/>
                    <a:pt x="77" y="110"/>
                  </a:cubicBezTo>
                  <a:cubicBezTo>
                    <a:pt x="74" y="110"/>
                    <a:pt x="70" y="109"/>
                    <a:pt x="70" y="112"/>
                  </a:cubicBezTo>
                  <a:cubicBezTo>
                    <a:pt x="70" y="115"/>
                    <a:pt x="57" y="114"/>
                    <a:pt x="59" y="118"/>
                  </a:cubicBezTo>
                  <a:cubicBezTo>
                    <a:pt x="62" y="118"/>
                    <a:pt x="60" y="119"/>
                    <a:pt x="60" y="120"/>
                  </a:cubicBezTo>
                  <a:cubicBezTo>
                    <a:pt x="60" y="120"/>
                    <a:pt x="56" y="122"/>
                    <a:pt x="56" y="122"/>
                  </a:cubicBezTo>
                  <a:cubicBezTo>
                    <a:pt x="56" y="122"/>
                    <a:pt x="56" y="122"/>
                    <a:pt x="56" y="122"/>
                  </a:cubicBezTo>
                  <a:cubicBezTo>
                    <a:pt x="55" y="123"/>
                    <a:pt x="52" y="122"/>
                    <a:pt x="52" y="121"/>
                  </a:cubicBezTo>
                  <a:cubicBezTo>
                    <a:pt x="52" y="121"/>
                    <a:pt x="53" y="118"/>
                    <a:pt x="53" y="117"/>
                  </a:cubicBezTo>
                  <a:cubicBezTo>
                    <a:pt x="53" y="116"/>
                    <a:pt x="53" y="115"/>
                    <a:pt x="53" y="114"/>
                  </a:cubicBezTo>
                  <a:cubicBezTo>
                    <a:pt x="53" y="113"/>
                    <a:pt x="53" y="112"/>
                    <a:pt x="53" y="111"/>
                  </a:cubicBezTo>
                  <a:cubicBezTo>
                    <a:pt x="52" y="109"/>
                    <a:pt x="54" y="108"/>
                    <a:pt x="54" y="107"/>
                  </a:cubicBezTo>
                  <a:cubicBezTo>
                    <a:pt x="54" y="103"/>
                    <a:pt x="50" y="103"/>
                    <a:pt x="46" y="103"/>
                  </a:cubicBezTo>
                  <a:cubicBezTo>
                    <a:pt x="46" y="102"/>
                    <a:pt x="46" y="101"/>
                    <a:pt x="46" y="100"/>
                  </a:cubicBezTo>
                  <a:cubicBezTo>
                    <a:pt x="44" y="100"/>
                    <a:pt x="42" y="100"/>
                    <a:pt x="39" y="100"/>
                  </a:cubicBezTo>
                  <a:cubicBezTo>
                    <a:pt x="39" y="98"/>
                    <a:pt x="39" y="96"/>
                    <a:pt x="39" y="94"/>
                  </a:cubicBezTo>
                  <a:cubicBezTo>
                    <a:pt x="39" y="90"/>
                    <a:pt x="40" y="89"/>
                    <a:pt x="37" y="89"/>
                  </a:cubicBezTo>
                  <a:cubicBezTo>
                    <a:pt x="32" y="89"/>
                    <a:pt x="28" y="89"/>
                    <a:pt x="23" y="89"/>
                  </a:cubicBezTo>
                  <a:cubicBezTo>
                    <a:pt x="24" y="80"/>
                    <a:pt x="23" y="71"/>
                    <a:pt x="23" y="62"/>
                  </a:cubicBezTo>
                  <a:cubicBezTo>
                    <a:pt x="21" y="62"/>
                    <a:pt x="19" y="62"/>
                    <a:pt x="17" y="62"/>
                  </a:cubicBezTo>
                  <a:cubicBezTo>
                    <a:pt x="14" y="62"/>
                    <a:pt x="10" y="62"/>
                    <a:pt x="7" y="62"/>
                  </a:cubicBezTo>
                  <a:cubicBezTo>
                    <a:pt x="7" y="53"/>
                    <a:pt x="7" y="45"/>
                    <a:pt x="7" y="37"/>
                  </a:cubicBezTo>
                  <a:cubicBezTo>
                    <a:pt x="4" y="39"/>
                    <a:pt x="3" y="35"/>
                    <a:pt x="3" y="33"/>
                  </a:cubicBezTo>
                  <a:cubicBezTo>
                    <a:pt x="3" y="32"/>
                    <a:pt x="4" y="30"/>
                    <a:pt x="3" y="30"/>
                  </a:cubicBezTo>
                  <a:cubicBezTo>
                    <a:pt x="3" y="30"/>
                    <a:pt x="1" y="28"/>
                    <a:pt x="1" y="28"/>
                  </a:cubicBezTo>
                  <a:cubicBezTo>
                    <a:pt x="2" y="27"/>
                    <a:pt x="2" y="26"/>
                    <a:pt x="2" y="25"/>
                  </a:cubicBezTo>
                  <a:cubicBezTo>
                    <a:pt x="2" y="24"/>
                    <a:pt x="3" y="24"/>
                    <a:pt x="3" y="24"/>
                  </a:cubicBezTo>
                  <a:cubicBezTo>
                    <a:pt x="2" y="23"/>
                    <a:pt x="2" y="22"/>
                    <a:pt x="1" y="21"/>
                  </a:cubicBezTo>
                  <a:cubicBezTo>
                    <a:pt x="0" y="19"/>
                    <a:pt x="0" y="15"/>
                    <a:pt x="3" y="17"/>
                  </a:cubicBezTo>
                  <a:cubicBezTo>
                    <a:pt x="5" y="17"/>
                    <a:pt x="6" y="15"/>
                    <a:pt x="6" y="14"/>
                  </a:cubicBezTo>
                  <a:cubicBezTo>
                    <a:pt x="7" y="13"/>
                    <a:pt x="7" y="10"/>
                    <a:pt x="6" y="10"/>
                  </a:cubicBezTo>
                  <a:cubicBezTo>
                    <a:pt x="9" y="6"/>
                    <a:pt x="2" y="3"/>
                    <a:pt x="7" y="2"/>
                  </a:cubicBezTo>
                  <a:cubicBezTo>
                    <a:pt x="7" y="2"/>
                    <a:pt x="7" y="2"/>
                    <a:pt x="8" y="2"/>
                  </a:cubicBezTo>
                  <a:cubicBezTo>
                    <a:pt x="9" y="2"/>
                    <a:pt x="10" y="0"/>
                    <a:pt x="11" y="0"/>
                  </a:cubicBezTo>
                  <a:cubicBezTo>
                    <a:pt x="11" y="0"/>
                    <a:pt x="11" y="0"/>
                    <a:pt x="11" y="0"/>
                  </a:cubicBezTo>
                  <a:cubicBezTo>
                    <a:pt x="11" y="0"/>
                    <a:pt x="11" y="0"/>
                    <a:pt x="11" y="0"/>
                  </a:cubicBezTo>
                </a:path>
              </a:pathLst>
            </a:custGeom>
            <a:solidFill>
              <a:schemeClr val="bg2">
                <a:lumMod val="25000"/>
              </a:schemeClr>
            </a:solidFill>
            <a:ln w="9525">
              <a:solidFill>
                <a:schemeClr val="bg1"/>
              </a:solidFill>
              <a:round/>
              <a:headEnd/>
              <a:tailEnd/>
            </a:ln>
          </p:spPr>
          <p:txBody>
            <a:bodyPr/>
            <a:lstStyle/>
            <a:p>
              <a:endParaRPr lang="de-DE"/>
            </a:p>
          </p:txBody>
        </p:sp>
        <p:sp>
          <p:nvSpPr>
            <p:cNvPr id="159" name="Freeform 2360"/>
            <p:cNvSpPr>
              <a:spLocks/>
            </p:cNvSpPr>
            <p:nvPr/>
          </p:nvSpPr>
          <p:spPr bwMode="auto">
            <a:xfrm>
              <a:off x="2786" y="1849"/>
              <a:ext cx="777" cy="592"/>
            </a:xfrm>
            <a:custGeom>
              <a:avLst/>
              <a:gdLst>
                <a:gd name="T0" fmla="*/ 286 w 117"/>
                <a:gd name="T1" fmla="*/ 33 h 89"/>
                <a:gd name="T2" fmla="*/ 359 w 117"/>
                <a:gd name="T3" fmla="*/ 27 h 89"/>
                <a:gd name="T4" fmla="*/ 392 w 117"/>
                <a:gd name="T5" fmla="*/ 7 h 89"/>
                <a:gd name="T6" fmla="*/ 472 w 117"/>
                <a:gd name="T7" fmla="*/ 7 h 89"/>
                <a:gd name="T8" fmla="*/ 511 w 117"/>
                <a:gd name="T9" fmla="*/ 7 h 89"/>
                <a:gd name="T10" fmla="*/ 518 w 117"/>
                <a:gd name="T11" fmla="*/ 20 h 89"/>
                <a:gd name="T12" fmla="*/ 564 w 117"/>
                <a:gd name="T13" fmla="*/ 53 h 89"/>
                <a:gd name="T14" fmla="*/ 598 w 117"/>
                <a:gd name="T15" fmla="*/ 86 h 89"/>
                <a:gd name="T16" fmla="*/ 638 w 117"/>
                <a:gd name="T17" fmla="*/ 100 h 89"/>
                <a:gd name="T18" fmla="*/ 684 w 117"/>
                <a:gd name="T19" fmla="*/ 106 h 89"/>
                <a:gd name="T20" fmla="*/ 724 w 117"/>
                <a:gd name="T21" fmla="*/ 106 h 89"/>
                <a:gd name="T22" fmla="*/ 750 w 117"/>
                <a:gd name="T23" fmla="*/ 120 h 89"/>
                <a:gd name="T24" fmla="*/ 770 w 117"/>
                <a:gd name="T25" fmla="*/ 120 h 89"/>
                <a:gd name="T26" fmla="*/ 770 w 117"/>
                <a:gd name="T27" fmla="*/ 206 h 89"/>
                <a:gd name="T28" fmla="*/ 664 w 117"/>
                <a:gd name="T29" fmla="*/ 266 h 89"/>
                <a:gd name="T30" fmla="*/ 611 w 117"/>
                <a:gd name="T31" fmla="*/ 286 h 89"/>
                <a:gd name="T32" fmla="*/ 604 w 117"/>
                <a:gd name="T33" fmla="*/ 379 h 89"/>
                <a:gd name="T34" fmla="*/ 657 w 117"/>
                <a:gd name="T35" fmla="*/ 379 h 89"/>
                <a:gd name="T36" fmla="*/ 651 w 117"/>
                <a:gd name="T37" fmla="*/ 519 h 89"/>
                <a:gd name="T38" fmla="*/ 604 w 117"/>
                <a:gd name="T39" fmla="*/ 565 h 89"/>
                <a:gd name="T40" fmla="*/ 339 w 117"/>
                <a:gd name="T41" fmla="*/ 565 h 89"/>
                <a:gd name="T42" fmla="*/ 299 w 117"/>
                <a:gd name="T43" fmla="*/ 592 h 89"/>
                <a:gd name="T44" fmla="*/ 193 w 117"/>
                <a:gd name="T45" fmla="*/ 565 h 89"/>
                <a:gd name="T46" fmla="*/ 179 w 117"/>
                <a:gd name="T47" fmla="*/ 552 h 89"/>
                <a:gd name="T48" fmla="*/ 159 w 117"/>
                <a:gd name="T49" fmla="*/ 532 h 89"/>
                <a:gd name="T50" fmla="*/ 173 w 117"/>
                <a:gd name="T51" fmla="*/ 519 h 89"/>
                <a:gd name="T52" fmla="*/ 179 w 117"/>
                <a:gd name="T53" fmla="*/ 486 h 89"/>
                <a:gd name="T54" fmla="*/ 193 w 117"/>
                <a:gd name="T55" fmla="*/ 346 h 89"/>
                <a:gd name="T56" fmla="*/ 146 w 117"/>
                <a:gd name="T57" fmla="*/ 326 h 89"/>
                <a:gd name="T58" fmla="*/ 93 w 117"/>
                <a:gd name="T59" fmla="*/ 313 h 89"/>
                <a:gd name="T60" fmla="*/ 40 w 117"/>
                <a:gd name="T61" fmla="*/ 286 h 89"/>
                <a:gd name="T62" fmla="*/ 7 w 117"/>
                <a:gd name="T63" fmla="*/ 239 h 89"/>
                <a:gd name="T64" fmla="*/ 86 w 117"/>
                <a:gd name="T65" fmla="*/ 180 h 89"/>
                <a:gd name="T66" fmla="*/ 153 w 117"/>
                <a:gd name="T67" fmla="*/ 140 h 89"/>
                <a:gd name="T68" fmla="*/ 159 w 117"/>
                <a:gd name="T69" fmla="*/ 86 h 89"/>
                <a:gd name="T70" fmla="*/ 166 w 117"/>
                <a:gd name="T71" fmla="*/ 53 h 89"/>
                <a:gd name="T72" fmla="*/ 179 w 117"/>
                <a:gd name="T73" fmla="*/ 53 h 89"/>
                <a:gd name="T74" fmla="*/ 219 w 117"/>
                <a:gd name="T75" fmla="*/ 40 h 89"/>
                <a:gd name="T76" fmla="*/ 266 w 117"/>
                <a:gd name="T77" fmla="*/ 33 h 89"/>
                <a:gd name="T78" fmla="*/ 279 w 117"/>
                <a:gd name="T79" fmla="*/ 4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89"/>
                <a:gd name="T122" fmla="*/ 117 w 117"/>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89">
                  <a:moveTo>
                    <a:pt x="42" y="6"/>
                  </a:moveTo>
                  <a:cubicBezTo>
                    <a:pt x="42" y="6"/>
                    <a:pt x="42" y="5"/>
                    <a:pt x="43" y="5"/>
                  </a:cubicBezTo>
                  <a:cubicBezTo>
                    <a:pt x="44" y="6"/>
                    <a:pt x="46" y="7"/>
                    <a:pt x="48" y="7"/>
                  </a:cubicBezTo>
                  <a:cubicBezTo>
                    <a:pt x="51" y="7"/>
                    <a:pt x="52" y="5"/>
                    <a:pt x="54" y="4"/>
                  </a:cubicBezTo>
                  <a:cubicBezTo>
                    <a:pt x="56" y="5"/>
                    <a:pt x="58" y="2"/>
                    <a:pt x="59" y="1"/>
                  </a:cubicBezTo>
                  <a:cubicBezTo>
                    <a:pt x="59" y="1"/>
                    <a:pt x="59" y="1"/>
                    <a:pt x="59" y="1"/>
                  </a:cubicBezTo>
                  <a:cubicBezTo>
                    <a:pt x="61" y="1"/>
                    <a:pt x="62" y="1"/>
                    <a:pt x="63" y="2"/>
                  </a:cubicBezTo>
                  <a:cubicBezTo>
                    <a:pt x="66" y="3"/>
                    <a:pt x="68" y="1"/>
                    <a:pt x="71" y="1"/>
                  </a:cubicBezTo>
                  <a:cubicBezTo>
                    <a:pt x="72" y="1"/>
                    <a:pt x="73" y="1"/>
                    <a:pt x="74" y="1"/>
                  </a:cubicBezTo>
                  <a:cubicBezTo>
                    <a:pt x="75" y="0"/>
                    <a:pt x="76" y="1"/>
                    <a:pt x="77" y="1"/>
                  </a:cubicBezTo>
                  <a:cubicBezTo>
                    <a:pt x="77" y="1"/>
                    <a:pt x="77" y="1"/>
                    <a:pt x="77" y="1"/>
                  </a:cubicBezTo>
                  <a:cubicBezTo>
                    <a:pt x="80" y="1"/>
                    <a:pt x="77" y="3"/>
                    <a:pt x="78" y="3"/>
                  </a:cubicBezTo>
                  <a:cubicBezTo>
                    <a:pt x="80" y="4"/>
                    <a:pt x="78" y="5"/>
                    <a:pt x="78" y="6"/>
                  </a:cubicBezTo>
                  <a:cubicBezTo>
                    <a:pt x="80" y="7"/>
                    <a:pt x="83" y="6"/>
                    <a:pt x="85" y="8"/>
                  </a:cubicBezTo>
                  <a:cubicBezTo>
                    <a:pt x="87" y="9"/>
                    <a:pt x="87" y="10"/>
                    <a:pt x="88" y="10"/>
                  </a:cubicBezTo>
                  <a:cubicBezTo>
                    <a:pt x="89" y="11"/>
                    <a:pt x="87" y="13"/>
                    <a:pt x="90" y="13"/>
                  </a:cubicBezTo>
                  <a:cubicBezTo>
                    <a:pt x="92" y="13"/>
                    <a:pt x="92" y="14"/>
                    <a:pt x="93" y="14"/>
                  </a:cubicBezTo>
                  <a:cubicBezTo>
                    <a:pt x="94" y="15"/>
                    <a:pt x="95" y="15"/>
                    <a:pt x="96" y="15"/>
                  </a:cubicBezTo>
                  <a:cubicBezTo>
                    <a:pt x="97" y="15"/>
                    <a:pt x="98" y="15"/>
                    <a:pt x="99" y="15"/>
                  </a:cubicBezTo>
                  <a:cubicBezTo>
                    <a:pt x="100" y="15"/>
                    <a:pt x="101" y="16"/>
                    <a:pt x="103" y="16"/>
                  </a:cubicBezTo>
                  <a:cubicBezTo>
                    <a:pt x="104" y="16"/>
                    <a:pt x="105" y="15"/>
                    <a:pt x="105" y="17"/>
                  </a:cubicBezTo>
                  <a:cubicBezTo>
                    <a:pt x="106" y="17"/>
                    <a:pt x="109" y="15"/>
                    <a:pt x="109" y="16"/>
                  </a:cubicBezTo>
                  <a:cubicBezTo>
                    <a:pt x="110" y="16"/>
                    <a:pt x="110" y="17"/>
                    <a:pt x="110" y="18"/>
                  </a:cubicBezTo>
                  <a:cubicBezTo>
                    <a:pt x="110" y="18"/>
                    <a:pt x="112" y="17"/>
                    <a:pt x="113" y="18"/>
                  </a:cubicBezTo>
                  <a:cubicBezTo>
                    <a:pt x="113" y="19"/>
                    <a:pt x="114" y="18"/>
                    <a:pt x="115" y="20"/>
                  </a:cubicBezTo>
                  <a:cubicBezTo>
                    <a:pt x="116" y="19"/>
                    <a:pt x="116" y="19"/>
                    <a:pt x="116" y="18"/>
                  </a:cubicBezTo>
                  <a:cubicBezTo>
                    <a:pt x="117" y="19"/>
                    <a:pt x="117" y="22"/>
                    <a:pt x="116" y="23"/>
                  </a:cubicBezTo>
                  <a:cubicBezTo>
                    <a:pt x="116" y="25"/>
                    <a:pt x="116" y="28"/>
                    <a:pt x="116" y="31"/>
                  </a:cubicBezTo>
                  <a:cubicBezTo>
                    <a:pt x="116" y="33"/>
                    <a:pt x="117" y="38"/>
                    <a:pt x="116" y="40"/>
                  </a:cubicBezTo>
                  <a:cubicBezTo>
                    <a:pt x="115" y="41"/>
                    <a:pt x="103" y="40"/>
                    <a:pt x="100" y="40"/>
                  </a:cubicBezTo>
                  <a:cubicBezTo>
                    <a:pt x="100" y="41"/>
                    <a:pt x="100" y="42"/>
                    <a:pt x="100" y="43"/>
                  </a:cubicBezTo>
                  <a:cubicBezTo>
                    <a:pt x="97" y="43"/>
                    <a:pt x="95" y="43"/>
                    <a:pt x="92" y="43"/>
                  </a:cubicBezTo>
                  <a:cubicBezTo>
                    <a:pt x="92" y="45"/>
                    <a:pt x="93" y="50"/>
                    <a:pt x="92" y="50"/>
                  </a:cubicBezTo>
                  <a:cubicBezTo>
                    <a:pt x="90" y="50"/>
                    <a:pt x="91" y="56"/>
                    <a:pt x="91" y="57"/>
                  </a:cubicBezTo>
                  <a:cubicBezTo>
                    <a:pt x="93" y="57"/>
                    <a:pt x="95" y="57"/>
                    <a:pt x="97" y="57"/>
                  </a:cubicBezTo>
                  <a:cubicBezTo>
                    <a:pt x="98" y="57"/>
                    <a:pt x="98" y="57"/>
                    <a:pt x="99" y="57"/>
                  </a:cubicBezTo>
                  <a:cubicBezTo>
                    <a:pt x="99" y="62"/>
                    <a:pt x="99" y="66"/>
                    <a:pt x="99" y="71"/>
                  </a:cubicBezTo>
                  <a:cubicBezTo>
                    <a:pt x="99" y="72"/>
                    <a:pt x="99" y="78"/>
                    <a:pt x="98" y="78"/>
                  </a:cubicBezTo>
                  <a:cubicBezTo>
                    <a:pt x="97" y="78"/>
                    <a:pt x="97" y="83"/>
                    <a:pt x="97" y="85"/>
                  </a:cubicBezTo>
                  <a:cubicBezTo>
                    <a:pt x="95" y="85"/>
                    <a:pt x="93" y="85"/>
                    <a:pt x="91" y="85"/>
                  </a:cubicBezTo>
                  <a:cubicBezTo>
                    <a:pt x="81" y="85"/>
                    <a:pt x="72" y="85"/>
                    <a:pt x="62" y="85"/>
                  </a:cubicBezTo>
                  <a:cubicBezTo>
                    <a:pt x="59" y="85"/>
                    <a:pt x="55" y="85"/>
                    <a:pt x="51" y="85"/>
                  </a:cubicBezTo>
                  <a:cubicBezTo>
                    <a:pt x="51" y="85"/>
                    <a:pt x="52" y="89"/>
                    <a:pt x="51" y="89"/>
                  </a:cubicBezTo>
                  <a:cubicBezTo>
                    <a:pt x="49" y="89"/>
                    <a:pt x="47" y="89"/>
                    <a:pt x="45" y="89"/>
                  </a:cubicBezTo>
                  <a:cubicBezTo>
                    <a:pt x="39" y="89"/>
                    <a:pt x="34" y="89"/>
                    <a:pt x="29" y="89"/>
                  </a:cubicBezTo>
                  <a:cubicBezTo>
                    <a:pt x="29" y="88"/>
                    <a:pt x="30" y="86"/>
                    <a:pt x="29" y="85"/>
                  </a:cubicBezTo>
                  <a:cubicBezTo>
                    <a:pt x="29" y="84"/>
                    <a:pt x="29" y="83"/>
                    <a:pt x="29" y="83"/>
                  </a:cubicBezTo>
                  <a:cubicBezTo>
                    <a:pt x="28" y="83"/>
                    <a:pt x="27" y="82"/>
                    <a:pt x="27" y="83"/>
                  </a:cubicBezTo>
                  <a:cubicBezTo>
                    <a:pt x="27" y="81"/>
                    <a:pt x="26" y="80"/>
                    <a:pt x="24" y="81"/>
                  </a:cubicBezTo>
                  <a:cubicBezTo>
                    <a:pt x="24" y="80"/>
                    <a:pt x="24" y="80"/>
                    <a:pt x="24" y="80"/>
                  </a:cubicBezTo>
                  <a:cubicBezTo>
                    <a:pt x="24" y="80"/>
                    <a:pt x="24" y="79"/>
                    <a:pt x="24" y="78"/>
                  </a:cubicBezTo>
                  <a:cubicBezTo>
                    <a:pt x="24" y="79"/>
                    <a:pt x="25" y="78"/>
                    <a:pt x="26" y="78"/>
                  </a:cubicBezTo>
                  <a:cubicBezTo>
                    <a:pt x="26" y="78"/>
                    <a:pt x="26" y="77"/>
                    <a:pt x="26" y="76"/>
                  </a:cubicBezTo>
                  <a:cubicBezTo>
                    <a:pt x="26" y="75"/>
                    <a:pt x="27" y="74"/>
                    <a:pt x="27" y="73"/>
                  </a:cubicBezTo>
                  <a:cubicBezTo>
                    <a:pt x="30" y="74"/>
                    <a:pt x="29" y="65"/>
                    <a:pt x="29" y="63"/>
                  </a:cubicBezTo>
                  <a:cubicBezTo>
                    <a:pt x="29" y="59"/>
                    <a:pt x="29" y="56"/>
                    <a:pt x="29" y="52"/>
                  </a:cubicBezTo>
                  <a:cubicBezTo>
                    <a:pt x="29" y="50"/>
                    <a:pt x="29" y="50"/>
                    <a:pt x="27" y="50"/>
                  </a:cubicBezTo>
                  <a:cubicBezTo>
                    <a:pt x="27" y="50"/>
                    <a:pt x="22" y="50"/>
                    <a:pt x="22" y="49"/>
                  </a:cubicBezTo>
                  <a:cubicBezTo>
                    <a:pt x="22" y="47"/>
                    <a:pt x="22" y="47"/>
                    <a:pt x="20" y="47"/>
                  </a:cubicBezTo>
                  <a:cubicBezTo>
                    <a:pt x="18" y="47"/>
                    <a:pt x="16" y="47"/>
                    <a:pt x="14" y="47"/>
                  </a:cubicBezTo>
                  <a:cubicBezTo>
                    <a:pt x="14" y="45"/>
                    <a:pt x="14" y="44"/>
                    <a:pt x="14" y="43"/>
                  </a:cubicBezTo>
                  <a:cubicBezTo>
                    <a:pt x="11" y="43"/>
                    <a:pt x="9" y="43"/>
                    <a:pt x="6" y="43"/>
                  </a:cubicBezTo>
                  <a:cubicBezTo>
                    <a:pt x="6" y="41"/>
                    <a:pt x="7" y="36"/>
                    <a:pt x="5" y="36"/>
                  </a:cubicBezTo>
                  <a:cubicBezTo>
                    <a:pt x="4" y="36"/>
                    <a:pt x="1" y="36"/>
                    <a:pt x="1" y="36"/>
                  </a:cubicBezTo>
                  <a:cubicBezTo>
                    <a:pt x="1" y="34"/>
                    <a:pt x="0" y="31"/>
                    <a:pt x="2" y="31"/>
                  </a:cubicBezTo>
                  <a:cubicBezTo>
                    <a:pt x="6" y="32"/>
                    <a:pt x="9" y="27"/>
                    <a:pt x="13" y="27"/>
                  </a:cubicBezTo>
                  <a:cubicBezTo>
                    <a:pt x="14" y="27"/>
                    <a:pt x="18" y="25"/>
                    <a:pt x="18" y="24"/>
                  </a:cubicBezTo>
                  <a:cubicBezTo>
                    <a:pt x="18" y="22"/>
                    <a:pt x="22" y="23"/>
                    <a:pt x="23" y="21"/>
                  </a:cubicBezTo>
                  <a:cubicBezTo>
                    <a:pt x="23" y="19"/>
                    <a:pt x="23" y="18"/>
                    <a:pt x="23" y="17"/>
                  </a:cubicBezTo>
                  <a:cubicBezTo>
                    <a:pt x="23" y="16"/>
                    <a:pt x="24" y="15"/>
                    <a:pt x="24" y="13"/>
                  </a:cubicBezTo>
                  <a:cubicBezTo>
                    <a:pt x="24" y="12"/>
                    <a:pt x="24" y="10"/>
                    <a:pt x="24" y="8"/>
                  </a:cubicBezTo>
                  <a:cubicBezTo>
                    <a:pt x="24" y="8"/>
                    <a:pt x="24" y="8"/>
                    <a:pt x="25" y="8"/>
                  </a:cubicBezTo>
                  <a:cubicBezTo>
                    <a:pt x="25" y="8"/>
                    <a:pt x="26" y="8"/>
                    <a:pt x="27" y="8"/>
                  </a:cubicBezTo>
                  <a:cubicBezTo>
                    <a:pt x="27" y="8"/>
                    <a:pt x="27" y="8"/>
                    <a:pt x="27" y="8"/>
                  </a:cubicBezTo>
                  <a:cubicBezTo>
                    <a:pt x="28" y="8"/>
                    <a:pt x="28" y="8"/>
                    <a:pt x="29" y="9"/>
                  </a:cubicBezTo>
                  <a:cubicBezTo>
                    <a:pt x="31" y="9"/>
                    <a:pt x="32" y="7"/>
                    <a:pt x="33" y="6"/>
                  </a:cubicBezTo>
                  <a:cubicBezTo>
                    <a:pt x="35" y="6"/>
                    <a:pt x="38" y="7"/>
                    <a:pt x="39" y="5"/>
                  </a:cubicBezTo>
                  <a:cubicBezTo>
                    <a:pt x="40" y="5"/>
                    <a:pt x="40" y="5"/>
                    <a:pt x="40" y="5"/>
                  </a:cubicBezTo>
                  <a:cubicBezTo>
                    <a:pt x="41" y="5"/>
                    <a:pt x="41" y="6"/>
                    <a:pt x="42" y="6"/>
                  </a:cubicBezTo>
                  <a:cubicBezTo>
                    <a:pt x="42" y="6"/>
                    <a:pt x="42" y="6"/>
                    <a:pt x="42" y="6"/>
                  </a:cubicBezTo>
                  <a:cubicBezTo>
                    <a:pt x="42" y="6"/>
                    <a:pt x="42" y="6"/>
                    <a:pt x="42" y="6"/>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0" name="Freeform 2361"/>
            <p:cNvSpPr>
              <a:spLocks/>
            </p:cNvSpPr>
            <p:nvPr/>
          </p:nvSpPr>
          <p:spPr bwMode="auto">
            <a:xfrm>
              <a:off x="4739" y="1862"/>
              <a:ext cx="452" cy="499"/>
            </a:xfrm>
            <a:custGeom>
              <a:avLst/>
              <a:gdLst>
                <a:gd name="T0" fmla="*/ 405 w 68"/>
                <a:gd name="T1" fmla="*/ 226 h 75"/>
                <a:gd name="T2" fmla="*/ 386 w 68"/>
                <a:gd name="T3" fmla="*/ 246 h 75"/>
                <a:gd name="T4" fmla="*/ 405 w 68"/>
                <a:gd name="T5" fmla="*/ 259 h 75"/>
                <a:gd name="T6" fmla="*/ 439 w 68"/>
                <a:gd name="T7" fmla="*/ 306 h 75"/>
                <a:gd name="T8" fmla="*/ 445 w 68"/>
                <a:gd name="T9" fmla="*/ 346 h 75"/>
                <a:gd name="T10" fmla="*/ 445 w 68"/>
                <a:gd name="T11" fmla="*/ 393 h 75"/>
                <a:gd name="T12" fmla="*/ 439 w 68"/>
                <a:gd name="T13" fmla="*/ 393 h 75"/>
                <a:gd name="T14" fmla="*/ 432 w 68"/>
                <a:gd name="T15" fmla="*/ 426 h 75"/>
                <a:gd name="T16" fmla="*/ 425 w 68"/>
                <a:gd name="T17" fmla="*/ 432 h 75"/>
                <a:gd name="T18" fmla="*/ 419 w 68"/>
                <a:gd name="T19" fmla="*/ 439 h 75"/>
                <a:gd name="T20" fmla="*/ 405 w 68"/>
                <a:gd name="T21" fmla="*/ 466 h 75"/>
                <a:gd name="T22" fmla="*/ 399 w 68"/>
                <a:gd name="T23" fmla="*/ 472 h 75"/>
                <a:gd name="T24" fmla="*/ 399 w 68"/>
                <a:gd name="T25" fmla="*/ 479 h 75"/>
                <a:gd name="T26" fmla="*/ 386 w 68"/>
                <a:gd name="T27" fmla="*/ 479 h 75"/>
                <a:gd name="T28" fmla="*/ 372 w 68"/>
                <a:gd name="T29" fmla="*/ 486 h 75"/>
                <a:gd name="T30" fmla="*/ 372 w 68"/>
                <a:gd name="T31" fmla="*/ 492 h 75"/>
                <a:gd name="T32" fmla="*/ 332 w 68"/>
                <a:gd name="T33" fmla="*/ 492 h 75"/>
                <a:gd name="T34" fmla="*/ 326 w 68"/>
                <a:gd name="T35" fmla="*/ 492 h 75"/>
                <a:gd name="T36" fmla="*/ 179 w 68"/>
                <a:gd name="T37" fmla="*/ 492 h 75"/>
                <a:gd name="T38" fmla="*/ 160 w 68"/>
                <a:gd name="T39" fmla="*/ 492 h 75"/>
                <a:gd name="T40" fmla="*/ 153 w 68"/>
                <a:gd name="T41" fmla="*/ 479 h 75"/>
                <a:gd name="T42" fmla="*/ 140 w 68"/>
                <a:gd name="T43" fmla="*/ 459 h 75"/>
                <a:gd name="T44" fmla="*/ 106 w 68"/>
                <a:gd name="T45" fmla="*/ 459 h 75"/>
                <a:gd name="T46" fmla="*/ 93 w 68"/>
                <a:gd name="T47" fmla="*/ 459 h 75"/>
                <a:gd name="T48" fmla="*/ 86 w 68"/>
                <a:gd name="T49" fmla="*/ 459 h 75"/>
                <a:gd name="T50" fmla="*/ 86 w 68"/>
                <a:gd name="T51" fmla="*/ 432 h 75"/>
                <a:gd name="T52" fmla="*/ 33 w 68"/>
                <a:gd name="T53" fmla="*/ 432 h 75"/>
                <a:gd name="T54" fmla="*/ 33 w 68"/>
                <a:gd name="T55" fmla="*/ 319 h 75"/>
                <a:gd name="T56" fmla="*/ 0 w 68"/>
                <a:gd name="T57" fmla="*/ 319 h 75"/>
                <a:gd name="T58" fmla="*/ 0 w 68"/>
                <a:gd name="T59" fmla="*/ 140 h 75"/>
                <a:gd name="T60" fmla="*/ 20 w 68"/>
                <a:gd name="T61" fmla="*/ 86 h 75"/>
                <a:gd name="T62" fmla="*/ 20 w 68"/>
                <a:gd name="T63" fmla="*/ 0 h 75"/>
                <a:gd name="T64" fmla="*/ 73 w 68"/>
                <a:gd name="T65" fmla="*/ 0 h 75"/>
                <a:gd name="T66" fmla="*/ 73 w 68"/>
                <a:gd name="T67" fmla="*/ 47 h 75"/>
                <a:gd name="T68" fmla="*/ 126 w 68"/>
                <a:gd name="T69" fmla="*/ 47 h 75"/>
                <a:gd name="T70" fmla="*/ 173 w 68"/>
                <a:gd name="T71" fmla="*/ 47 h 75"/>
                <a:gd name="T72" fmla="*/ 173 w 68"/>
                <a:gd name="T73" fmla="*/ 93 h 75"/>
                <a:gd name="T74" fmla="*/ 286 w 68"/>
                <a:gd name="T75" fmla="*/ 93 h 75"/>
                <a:gd name="T76" fmla="*/ 332 w 68"/>
                <a:gd name="T77" fmla="*/ 93 h 75"/>
                <a:gd name="T78" fmla="*/ 332 w 68"/>
                <a:gd name="T79" fmla="*/ 140 h 75"/>
                <a:gd name="T80" fmla="*/ 366 w 68"/>
                <a:gd name="T81" fmla="*/ 166 h 75"/>
                <a:gd name="T82" fmla="*/ 366 w 68"/>
                <a:gd name="T83" fmla="*/ 226 h 75"/>
                <a:gd name="T84" fmla="*/ 405 w 68"/>
                <a:gd name="T85" fmla="*/ 226 h 75"/>
                <a:gd name="T86" fmla="*/ 405 w 68"/>
                <a:gd name="T87" fmla="*/ 226 h 75"/>
                <a:gd name="T88" fmla="*/ 405 w 68"/>
                <a:gd name="T89" fmla="*/ 226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75"/>
                <a:gd name="T137" fmla="*/ 68 w 68"/>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75">
                  <a:moveTo>
                    <a:pt x="61" y="34"/>
                  </a:moveTo>
                  <a:cubicBezTo>
                    <a:pt x="60" y="35"/>
                    <a:pt x="59" y="36"/>
                    <a:pt x="58" y="37"/>
                  </a:cubicBezTo>
                  <a:cubicBezTo>
                    <a:pt x="60" y="38"/>
                    <a:pt x="60" y="38"/>
                    <a:pt x="61" y="39"/>
                  </a:cubicBezTo>
                  <a:cubicBezTo>
                    <a:pt x="63" y="40"/>
                    <a:pt x="66" y="44"/>
                    <a:pt x="66" y="46"/>
                  </a:cubicBezTo>
                  <a:cubicBezTo>
                    <a:pt x="66" y="46"/>
                    <a:pt x="67" y="52"/>
                    <a:pt x="67" y="52"/>
                  </a:cubicBezTo>
                  <a:cubicBezTo>
                    <a:pt x="68" y="52"/>
                    <a:pt x="67" y="58"/>
                    <a:pt x="67" y="59"/>
                  </a:cubicBezTo>
                  <a:cubicBezTo>
                    <a:pt x="67" y="59"/>
                    <a:pt x="66" y="59"/>
                    <a:pt x="66" y="59"/>
                  </a:cubicBezTo>
                  <a:cubicBezTo>
                    <a:pt x="66" y="62"/>
                    <a:pt x="66" y="63"/>
                    <a:pt x="65" y="64"/>
                  </a:cubicBezTo>
                  <a:cubicBezTo>
                    <a:pt x="65" y="64"/>
                    <a:pt x="65" y="65"/>
                    <a:pt x="64" y="65"/>
                  </a:cubicBezTo>
                  <a:cubicBezTo>
                    <a:pt x="64" y="65"/>
                    <a:pt x="64" y="66"/>
                    <a:pt x="63" y="66"/>
                  </a:cubicBezTo>
                  <a:cubicBezTo>
                    <a:pt x="64" y="67"/>
                    <a:pt x="61" y="69"/>
                    <a:pt x="61" y="70"/>
                  </a:cubicBezTo>
                  <a:cubicBezTo>
                    <a:pt x="61" y="71"/>
                    <a:pt x="61" y="71"/>
                    <a:pt x="60" y="71"/>
                  </a:cubicBezTo>
                  <a:cubicBezTo>
                    <a:pt x="60" y="71"/>
                    <a:pt x="60" y="72"/>
                    <a:pt x="60" y="72"/>
                  </a:cubicBezTo>
                  <a:cubicBezTo>
                    <a:pt x="59" y="72"/>
                    <a:pt x="59" y="72"/>
                    <a:pt x="58" y="72"/>
                  </a:cubicBezTo>
                  <a:cubicBezTo>
                    <a:pt x="58" y="73"/>
                    <a:pt x="57" y="73"/>
                    <a:pt x="56" y="73"/>
                  </a:cubicBezTo>
                  <a:cubicBezTo>
                    <a:pt x="57" y="74"/>
                    <a:pt x="56" y="74"/>
                    <a:pt x="56" y="74"/>
                  </a:cubicBezTo>
                  <a:cubicBezTo>
                    <a:pt x="55" y="75"/>
                    <a:pt x="52" y="74"/>
                    <a:pt x="50" y="74"/>
                  </a:cubicBezTo>
                  <a:cubicBezTo>
                    <a:pt x="50" y="74"/>
                    <a:pt x="50" y="74"/>
                    <a:pt x="49" y="74"/>
                  </a:cubicBezTo>
                  <a:cubicBezTo>
                    <a:pt x="42" y="74"/>
                    <a:pt x="35" y="74"/>
                    <a:pt x="27" y="74"/>
                  </a:cubicBezTo>
                  <a:cubicBezTo>
                    <a:pt x="26" y="74"/>
                    <a:pt x="25" y="74"/>
                    <a:pt x="24" y="74"/>
                  </a:cubicBezTo>
                  <a:cubicBezTo>
                    <a:pt x="22" y="74"/>
                    <a:pt x="24" y="72"/>
                    <a:pt x="23" y="72"/>
                  </a:cubicBezTo>
                  <a:cubicBezTo>
                    <a:pt x="22" y="72"/>
                    <a:pt x="21" y="70"/>
                    <a:pt x="21" y="69"/>
                  </a:cubicBezTo>
                  <a:cubicBezTo>
                    <a:pt x="20" y="69"/>
                    <a:pt x="17" y="69"/>
                    <a:pt x="16" y="69"/>
                  </a:cubicBezTo>
                  <a:cubicBezTo>
                    <a:pt x="15" y="69"/>
                    <a:pt x="15" y="69"/>
                    <a:pt x="14" y="69"/>
                  </a:cubicBezTo>
                  <a:cubicBezTo>
                    <a:pt x="14" y="69"/>
                    <a:pt x="13" y="69"/>
                    <a:pt x="13" y="69"/>
                  </a:cubicBezTo>
                  <a:cubicBezTo>
                    <a:pt x="13" y="68"/>
                    <a:pt x="13" y="66"/>
                    <a:pt x="13" y="65"/>
                  </a:cubicBezTo>
                  <a:cubicBezTo>
                    <a:pt x="10" y="65"/>
                    <a:pt x="8" y="65"/>
                    <a:pt x="5" y="65"/>
                  </a:cubicBezTo>
                  <a:cubicBezTo>
                    <a:pt x="5" y="59"/>
                    <a:pt x="5" y="54"/>
                    <a:pt x="5" y="48"/>
                  </a:cubicBezTo>
                  <a:cubicBezTo>
                    <a:pt x="4" y="48"/>
                    <a:pt x="2" y="48"/>
                    <a:pt x="0" y="48"/>
                  </a:cubicBezTo>
                  <a:cubicBezTo>
                    <a:pt x="0" y="39"/>
                    <a:pt x="0" y="30"/>
                    <a:pt x="0" y="21"/>
                  </a:cubicBezTo>
                  <a:cubicBezTo>
                    <a:pt x="4" y="21"/>
                    <a:pt x="3" y="16"/>
                    <a:pt x="3" y="13"/>
                  </a:cubicBezTo>
                  <a:cubicBezTo>
                    <a:pt x="3" y="8"/>
                    <a:pt x="3" y="4"/>
                    <a:pt x="3" y="0"/>
                  </a:cubicBezTo>
                  <a:cubicBezTo>
                    <a:pt x="5" y="0"/>
                    <a:pt x="8" y="0"/>
                    <a:pt x="11" y="0"/>
                  </a:cubicBezTo>
                  <a:cubicBezTo>
                    <a:pt x="11" y="0"/>
                    <a:pt x="10" y="6"/>
                    <a:pt x="11" y="7"/>
                  </a:cubicBezTo>
                  <a:cubicBezTo>
                    <a:pt x="12" y="7"/>
                    <a:pt x="17" y="7"/>
                    <a:pt x="19" y="7"/>
                  </a:cubicBezTo>
                  <a:cubicBezTo>
                    <a:pt x="21" y="7"/>
                    <a:pt x="24" y="7"/>
                    <a:pt x="26" y="7"/>
                  </a:cubicBezTo>
                  <a:cubicBezTo>
                    <a:pt x="26" y="9"/>
                    <a:pt x="26" y="11"/>
                    <a:pt x="26" y="14"/>
                  </a:cubicBezTo>
                  <a:cubicBezTo>
                    <a:pt x="32" y="14"/>
                    <a:pt x="38" y="14"/>
                    <a:pt x="43" y="14"/>
                  </a:cubicBezTo>
                  <a:cubicBezTo>
                    <a:pt x="46" y="14"/>
                    <a:pt x="48" y="14"/>
                    <a:pt x="50" y="14"/>
                  </a:cubicBezTo>
                  <a:cubicBezTo>
                    <a:pt x="50" y="14"/>
                    <a:pt x="50" y="20"/>
                    <a:pt x="50" y="21"/>
                  </a:cubicBezTo>
                  <a:cubicBezTo>
                    <a:pt x="55" y="21"/>
                    <a:pt x="55" y="20"/>
                    <a:pt x="55" y="25"/>
                  </a:cubicBezTo>
                  <a:cubicBezTo>
                    <a:pt x="55" y="28"/>
                    <a:pt x="55" y="31"/>
                    <a:pt x="55" y="34"/>
                  </a:cubicBezTo>
                  <a:cubicBezTo>
                    <a:pt x="57" y="34"/>
                    <a:pt x="59" y="34"/>
                    <a:pt x="61" y="34"/>
                  </a:cubicBezTo>
                  <a:cubicBezTo>
                    <a:pt x="61" y="34"/>
                    <a:pt x="61" y="34"/>
                    <a:pt x="61" y="34"/>
                  </a:cubicBezTo>
                  <a:cubicBezTo>
                    <a:pt x="61" y="34"/>
                    <a:pt x="61" y="34"/>
                    <a:pt x="61" y="34"/>
                  </a:cubicBezTo>
                </a:path>
              </a:pathLst>
            </a:custGeom>
            <a:solidFill>
              <a:schemeClr val="accent4">
                <a:lumMod val="75000"/>
              </a:schemeClr>
            </a:solidFill>
            <a:ln w="9525">
              <a:solidFill>
                <a:schemeClr val="bg1"/>
              </a:solidFill>
              <a:round/>
              <a:headEnd/>
              <a:tailEnd/>
            </a:ln>
          </p:spPr>
          <p:txBody>
            <a:bodyPr/>
            <a:lstStyle/>
            <a:p>
              <a:endParaRPr lang="de-DE">
                <a:solidFill>
                  <a:schemeClr val="accent5"/>
                </a:solidFill>
              </a:endParaRPr>
            </a:p>
          </p:txBody>
        </p:sp>
        <p:sp>
          <p:nvSpPr>
            <p:cNvPr id="161" name="Freeform 2362"/>
            <p:cNvSpPr>
              <a:spLocks/>
            </p:cNvSpPr>
            <p:nvPr/>
          </p:nvSpPr>
          <p:spPr bwMode="auto">
            <a:xfrm>
              <a:off x="2048" y="1909"/>
              <a:ext cx="578" cy="479"/>
            </a:xfrm>
            <a:custGeom>
              <a:avLst/>
              <a:gdLst>
                <a:gd name="T0" fmla="*/ 0 w 87"/>
                <a:gd name="T1" fmla="*/ 100 h 72"/>
                <a:gd name="T2" fmla="*/ 47 w 87"/>
                <a:gd name="T3" fmla="*/ 106 h 72"/>
                <a:gd name="T4" fmla="*/ 47 w 87"/>
                <a:gd name="T5" fmla="*/ 106 h 72"/>
                <a:gd name="T6" fmla="*/ 47 w 87"/>
                <a:gd name="T7" fmla="*/ 47 h 72"/>
                <a:gd name="T8" fmla="*/ 120 w 87"/>
                <a:gd name="T9" fmla="*/ 47 h 72"/>
                <a:gd name="T10" fmla="*/ 153 w 87"/>
                <a:gd name="T11" fmla="*/ 27 h 72"/>
                <a:gd name="T12" fmla="*/ 153 w 87"/>
                <a:gd name="T13" fmla="*/ 0 h 72"/>
                <a:gd name="T14" fmla="*/ 193 w 87"/>
                <a:gd name="T15" fmla="*/ 0 h 72"/>
                <a:gd name="T16" fmla="*/ 259 w 87"/>
                <a:gd name="T17" fmla="*/ 0 h 72"/>
                <a:gd name="T18" fmla="*/ 359 w 87"/>
                <a:gd name="T19" fmla="*/ 0 h 72"/>
                <a:gd name="T20" fmla="*/ 432 w 87"/>
                <a:gd name="T21" fmla="*/ 0 h 72"/>
                <a:gd name="T22" fmla="*/ 412 w 87"/>
                <a:gd name="T23" fmla="*/ 67 h 72"/>
                <a:gd name="T24" fmla="*/ 438 w 87"/>
                <a:gd name="T25" fmla="*/ 73 h 72"/>
                <a:gd name="T26" fmla="*/ 472 w 87"/>
                <a:gd name="T27" fmla="*/ 80 h 72"/>
                <a:gd name="T28" fmla="*/ 465 w 87"/>
                <a:gd name="T29" fmla="*/ 86 h 72"/>
                <a:gd name="T30" fmla="*/ 478 w 87"/>
                <a:gd name="T31" fmla="*/ 93 h 72"/>
                <a:gd name="T32" fmla="*/ 518 w 87"/>
                <a:gd name="T33" fmla="*/ 93 h 72"/>
                <a:gd name="T34" fmla="*/ 518 w 87"/>
                <a:gd name="T35" fmla="*/ 126 h 72"/>
                <a:gd name="T36" fmla="*/ 545 w 87"/>
                <a:gd name="T37" fmla="*/ 133 h 72"/>
                <a:gd name="T38" fmla="*/ 571 w 87"/>
                <a:gd name="T39" fmla="*/ 146 h 72"/>
                <a:gd name="T40" fmla="*/ 571 w 87"/>
                <a:gd name="T41" fmla="*/ 180 h 72"/>
                <a:gd name="T42" fmla="*/ 525 w 87"/>
                <a:gd name="T43" fmla="*/ 180 h 72"/>
                <a:gd name="T44" fmla="*/ 518 w 87"/>
                <a:gd name="T45" fmla="*/ 213 h 72"/>
                <a:gd name="T46" fmla="*/ 512 w 87"/>
                <a:gd name="T47" fmla="*/ 206 h 72"/>
                <a:gd name="T48" fmla="*/ 512 w 87"/>
                <a:gd name="T49" fmla="*/ 246 h 72"/>
                <a:gd name="T50" fmla="*/ 518 w 87"/>
                <a:gd name="T51" fmla="*/ 246 h 72"/>
                <a:gd name="T52" fmla="*/ 518 w 87"/>
                <a:gd name="T53" fmla="*/ 273 h 72"/>
                <a:gd name="T54" fmla="*/ 518 w 87"/>
                <a:gd name="T55" fmla="*/ 319 h 72"/>
                <a:gd name="T56" fmla="*/ 565 w 87"/>
                <a:gd name="T57" fmla="*/ 319 h 72"/>
                <a:gd name="T58" fmla="*/ 565 w 87"/>
                <a:gd name="T59" fmla="*/ 366 h 72"/>
                <a:gd name="T60" fmla="*/ 571 w 87"/>
                <a:gd name="T61" fmla="*/ 412 h 72"/>
                <a:gd name="T62" fmla="*/ 565 w 87"/>
                <a:gd name="T63" fmla="*/ 459 h 72"/>
                <a:gd name="T64" fmla="*/ 531 w 87"/>
                <a:gd name="T65" fmla="*/ 459 h 72"/>
                <a:gd name="T66" fmla="*/ 525 w 87"/>
                <a:gd name="T67" fmla="*/ 439 h 72"/>
                <a:gd name="T68" fmla="*/ 512 w 87"/>
                <a:gd name="T69" fmla="*/ 419 h 72"/>
                <a:gd name="T70" fmla="*/ 445 w 87"/>
                <a:gd name="T71" fmla="*/ 379 h 72"/>
                <a:gd name="T72" fmla="*/ 385 w 87"/>
                <a:gd name="T73" fmla="*/ 366 h 72"/>
                <a:gd name="T74" fmla="*/ 392 w 87"/>
                <a:gd name="T75" fmla="*/ 339 h 72"/>
                <a:gd name="T76" fmla="*/ 379 w 87"/>
                <a:gd name="T77" fmla="*/ 326 h 72"/>
                <a:gd name="T78" fmla="*/ 359 w 87"/>
                <a:gd name="T79" fmla="*/ 326 h 72"/>
                <a:gd name="T80" fmla="*/ 359 w 87"/>
                <a:gd name="T81" fmla="*/ 366 h 72"/>
                <a:gd name="T82" fmla="*/ 306 w 87"/>
                <a:gd name="T83" fmla="*/ 366 h 72"/>
                <a:gd name="T84" fmla="*/ 206 w 87"/>
                <a:gd name="T85" fmla="*/ 373 h 72"/>
                <a:gd name="T86" fmla="*/ 206 w 87"/>
                <a:gd name="T87" fmla="*/ 406 h 72"/>
                <a:gd name="T88" fmla="*/ 186 w 87"/>
                <a:gd name="T89" fmla="*/ 419 h 72"/>
                <a:gd name="T90" fmla="*/ 120 w 87"/>
                <a:gd name="T91" fmla="*/ 419 h 72"/>
                <a:gd name="T92" fmla="*/ 106 w 87"/>
                <a:gd name="T93" fmla="*/ 406 h 72"/>
                <a:gd name="T94" fmla="*/ 100 w 87"/>
                <a:gd name="T95" fmla="*/ 373 h 72"/>
                <a:gd name="T96" fmla="*/ 100 w 87"/>
                <a:gd name="T97" fmla="*/ 306 h 72"/>
                <a:gd name="T98" fmla="*/ 66 w 87"/>
                <a:gd name="T99" fmla="*/ 306 h 72"/>
                <a:gd name="T100" fmla="*/ 60 w 87"/>
                <a:gd name="T101" fmla="*/ 306 h 72"/>
                <a:gd name="T102" fmla="*/ 47 w 87"/>
                <a:gd name="T103" fmla="*/ 299 h 72"/>
                <a:gd name="T104" fmla="*/ 33 w 87"/>
                <a:gd name="T105" fmla="*/ 279 h 72"/>
                <a:gd name="T106" fmla="*/ 27 w 87"/>
                <a:gd name="T107" fmla="*/ 279 h 72"/>
                <a:gd name="T108" fmla="*/ 13 w 87"/>
                <a:gd name="T109" fmla="*/ 273 h 72"/>
                <a:gd name="T110" fmla="*/ 0 w 87"/>
                <a:gd name="T111" fmla="*/ 266 h 72"/>
                <a:gd name="T112" fmla="*/ 0 w 87"/>
                <a:gd name="T113" fmla="*/ 253 h 72"/>
                <a:gd name="T114" fmla="*/ 0 w 87"/>
                <a:gd name="T115" fmla="*/ 186 h 72"/>
                <a:gd name="T116" fmla="*/ 0 w 87"/>
                <a:gd name="T117" fmla="*/ 100 h 72"/>
                <a:gd name="T118" fmla="*/ 0 w 87"/>
                <a:gd name="T119" fmla="*/ 100 h 72"/>
                <a:gd name="T120" fmla="*/ 0 w 87"/>
                <a:gd name="T121" fmla="*/ 10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72"/>
                <a:gd name="T185" fmla="*/ 87 w 87"/>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72">
                  <a:moveTo>
                    <a:pt x="0" y="15"/>
                  </a:moveTo>
                  <a:cubicBezTo>
                    <a:pt x="2" y="15"/>
                    <a:pt x="4" y="16"/>
                    <a:pt x="7" y="16"/>
                  </a:cubicBezTo>
                  <a:cubicBezTo>
                    <a:pt x="7" y="16"/>
                    <a:pt x="7" y="16"/>
                    <a:pt x="7" y="16"/>
                  </a:cubicBezTo>
                  <a:cubicBezTo>
                    <a:pt x="7" y="13"/>
                    <a:pt x="7" y="10"/>
                    <a:pt x="7" y="7"/>
                  </a:cubicBezTo>
                  <a:cubicBezTo>
                    <a:pt x="11" y="7"/>
                    <a:pt x="14" y="7"/>
                    <a:pt x="18" y="7"/>
                  </a:cubicBezTo>
                  <a:cubicBezTo>
                    <a:pt x="22" y="7"/>
                    <a:pt x="23" y="8"/>
                    <a:pt x="23" y="4"/>
                  </a:cubicBezTo>
                  <a:cubicBezTo>
                    <a:pt x="23" y="3"/>
                    <a:pt x="23" y="0"/>
                    <a:pt x="23" y="0"/>
                  </a:cubicBezTo>
                  <a:cubicBezTo>
                    <a:pt x="25" y="0"/>
                    <a:pt x="27" y="0"/>
                    <a:pt x="29" y="0"/>
                  </a:cubicBezTo>
                  <a:cubicBezTo>
                    <a:pt x="32" y="0"/>
                    <a:pt x="36" y="0"/>
                    <a:pt x="39" y="0"/>
                  </a:cubicBezTo>
                  <a:cubicBezTo>
                    <a:pt x="44" y="0"/>
                    <a:pt x="49" y="0"/>
                    <a:pt x="54" y="0"/>
                  </a:cubicBezTo>
                  <a:cubicBezTo>
                    <a:pt x="58" y="0"/>
                    <a:pt x="61" y="0"/>
                    <a:pt x="65" y="0"/>
                  </a:cubicBezTo>
                  <a:cubicBezTo>
                    <a:pt x="64" y="3"/>
                    <a:pt x="59" y="7"/>
                    <a:pt x="62" y="10"/>
                  </a:cubicBezTo>
                  <a:cubicBezTo>
                    <a:pt x="64" y="10"/>
                    <a:pt x="65" y="10"/>
                    <a:pt x="66" y="11"/>
                  </a:cubicBezTo>
                  <a:cubicBezTo>
                    <a:pt x="67" y="12"/>
                    <a:pt x="69" y="13"/>
                    <a:pt x="71" y="12"/>
                  </a:cubicBezTo>
                  <a:cubicBezTo>
                    <a:pt x="70" y="12"/>
                    <a:pt x="70" y="12"/>
                    <a:pt x="70" y="13"/>
                  </a:cubicBezTo>
                  <a:cubicBezTo>
                    <a:pt x="71" y="12"/>
                    <a:pt x="72" y="13"/>
                    <a:pt x="72" y="14"/>
                  </a:cubicBezTo>
                  <a:cubicBezTo>
                    <a:pt x="74" y="14"/>
                    <a:pt x="76" y="14"/>
                    <a:pt x="78" y="14"/>
                  </a:cubicBezTo>
                  <a:cubicBezTo>
                    <a:pt x="78" y="16"/>
                    <a:pt x="78" y="17"/>
                    <a:pt x="78" y="19"/>
                  </a:cubicBezTo>
                  <a:cubicBezTo>
                    <a:pt x="78" y="21"/>
                    <a:pt x="81" y="20"/>
                    <a:pt x="82" y="20"/>
                  </a:cubicBezTo>
                  <a:cubicBezTo>
                    <a:pt x="84" y="20"/>
                    <a:pt x="86" y="20"/>
                    <a:pt x="86" y="22"/>
                  </a:cubicBezTo>
                  <a:cubicBezTo>
                    <a:pt x="86" y="24"/>
                    <a:pt x="86" y="25"/>
                    <a:pt x="86" y="27"/>
                  </a:cubicBezTo>
                  <a:cubicBezTo>
                    <a:pt x="86" y="28"/>
                    <a:pt x="81" y="27"/>
                    <a:pt x="79" y="27"/>
                  </a:cubicBezTo>
                  <a:cubicBezTo>
                    <a:pt x="77" y="27"/>
                    <a:pt x="78" y="30"/>
                    <a:pt x="78" y="32"/>
                  </a:cubicBezTo>
                  <a:cubicBezTo>
                    <a:pt x="78" y="32"/>
                    <a:pt x="77" y="32"/>
                    <a:pt x="77" y="31"/>
                  </a:cubicBezTo>
                  <a:cubicBezTo>
                    <a:pt x="77" y="34"/>
                    <a:pt x="76" y="36"/>
                    <a:pt x="77" y="37"/>
                  </a:cubicBezTo>
                  <a:cubicBezTo>
                    <a:pt x="77" y="37"/>
                    <a:pt x="78" y="37"/>
                    <a:pt x="78" y="37"/>
                  </a:cubicBezTo>
                  <a:cubicBezTo>
                    <a:pt x="78" y="38"/>
                    <a:pt x="78" y="40"/>
                    <a:pt x="78" y="41"/>
                  </a:cubicBezTo>
                  <a:cubicBezTo>
                    <a:pt x="78" y="43"/>
                    <a:pt x="78" y="46"/>
                    <a:pt x="78" y="48"/>
                  </a:cubicBezTo>
                  <a:cubicBezTo>
                    <a:pt x="80" y="48"/>
                    <a:pt x="83" y="48"/>
                    <a:pt x="85" y="48"/>
                  </a:cubicBezTo>
                  <a:cubicBezTo>
                    <a:pt x="85" y="48"/>
                    <a:pt x="85" y="54"/>
                    <a:pt x="85" y="55"/>
                  </a:cubicBezTo>
                  <a:cubicBezTo>
                    <a:pt x="86" y="57"/>
                    <a:pt x="86" y="60"/>
                    <a:pt x="86" y="62"/>
                  </a:cubicBezTo>
                  <a:cubicBezTo>
                    <a:pt x="86" y="63"/>
                    <a:pt x="87" y="69"/>
                    <a:pt x="85" y="69"/>
                  </a:cubicBezTo>
                  <a:cubicBezTo>
                    <a:pt x="85" y="72"/>
                    <a:pt x="82" y="68"/>
                    <a:pt x="80" y="69"/>
                  </a:cubicBezTo>
                  <a:cubicBezTo>
                    <a:pt x="78" y="68"/>
                    <a:pt x="79" y="68"/>
                    <a:pt x="79" y="66"/>
                  </a:cubicBezTo>
                  <a:cubicBezTo>
                    <a:pt x="78" y="64"/>
                    <a:pt x="77" y="64"/>
                    <a:pt x="77" y="63"/>
                  </a:cubicBezTo>
                  <a:cubicBezTo>
                    <a:pt x="74" y="66"/>
                    <a:pt x="70" y="57"/>
                    <a:pt x="67" y="57"/>
                  </a:cubicBezTo>
                  <a:cubicBezTo>
                    <a:pt x="64" y="55"/>
                    <a:pt x="60" y="57"/>
                    <a:pt x="58" y="55"/>
                  </a:cubicBezTo>
                  <a:cubicBezTo>
                    <a:pt x="56" y="53"/>
                    <a:pt x="59" y="53"/>
                    <a:pt x="59" y="51"/>
                  </a:cubicBezTo>
                  <a:cubicBezTo>
                    <a:pt x="58" y="50"/>
                    <a:pt x="60" y="48"/>
                    <a:pt x="57" y="49"/>
                  </a:cubicBezTo>
                  <a:cubicBezTo>
                    <a:pt x="56" y="49"/>
                    <a:pt x="55" y="49"/>
                    <a:pt x="54" y="49"/>
                  </a:cubicBezTo>
                  <a:cubicBezTo>
                    <a:pt x="54" y="50"/>
                    <a:pt x="54" y="55"/>
                    <a:pt x="54" y="55"/>
                  </a:cubicBezTo>
                  <a:cubicBezTo>
                    <a:pt x="53" y="55"/>
                    <a:pt x="46" y="55"/>
                    <a:pt x="46" y="55"/>
                  </a:cubicBezTo>
                  <a:cubicBezTo>
                    <a:pt x="46" y="56"/>
                    <a:pt x="33" y="56"/>
                    <a:pt x="31" y="56"/>
                  </a:cubicBezTo>
                  <a:cubicBezTo>
                    <a:pt x="31" y="58"/>
                    <a:pt x="31" y="59"/>
                    <a:pt x="31" y="61"/>
                  </a:cubicBezTo>
                  <a:cubicBezTo>
                    <a:pt x="31" y="63"/>
                    <a:pt x="30" y="63"/>
                    <a:pt x="28" y="63"/>
                  </a:cubicBezTo>
                  <a:cubicBezTo>
                    <a:pt x="25" y="63"/>
                    <a:pt x="21" y="63"/>
                    <a:pt x="18" y="63"/>
                  </a:cubicBezTo>
                  <a:cubicBezTo>
                    <a:pt x="16" y="63"/>
                    <a:pt x="16" y="63"/>
                    <a:pt x="16" y="61"/>
                  </a:cubicBezTo>
                  <a:cubicBezTo>
                    <a:pt x="15" y="59"/>
                    <a:pt x="15" y="58"/>
                    <a:pt x="15" y="56"/>
                  </a:cubicBezTo>
                  <a:cubicBezTo>
                    <a:pt x="15" y="52"/>
                    <a:pt x="15" y="49"/>
                    <a:pt x="15" y="46"/>
                  </a:cubicBezTo>
                  <a:cubicBezTo>
                    <a:pt x="14" y="46"/>
                    <a:pt x="12" y="46"/>
                    <a:pt x="10" y="46"/>
                  </a:cubicBezTo>
                  <a:cubicBezTo>
                    <a:pt x="10" y="46"/>
                    <a:pt x="10" y="46"/>
                    <a:pt x="9" y="46"/>
                  </a:cubicBezTo>
                  <a:cubicBezTo>
                    <a:pt x="9" y="45"/>
                    <a:pt x="9" y="45"/>
                    <a:pt x="7" y="45"/>
                  </a:cubicBezTo>
                  <a:cubicBezTo>
                    <a:pt x="6" y="45"/>
                    <a:pt x="5" y="43"/>
                    <a:pt x="5" y="42"/>
                  </a:cubicBezTo>
                  <a:cubicBezTo>
                    <a:pt x="4" y="42"/>
                    <a:pt x="4" y="42"/>
                    <a:pt x="4" y="42"/>
                  </a:cubicBezTo>
                  <a:cubicBezTo>
                    <a:pt x="4" y="40"/>
                    <a:pt x="2" y="43"/>
                    <a:pt x="2" y="41"/>
                  </a:cubicBezTo>
                  <a:cubicBezTo>
                    <a:pt x="1" y="40"/>
                    <a:pt x="1" y="40"/>
                    <a:pt x="0" y="40"/>
                  </a:cubicBezTo>
                  <a:cubicBezTo>
                    <a:pt x="0" y="41"/>
                    <a:pt x="0" y="39"/>
                    <a:pt x="0" y="38"/>
                  </a:cubicBezTo>
                  <a:cubicBezTo>
                    <a:pt x="0" y="35"/>
                    <a:pt x="0" y="31"/>
                    <a:pt x="0" y="28"/>
                  </a:cubicBezTo>
                  <a:cubicBezTo>
                    <a:pt x="0" y="24"/>
                    <a:pt x="0" y="19"/>
                    <a:pt x="0" y="15"/>
                  </a:cubicBezTo>
                  <a:cubicBezTo>
                    <a:pt x="0" y="15"/>
                    <a:pt x="0" y="15"/>
                    <a:pt x="0" y="15"/>
                  </a:cubicBezTo>
                  <a:cubicBezTo>
                    <a:pt x="0" y="15"/>
                    <a:pt x="0" y="15"/>
                    <a:pt x="0" y="15"/>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2" name="Freeform 2363"/>
            <p:cNvSpPr>
              <a:spLocks/>
            </p:cNvSpPr>
            <p:nvPr/>
          </p:nvSpPr>
          <p:spPr bwMode="auto">
            <a:xfrm>
              <a:off x="925" y="1962"/>
              <a:ext cx="618" cy="512"/>
            </a:xfrm>
            <a:custGeom>
              <a:avLst/>
              <a:gdLst>
                <a:gd name="T0" fmla="*/ 545 w 93"/>
                <a:gd name="T1" fmla="*/ 219 h 77"/>
                <a:gd name="T2" fmla="*/ 611 w 93"/>
                <a:gd name="T3" fmla="*/ 306 h 77"/>
                <a:gd name="T4" fmla="*/ 598 w 93"/>
                <a:gd name="T5" fmla="*/ 406 h 77"/>
                <a:gd name="T6" fmla="*/ 538 w 93"/>
                <a:gd name="T7" fmla="*/ 426 h 77"/>
                <a:gd name="T8" fmla="*/ 512 w 93"/>
                <a:gd name="T9" fmla="*/ 452 h 77"/>
                <a:gd name="T10" fmla="*/ 465 w 93"/>
                <a:gd name="T11" fmla="*/ 499 h 77"/>
                <a:gd name="T12" fmla="*/ 419 w 93"/>
                <a:gd name="T13" fmla="*/ 499 h 77"/>
                <a:gd name="T14" fmla="*/ 339 w 93"/>
                <a:gd name="T15" fmla="*/ 499 h 77"/>
                <a:gd name="T16" fmla="*/ 253 w 93"/>
                <a:gd name="T17" fmla="*/ 499 h 77"/>
                <a:gd name="T18" fmla="*/ 173 w 93"/>
                <a:gd name="T19" fmla="*/ 492 h 77"/>
                <a:gd name="T20" fmla="*/ 159 w 93"/>
                <a:gd name="T21" fmla="*/ 499 h 77"/>
                <a:gd name="T22" fmla="*/ 140 w 93"/>
                <a:gd name="T23" fmla="*/ 512 h 77"/>
                <a:gd name="T24" fmla="*/ 133 w 93"/>
                <a:gd name="T25" fmla="*/ 512 h 77"/>
                <a:gd name="T26" fmla="*/ 120 w 93"/>
                <a:gd name="T27" fmla="*/ 512 h 77"/>
                <a:gd name="T28" fmla="*/ 120 w 93"/>
                <a:gd name="T29" fmla="*/ 512 h 77"/>
                <a:gd name="T30" fmla="*/ 113 w 93"/>
                <a:gd name="T31" fmla="*/ 512 h 77"/>
                <a:gd name="T32" fmla="*/ 100 w 93"/>
                <a:gd name="T33" fmla="*/ 505 h 77"/>
                <a:gd name="T34" fmla="*/ 80 w 93"/>
                <a:gd name="T35" fmla="*/ 512 h 77"/>
                <a:gd name="T36" fmla="*/ 73 w 93"/>
                <a:gd name="T37" fmla="*/ 485 h 77"/>
                <a:gd name="T38" fmla="*/ 53 w 93"/>
                <a:gd name="T39" fmla="*/ 452 h 77"/>
                <a:gd name="T40" fmla="*/ 106 w 93"/>
                <a:gd name="T41" fmla="*/ 419 h 77"/>
                <a:gd name="T42" fmla="*/ 100 w 93"/>
                <a:gd name="T43" fmla="*/ 339 h 77"/>
                <a:gd name="T44" fmla="*/ 113 w 93"/>
                <a:gd name="T45" fmla="*/ 313 h 77"/>
                <a:gd name="T46" fmla="*/ 146 w 93"/>
                <a:gd name="T47" fmla="*/ 319 h 77"/>
                <a:gd name="T48" fmla="*/ 159 w 93"/>
                <a:gd name="T49" fmla="*/ 306 h 77"/>
                <a:gd name="T50" fmla="*/ 100 w 93"/>
                <a:gd name="T51" fmla="*/ 286 h 77"/>
                <a:gd name="T52" fmla="*/ 73 w 93"/>
                <a:gd name="T53" fmla="*/ 253 h 77"/>
                <a:gd name="T54" fmla="*/ 40 w 93"/>
                <a:gd name="T55" fmla="*/ 219 h 77"/>
                <a:gd name="T56" fmla="*/ 7 w 93"/>
                <a:gd name="T57" fmla="*/ 193 h 77"/>
                <a:gd name="T58" fmla="*/ 66 w 93"/>
                <a:gd name="T59" fmla="*/ 180 h 77"/>
                <a:gd name="T60" fmla="*/ 133 w 93"/>
                <a:gd name="T61" fmla="*/ 206 h 77"/>
                <a:gd name="T62" fmla="*/ 146 w 93"/>
                <a:gd name="T63" fmla="*/ 206 h 77"/>
                <a:gd name="T64" fmla="*/ 179 w 93"/>
                <a:gd name="T65" fmla="*/ 233 h 77"/>
                <a:gd name="T66" fmla="*/ 253 w 93"/>
                <a:gd name="T67" fmla="*/ 246 h 77"/>
                <a:gd name="T68" fmla="*/ 359 w 93"/>
                <a:gd name="T69" fmla="*/ 226 h 77"/>
                <a:gd name="T70" fmla="*/ 399 w 93"/>
                <a:gd name="T71" fmla="*/ 193 h 77"/>
                <a:gd name="T72" fmla="*/ 372 w 93"/>
                <a:gd name="T73" fmla="*/ 153 h 77"/>
                <a:gd name="T74" fmla="*/ 379 w 93"/>
                <a:gd name="T75" fmla="*/ 106 h 77"/>
                <a:gd name="T76" fmla="*/ 359 w 93"/>
                <a:gd name="T77" fmla="*/ 53 h 77"/>
                <a:gd name="T78" fmla="*/ 359 w 93"/>
                <a:gd name="T79" fmla="*/ 40 h 77"/>
                <a:gd name="T80" fmla="*/ 359 w 93"/>
                <a:gd name="T81" fmla="*/ 0 h 77"/>
                <a:gd name="T82" fmla="*/ 545 w 93"/>
                <a:gd name="T83" fmla="*/ 0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77"/>
                <a:gd name="T128" fmla="*/ 93 w 93"/>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77">
                  <a:moveTo>
                    <a:pt x="82" y="0"/>
                  </a:moveTo>
                  <a:cubicBezTo>
                    <a:pt x="82" y="11"/>
                    <a:pt x="82" y="22"/>
                    <a:pt x="82" y="33"/>
                  </a:cubicBezTo>
                  <a:cubicBezTo>
                    <a:pt x="84" y="33"/>
                    <a:pt x="92" y="32"/>
                    <a:pt x="92" y="34"/>
                  </a:cubicBezTo>
                  <a:cubicBezTo>
                    <a:pt x="92" y="38"/>
                    <a:pt x="92" y="42"/>
                    <a:pt x="92" y="46"/>
                  </a:cubicBezTo>
                  <a:cubicBezTo>
                    <a:pt x="92" y="50"/>
                    <a:pt x="92" y="53"/>
                    <a:pt x="92" y="57"/>
                  </a:cubicBezTo>
                  <a:cubicBezTo>
                    <a:pt x="92" y="60"/>
                    <a:pt x="93" y="61"/>
                    <a:pt x="90" y="61"/>
                  </a:cubicBezTo>
                  <a:cubicBezTo>
                    <a:pt x="89" y="61"/>
                    <a:pt x="87" y="61"/>
                    <a:pt x="85" y="61"/>
                  </a:cubicBezTo>
                  <a:cubicBezTo>
                    <a:pt x="86" y="64"/>
                    <a:pt x="84" y="64"/>
                    <a:pt x="81" y="64"/>
                  </a:cubicBezTo>
                  <a:cubicBezTo>
                    <a:pt x="81" y="65"/>
                    <a:pt x="81" y="67"/>
                    <a:pt x="81" y="68"/>
                  </a:cubicBezTo>
                  <a:cubicBezTo>
                    <a:pt x="80" y="68"/>
                    <a:pt x="79" y="68"/>
                    <a:pt x="77" y="68"/>
                  </a:cubicBezTo>
                  <a:cubicBezTo>
                    <a:pt x="77" y="72"/>
                    <a:pt x="73" y="71"/>
                    <a:pt x="70" y="71"/>
                  </a:cubicBezTo>
                  <a:cubicBezTo>
                    <a:pt x="70" y="72"/>
                    <a:pt x="70" y="74"/>
                    <a:pt x="70" y="75"/>
                  </a:cubicBezTo>
                  <a:cubicBezTo>
                    <a:pt x="69" y="75"/>
                    <a:pt x="68" y="75"/>
                    <a:pt x="67" y="75"/>
                  </a:cubicBezTo>
                  <a:cubicBezTo>
                    <a:pt x="66" y="75"/>
                    <a:pt x="64" y="75"/>
                    <a:pt x="63" y="75"/>
                  </a:cubicBezTo>
                  <a:cubicBezTo>
                    <a:pt x="63" y="75"/>
                    <a:pt x="62" y="75"/>
                    <a:pt x="62" y="75"/>
                  </a:cubicBezTo>
                  <a:cubicBezTo>
                    <a:pt x="59" y="74"/>
                    <a:pt x="55" y="75"/>
                    <a:pt x="51" y="75"/>
                  </a:cubicBezTo>
                  <a:cubicBezTo>
                    <a:pt x="47" y="75"/>
                    <a:pt x="43" y="75"/>
                    <a:pt x="39" y="75"/>
                  </a:cubicBezTo>
                  <a:cubicBezTo>
                    <a:pt x="39" y="75"/>
                    <a:pt x="39" y="75"/>
                    <a:pt x="38" y="75"/>
                  </a:cubicBezTo>
                  <a:cubicBezTo>
                    <a:pt x="35" y="75"/>
                    <a:pt x="32" y="75"/>
                    <a:pt x="29" y="75"/>
                  </a:cubicBezTo>
                  <a:cubicBezTo>
                    <a:pt x="28" y="74"/>
                    <a:pt x="27" y="74"/>
                    <a:pt x="26" y="74"/>
                  </a:cubicBezTo>
                  <a:cubicBezTo>
                    <a:pt x="26" y="75"/>
                    <a:pt x="26" y="75"/>
                    <a:pt x="25" y="75"/>
                  </a:cubicBezTo>
                  <a:cubicBezTo>
                    <a:pt x="25" y="75"/>
                    <a:pt x="24" y="75"/>
                    <a:pt x="24" y="75"/>
                  </a:cubicBezTo>
                  <a:cubicBezTo>
                    <a:pt x="22" y="75"/>
                    <a:pt x="22" y="76"/>
                    <a:pt x="21" y="77"/>
                  </a:cubicBezTo>
                  <a:cubicBezTo>
                    <a:pt x="21" y="77"/>
                    <a:pt x="21" y="77"/>
                    <a:pt x="21" y="77"/>
                  </a:cubicBezTo>
                  <a:cubicBezTo>
                    <a:pt x="21" y="77"/>
                    <a:pt x="20" y="77"/>
                    <a:pt x="20" y="77"/>
                  </a:cubicBezTo>
                  <a:cubicBezTo>
                    <a:pt x="20" y="77"/>
                    <a:pt x="20" y="77"/>
                    <a:pt x="20" y="77"/>
                  </a:cubicBezTo>
                  <a:cubicBezTo>
                    <a:pt x="20" y="77"/>
                    <a:pt x="19" y="77"/>
                    <a:pt x="19" y="76"/>
                  </a:cubicBezTo>
                  <a:cubicBezTo>
                    <a:pt x="19" y="77"/>
                    <a:pt x="19" y="77"/>
                    <a:pt x="18" y="77"/>
                  </a:cubicBezTo>
                  <a:cubicBezTo>
                    <a:pt x="18" y="77"/>
                    <a:pt x="18" y="77"/>
                    <a:pt x="18" y="77"/>
                  </a:cubicBezTo>
                  <a:cubicBezTo>
                    <a:pt x="18" y="77"/>
                    <a:pt x="18" y="77"/>
                    <a:pt x="18" y="77"/>
                  </a:cubicBezTo>
                  <a:cubicBezTo>
                    <a:pt x="18" y="77"/>
                    <a:pt x="18" y="77"/>
                    <a:pt x="17" y="77"/>
                  </a:cubicBezTo>
                  <a:cubicBezTo>
                    <a:pt x="17" y="77"/>
                    <a:pt x="17" y="77"/>
                    <a:pt x="17" y="77"/>
                  </a:cubicBezTo>
                  <a:cubicBezTo>
                    <a:pt x="17" y="76"/>
                    <a:pt x="17" y="76"/>
                    <a:pt x="16" y="76"/>
                  </a:cubicBezTo>
                  <a:cubicBezTo>
                    <a:pt x="16" y="76"/>
                    <a:pt x="15" y="76"/>
                    <a:pt x="15" y="76"/>
                  </a:cubicBezTo>
                  <a:cubicBezTo>
                    <a:pt x="14" y="77"/>
                    <a:pt x="14" y="77"/>
                    <a:pt x="13" y="77"/>
                  </a:cubicBezTo>
                  <a:cubicBezTo>
                    <a:pt x="13" y="77"/>
                    <a:pt x="13" y="77"/>
                    <a:pt x="12" y="77"/>
                  </a:cubicBezTo>
                  <a:cubicBezTo>
                    <a:pt x="12" y="77"/>
                    <a:pt x="12" y="77"/>
                    <a:pt x="12" y="77"/>
                  </a:cubicBezTo>
                  <a:cubicBezTo>
                    <a:pt x="12" y="75"/>
                    <a:pt x="9" y="75"/>
                    <a:pt x="11" y="73"/>
                  </a:cubicBezTo>
                  <a:cubicBezTo>
                    <a:pt x="11" y="73"/>
                    <a:pt x="11" y="73"/>
                    <a:pt x="11" y="72"/>
                  </a:cubicBezTo>
                  <a:cubicBezTo>
                    <a:pt x="12" y="70"/>
                    <a:pt x="9" y="69"/>
                    <a:pt x="8" y="68"/>
                  </a:cubicBezTo>
                  <a:cubicBezTo>
                    <a:pt x="11" y="68"/>
                    <a:pt x="13" y="68"/>
                    <a:pt x="15" y="68"/>
                  </a:cubicBezTo>
                  <a:cubicBezTo>
                    <a:pt x="17" y="68"/>
                    <a:pt x="16" y="64"/>
                    <a:pt x="16" y="63"/>
                  </a:cubicBezTo>
                  <a:cubicBezTo>
                    <a:pt x="16" y="60"/>
                    <a:pt x="15" y="61"/>
                    <a:pt x="15" y="59"/>
                  </a:cubicBezTo>
                  <a:cubicBezTo>
                    <a:pt x="15" y="56"/>
                    <a:pt x="15" y="53"/>
                    <a:pt x="15" y="51"/>
                  </a:cubicBezTo>
                  <a:cubicBezTo>
                    <a:pt x="16" y="51"/>
                    <a:pt x="16" y="50"/>
                    <a:pt x="16" y="48"/>
                  </a:cubicBezTo>
                  <a:cubicBezTo>
                    <a:pt x="17" y="49"/>
                    <a:pt x="17" y="48"/>
                    <a:pt x="17" y="47"/>
                  </a:cubicBezTo>
                  <a:cubicBezTo>
                    <a:pt x="18" y="47"/>
                    <a:pt x="19" y="47"/>
                    <a:pt x="20" y="48"/>
                  </a:cubicBezTo>
                  <a:cubicBezTo>
                    <a:pt x="21" y="48"/>
                    <a:pt x="22" y="48"/>
                    <a:pt x="22" y="48"/>
                  </a:cubicBezTo>
                  <a:cubicBezTo>
                    <a:pt x="22" y="48"/>
                    <a:pt x="22" y="47"/>
                    <a:pt x="22" y="47"/>
                  </a:cubicBezTo>
                  <a:cubicBezTo>
                    <a:pt x="23" y="47"/>
                    <a:pt x="24" y="47"/>
                    <a:pt x="24" y="46"/>
                  </a:cubicBezTo>
                  <a:cubicBezTo>
                    <a:pt x="21" y="46"/>
                    <a:pt x="20" y="47"/>
                    <a:pt x="20" y="44"/>
                  </a:cubicBezTo>
                  <a:cubicBezTo>
                    <a:pt x="20" y="42"/>
                    <a:pt x="17" y="43"/>
                    <a:pt x="15" y="43"/>
                  </a:cubicBezTo>
                  <a:cubicBezTo>
                    <a:pt x="16" y="40"/>
                    <a:pt x="13" y="41"/>
                    <a:pt x="14" y="38"/>
                  </a:cubicBezTo>
                  <a:cubicBezTo>
                    <a:pt x="13" y="38"/>
                    <a:pt x="12" y="38"/>
                    <a:pt x="11" y="38"/>
                  </a:cubicBezTo>
                  <a:cubicBezTo>
                    <a:pt x="10" y="36"/>
                    <a:pt x="10" y="34"/>
                    <a:pt x="7" y="35"/>
                  </a:cubicBezTo>
                  <a:cubicBezTo>
                    <a:pt x="8" y="33"/>
                    <a:pt x="7" y="33"/>
                    <a:pt x="6" y="33"/>
                  </a:cubicBezTo>
                  <a:cubicBezTo>
                    <a:pt x="6" y="29"/>
                    <a:pt x="6" y="30"/>
                    <a:pt x="2" y="30"/>
                  </a:cubicBezTo>
                  <a:cubicBezTo>
                    <a:pt x="2" y="29"/>
                    <a:pt x="2" y="28"/>
                    <a:pt x="1" y="29"/>
                  </a:cubicBezTo>
                  <a:cubicBezTo>
                    <a:pt x="0" y="25"/>
                    <a:pt x="3" y="27"/>
                    <a:pt x="5" y="27"/>
                  </a:cubicBezTo>
                  <a:cubicBezTo>
                    <a:pt x="7" y="27"/>
                    <a:pt x="8" y="26"/>
                    <a:pt x="10" y="27"/>
                  </a:cubicBezTo>
                  <a:cubicBezTo>
                    <a:pt x="14" y="27"/>
                    <a:pt x="17" y="29"/>
                    <a:pt x="20" y="31"/>
                  </a:cubicBezTo>
                  <a:cubicBezTo>
                    <a:pt x="20" y="31"/>
                    <a:pt x="20" y="31"/>
                    <a:pt x="20" y="31"/>
                  </a:cubicBezTo>
                  <a:cubicBezTo>
                    <a:pt x="20" y="31"/>
                    <a:pt x="20" y="31"/>
                    <a:pt x="20" y="31"/>
                  </a:cubicBezTo>
                  <a:cubicBezTo>
                    <a:pt x="21" y="31"/>
                    <a:pt x="22" y="31"/>
                    <a:pt x="22" y="31"/>
                  </a:cubicBezTo>
                  <a:cubicBezTo>
                    <a:pt x="24" y="31"/>
                    <a:pt x="25" y="32"/>
                    <a:pt x="26" y="33"/>
                  </a:cubicBezTo>
                  <a:cubicBezTo>
                    <a:pt x="28" y="33"/>
                    <a:pt x="29" y="34"/>
                    <a:pt x="27" y="35"/>
                  </a:cubicBezTo>
                  <a:cubicBezTo>
                    <a:pt x="29" y="36"/>
                    <a:pt x="31" y="38"/>
                    <a:pt x="33" y="38"/>
                  </a:cubicBezTo>
                  <a:cubicBezTo>
                    <a:pt x="35" y="38"/>
                    <a:pt x="36" y="37"/>
                    <a:pt x="38" y="37"/>
                  </a:cubicBezTo>
                  <a:cubicBezTo>
                    <a:pt x="43" y="36"/>
                    <a:pt x="48" y="37"/>
                    <a:pt x="53" y="37"/>
                  </a:cubicBezTo>
                  <a:cubicBezTo>
                    <a:pt x="54" y="37"/>
                    <a:pt x="54" y="34"/>
                    <a:pt x="54" y="34"/>
                  </a:cubicBezTo>
                  <a:cubicBezTo>
                    <a:pt x="54" y="33"/>
                    <a:pt x="56" y="33"/>
                    <a:pt x="56" y="33"/>
                  </a:cubicBezTo>
                  <a:cubicBezTo>
                    <a:pt x="61" y="33"/>
                    <a:pt x="60" y="33"/>
                    <a:pt x="60" y="29"/>
                  </a:cubicBezTo>
                  <a:cubicBezTo>
                    <a:pt x="61" y="26"/>
                    <a:pt x="60" y="27"/>
                    <a:pt x="58" y="25"/>
                  </a:cubicBezTo>
                  <a:cubicBezTo>
                    <a:pt x="58" y="24"/>
                    <a:pt x="57" y="24"/>
                    <a:pt x="56" y="23"/>
                  </a:cubicBezTo>
                  <a:cubicBezTo>
                    <a:pt x="57" y="21"/>
                    <a:pt x="57" y="20"/>
                    <a:pt x="57" y="18"/>
                  </a:cubicBezTo>
                  <a:cubicBezTo>
                    <a:pt x="57" y="17"/>
                    <a:pt x="57" y="17"/>
                    <a:pt x="57" y="16"/>
                  </a:cubicBezTo>
                  <a:cubicBezTo>
                    <a:pt x="56" y="13"/>
                    <a:pt x="55" y="11"/>
                    <a:pt x="53" y="10"/>
                  </a:cubicBezTo>
                  <a:cubicBezTo>
                    <a:pt x="53" y="9"/>
                    <a:pt x="54" y="8"/>
                    <a:pt x="54" y="8"/>
                  </a:cubicBezTo>
                  <a:cubicBezTo>
                    <a:pt x="55" y="8"/>
                    <a:pt x="55" y="7"/>
                    <a:pt x="55" y="7"/>
                  </a:cubicBezTo>
                  <a:cubicBezTo>
                    <a:pt x="55" y="6"/>
                    <a:pt x="55" y="6"/>
                    <a:pt x="54" y="6"/>
                  </a:cubicBezTo>
                  <a:cubicBezTo>
                    <a:pt x="54" y="6"/>
                    <a:pt x="55" y="5"/>
                    <a:pt x="54" y="5"/>
                  </a:cubicBezTo>
                  <a:cubicBezTo>
                    <a:pt x="55" y="4"/>
                    <a:pt x="54" y="1"/>
                    <a:pt x="54" y="0"/>
                  </a:cubicBezTo>
                  <a:cubicBezTo>
                    <a:pt x="63" y="0"/>
                    <a:pt x="72" y="0"/>
                    <a:pt x="82" y="0"/>
                  </a:cubicBezTo>
                  <a:cubicBezTo>
                    <a:pt x="82" y="0"/>
                    <a:pt x="82" y="0"/>
                    <a:pt x="82" y="0"/>
                  </a:cubicBezTo>
                  <a:cubicBezTo>
                    <a:pt x="82" y="0"/>
                    <a:pt x="82" y="0"/>
                    <a:pt x="82" y="0"/>
                  </a:cubicBezTo>
                </a:path>
              </a:pathLst>
            </a:custGeom>
            <a:solidFill>
              <a:schemeClr val="accent5"/>
            </a:solidFill>
            <a:ln w="9525">
              <a:solidFill>
                <a:schemeClr val="bg1"/>
              </a:solidFill>
              <a:round/>
              <a:headEnd/>
              <a:tailEnd/>
            </a:ln>
          </p:spPr>
          <p:txBody>
            <a:bodyPr/>
            <a:lstStyle/>
            <a:p>
              <a:endParaRPr lang="de-DE"/>
            </a:p>
          </p:txBody>
        </p:sp>
        <p:sp>
          <p:nvSpPr>
            <p:cNvPr id="163" name="Freeform 2364"/>
            <p:cNvSpPr>
              <a:spLocks/>
            </p:cNvSpPr>
            <p:nvPr/>
          </p:nvSpPr>
          <p:spPr bwMode="auto">
            <a:xfrm>
              <a:off x="1470" y="1962"/>
              <a:ext cx="479" cy="712"/>
            </a:xfrm>
            <a:custGeom>
              <a:avLst/>
              <a:gdLst>
                <a:gd name="T0" fmla="*/ 126 w 72"/>
                <a:gd name="T1" fmla="*/ 0 h 107"/>
                <a:gd name="T2" fmla="*/ 140 w 72"/>
                <a:gd name="T3" fmla="*/ 33 h 107"/>
                <a:gd name="T4" fmla="*/ 166 w 72"/>
                <a:gd name="T5" fmla="*/ 60 h 107"/>
                <a:gd name="T6" fmla="*/ 166 w 72"/>
                <a:gd name="T7" fmla="*/ 226 h 107"/>
                <a:gd name="T8" fmla="*/ 233 w 72"/>
                <a:gd name="T9" fmla="*/ 226 h 107"/>
                <a:gd name="T10" fmla="*/ 273 w 72"/>
                <a:gd name="T11" fmla="*/ 226 h 107"/>
                <a:gd name="T12" fmla="*/ 273 w 72"/>
                <a:gd name="T13" fmla="*/ 406 h 107"/>
                <a:gd name="T14" fmla="*/ 353 w 72"/>
                <a:gd name="T15" fmla="*/ 406 h 107"/>
                <a:gd name="T16" fmla="*/ 379 w 72"/>
                <a:gd name="T17" fmla="*/ 433 h 107"/>
                <a:gd name="T18" fmla="*/ 379 w 72"/>
                <a:gd name="T19" fmla="*/ 479 h 107"/>
                <a:gd name="T20" fmla="*/ 426 w 72"/>
                <a:gd name="T21" fmla="*/ 479 h 107"/>
                <a:gd name="T22" fmla="*/ 426 w 72"/>
                <a:gd name="T23" fmla="*/ 499 h 107"/>
                <a:gd name="T24" fmla="*/ 472 w 72"/>
                <a:gd name="T25" fmla="*/ 519 h 107"/>
                <a:gd name="T26" fmla="*/ 472 w 72"/>
                <a:gd name="T27" fmla="*/ 552 h 107"/>
                <a:gd name="T28" fmla="*/ 472 w 72"/>
                <a:gd name="T29" fmla="*/ 572 h 107"/>
                <a:gd name="T30" fmla="*/ 472 w 72"/>
                <a:gd name="T31" fmla="*/ 586 h 107"/>
                <a:gd name="T32" fmla="*/ 472 w 72"/>
                <a:gd name="T33" fmla="*/ 612 h 107"/>
                <a:gd name="T34" fmla="*/ 466 w 72"/>
                <a:gd name="T35" fmla="*/ 625 h 107"/>
                <a:gd name="T36" fmla="*/ 452 w 72"/>
                <a:gd name="T37" fmla="*/ 645 h 107"/>
                <a:gd name="T38" fmla="*/ 426 w 72"/>
                <a:gd name="T39" fmla="*/ 652 h 107"/>
                <a:gd name="T40" fmla="*/ 412 w 72"/>
                <a:gd name="T41" fmla="*/ 665 h 107"/>
                <a:gd name="T42" fmla="*/ 399 w 72"/>
                <a:gd name="T43" fmla="*/ 672 h 107"/>
                <a:gd name="T44" fmla="*/ 393 w 72"/>
                <a:gd name="T45" fmla="*/ 665 h 107"/>
                <a:gd name="T46" fmla="*/ 386 w 72"/>
                <a:gd name="T47" fmla="*/ 672 h 107"/>
                <a:gd name="T48" fmla="*/ 373 w 72"/>
                <a:gd name="T49" fmla="*/ 685 h 107"/>
                <a:gd name="T50" fmla="*/ 366 w 72"/>
                <a:gd name="T51" fmla="*/ 705 h 107"/>
                <a:gd name="T52" fmla="*/ 359 w 72"/>
                <a:gd name="T53" fmla="*/ 705 h 107"/>
                <a:gd name="T54" fmla="*/ 180 w 72"/>
                <a:gd name="T55" fmla="*/ 712 h 107"/>
                <a:gd name="T56" fmla="*/ 173 w 72"/>
                <a:gd name="T57" fmla="*/ 459 h 107"/>
                <a:gd name="T58" fmla="*/ 160 w 72"/>
                <a:gd name="T59" fmla="*/ 466 h 107"/>
                <a:gd name="T60" fmla="*/ 153 w 72"/>
                <a:gd name="T61" fmla="*/ 466 h 107"/>
                <a:gd name="T62" fmla="*/ 126 w 72"/>
                <a:gd name="T63" fmla="*/ 466 h 107"/>
                <a:gd name="T64" fmla="*/ 120 w 72"/>
                <a:gd name="T65" fmla="*/ 452 h 107"/>
                <a:gd name="T66" fmla="*/ 113 w 72"/>
                <a:gd name="T67" fmla="*/ 439 h 107"/>
                <a:gd name="T68" fmla="*/ 100 w 72"/>
                <a:gd name="T69" fmla="*/ 433 h 107"/>
                <a:gd name="T70" fmla="*/ 73 w 72"/>
                <a:gd name="T71" fmla="*/ 419 h 107"/>
                <a:gd name="T72" fmla="*/ 67 w 72"/>
                <a:gd name="T73" fmla="*/ 406 h 107"/>
                <a:gd name="T74" fmla="*/ 67 w 72"/>
                <a:gd name="T75" fmla="*/ 366 h 107"/>
                <a:gd name="T76" fmla="*/ 67 w 72"/>
                <a:gd name="T77" fmla="*/ 293 h 107"/>
                <a:gd name="T78" fmla="*/ 67 w 72"/>
                <a:gd name="T79" fmla="*/ 226 h 107"/>
                <a:gd name="T80" fmla="*/ 0 w 72"/>
                <a:gd name="T81" fmla="*/ 220 h 107"/>
                <a:gd name="T82" fmla="*/ 0 w 72"/>
                <a:gd name="T83" fmla="*/ 0 h 107"/>
                <a:gd name="T84" fmla="*/ 126 w 72"/>
                <a:gd name="T85" fmla="*/ 0 h 107"/>
                <a:gd name="T86" fmla="*/ 126 w 72"/>
                <a:gd name="T87" fmla="*/ 0 h 107"/>
                <a:gd name="T88" fmla="*/ 126 w 72"/>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07"/>
                <a:gd name="T137" fmla="*/ 72 w 72"/>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07">
                  <a:moveTo>
                    <a:pt x="19" y="0"/>
                  </a:moveTo>
                  <a:cubicBezTo>
                    <a:pt x="22" y="2"/>
                    <a:pt x="21" y="2"/>
                    <a:pt x="21" y="5"/>
                  </a:cubicBezTo>
                  <a:cubicBezTo>
                    <a:pt x="21" y="7"/>
                    <a:pt x="22" y="11"/>
                    <a:pt x="25" y="9"/>
                  </a:cubicBezTo>
                  <a:cubicBezTo>
                    <a:pt x="25" y="17"/>
                    <a:pt x="25" y="25"/>
                    <a:pt x="25" y="34"/>
                  </a:cubicBezTo>
                  <a:cubicBezTo>
                    <a:pt x="28" y="34"/>
                    <a:pt x="32" y="34"/>
                    <a:pt x="35" y="34"/>
                  </a:cubicBezTo>
                  <a:cubicBezTo>
                    <a:pt x="37" y="34"/>
                    <a:pt x="39" y="34"/>
                    <a:pt x="41" y="34"/>
                  </a:cubicBezTo>
                  <a:cubicBezTo>
                    <a:pt x="41" y="43"/>
                    <a:pt x="42" y="52"/>
                    <a:pt x="41" y="61"/>
                  </a:cubicBezTo>
                  <a:cubicBezTo>
                    <a:pt x="46" y="61"/>
                    <a:pt x="49" y="61"/>
                    <a:pt x="53" y="61"/>
                  </a:cubicBezTo>
                  <a:cubicBezTo>
                    <a:pt x="57" y="61"/>
                    <a:pt x="57" y="61"/>
                    <a:pt x="57" y="65"/>
                  </a:cubicBezTo>
                  <a:cubicBezTo>
                    <a:pt x="57" y="67"/>
                    <a:pt x="57" y="70"/>
                    <a:pt x="57" y="72"/>
                  </a:cubicBezTo>
                  <a:cubicBezTo>
                    <a:pt x="60" y="72"/>
                    <a:pt x="62" y="72"/>
                    <a:pt x="64" y="72"/>
                  </a:cubicBezTo>
                  <a:cubicBezTo>
                    <a:pt x="64" y="73"/>
                    <a:pt x="64" y="74"/>
                    <a:pt x="64" y="75"/>
                  </a:cubicBezTo>
                  <a:cubicBezTo>
                    <a:pt x="67" y="75"/>
                    <a:pt x="71" y="74"/>
                    <a:pt x="71" y="78"/>
                  </a:cubicBezTo>
                  <a:cubicBezTo>
                    <a:pt x="72" y="80"/>
                    <a:pt x="71" y="81"/>
                    <a:pt x="71" y="83"/>
                  </a:cubicBezTo>
                  <a:cubicBezTo>
                    <a:pt x="71" y="84"/>
                    <a:pt x="71" y="85"/>
                    <a:pt x="71" y="86"/>
                  </a:cubicBezTo>
                  <a:cubicBezTo>
                    <a:pt x="71" y="87"/>
                    <a:pt x="71" y="88"/>
                    <a:pt x="71" y="88"/>
                  </a:cubicBezTo>
                  <a:cubicBezTo>
                    <a:pt x="71" y="90"/>
                    <a:pt x="71" y="91"/>
                    <a:pt x="71" y="92"/>
                  </a:cubicBezTo>
                  <a:cubicBezTo>
                    <a:pt x="71" y="92"/>
                    <a:pt x="70" y="95"/>
                    <a:pt x="70" y="94"/>
                  </a:cubicBezTo>
                  <a:cubicBezTo>
                    <a:pt x="70" y="95"/>
                    <a:pt x="69" y="96"/>
                    <a:pt x="68" y="97"/>
                  </a:cubicBezTo>
                  <a:cubicBezTo>
                    <a:pt x="67" y="98"/>
                    <a:pt x="65" y="96"/>
                    <a:pt x="64" y="98"/>
                  </a:cubicBezTo>
                  <a:cubicBezTo>
                    <a:pt x="64" y="99"/>
                    <a:pt x="62" y="100"/>
                    <a:pt x="62" y="100"/>
                  </a:cubicBezTo>
                  <a:cubicBezTo>
                    <a:pt x="62" y="102"/>
                    <a:pt x="61" y="101"/>
                    <a:pt x="60" y="101"/>
                  </a:cubicBezTo>
                  <a:cubicBezTo>
                    <a:pt x="60" y="101"/>
                    <a:pt x="59" y="100"/>
                    <a:pt x="59" y="100"/>
                  </a:cubicBezTo>
                  <a:cubicBezTo>
                    <a:pt x="59" y="101"/>
                    <a:pt x="59" y="101"/>
                    <a:pt x="58" y="101"/>
                  </a:cubicBezTo>
                  <a:cubicBezTo>
                    <a:pt x="57" y="101"/>
                    <a:pt x="57" y="102"/>
                    <a:pt x="56" y="103"/>
                  </a:cubicBezTo>
                  <a:cubicBezTo>
                    <a:pt x="55" y="105"/>
                    <a:pt x="55" y="103"/>
                    <a:pt x="55" y="106"/>
                  </a:cubicBezTo>
                  <a:cubicBezTo>
                    <a:pt x="55" y="106"/>
                    <a:pt x="55" y="106"/>
                    <a:pt x="54" y="106"/>
                  </a:cubicBezTo>
                  <a:cubicBezTo>
                    <a:pt x="45" y="106"/>
                    <a:pt x="36" y="107"/>
                    <a:pt x="27" y="107"/>
                  </a:cubicBezTo>
                  <a:cubicBezTo>
                    <a:pt x="27" y="94"/>
                    <a:pt x="26" y="82"/>
                    <a:pt x="26" y="69"/>
                  </a:cubicBezTo>
                  <a:cubicBezTo>
                    <a:pt x="26" y="69"/>
                    <a:pt x="25" y="70"/>
                    <a:pt x="24" y="70"/>
                  </a:cubicBezTo>
                  <a:cubicBezTo>
                    <a:pt x="24" y="70"/>
                    <a:pt x="23" y="70"/>
                    <a:pt x="23" y="70"/>
                  </a:cubicBezTo>
                  <a:cubicBezTo>
                    <a:pt x="22" y="71"/>
                    <a:pt x="20" y="69"/>
                    <a:pt x="19" y="70"/>
                  </a:cubicBezTo>
                  <a:cubicBezTo>
                    <a:pt x="17" y="70"/>
                    <a:pt x="18" y="69"/>
                    <a:pt x="18" y="68"/>
                  </a:cubicBezTo>
                  <a:cubicBezTo>
                    <a:pt x="17" y="68"/>
                    <a:pt x="18" y="67"/>
                    <a:pt x="17" y="66"/>
                  </a:cubicBezTo>
                  <a:cubicBezTo>
                    <a:pt x="17" y="66"/>
                    <a:pt x="15" y="65"/>
                    <a:pt x="15" y="65"/>
                  </a:cubicBezTo>
                  <a:cubicBezTo>
                    <a:pt x="13" y="63"/>
                    <a:pt x="14" y="61"/>
                    <a:pt x="11" y="63"/>
                  </a:cubicBezTo>
                  <a:cubicBezTo>
                    <a:pt x="11" y="62"/>
                    <a:pt x="10" y="61"/>
                    <a:pt x="10" y="61"/>
                  </a:cubicBezTo>
                  <a:cubicBezTo>
                    <a:pt x="10" y="59"/>
                    <a:pt x="10" y="57"/>
                    <a:pt x="10" y="55"/>
                  </a:cubicBezTo>
                  <a:cubicBezTo>
                    <a:pt x="10" y="51"/>
                    <a:pt x="10" y="48"/>
                    <a:pt x="10" y="44"/>
                  </a:cubicBezTo>
                  <a:cubicBezTo>
                    <a:pt x="10" y="41"/>
                    <a:pt x="10" y="37"/>
                    <a:pt x="10" y="34"/>
                  </a:cubicBezTo>
                  <a:cubicBezTo>
                    <a:pt x="10" y="33"/>
                    <a:pt x="1" y="33"/>
                    <a:pt x="0" y="33"/>
                  </a:cubicBezTo>
                  <a:cubicBezTo>
                    <a:pt x="0" y="22"/>
                    <a:pt x="0" y="11"/>
                    <a:pt x="0" y="0"/>
                  </a:cubicBezTo>
                  <a:cubicBezTo>
                    <a:pt x="6" y="0"/>
                    <a:pt x="13" y="0"/>
                    <a:pt x="19" y="0"/>
                  </a:cubicBezTo>
                  <a:cubicBezTo>
                    <a:pt x="19" y="0"/>
                    <a:pt x="19" y="0"/>
                    <a:pt x="19" y="0"/>
                  </a:cubicBezTo>
                  <a:cubicBezTo>
                    <a:pt x="19" y="0"/>
                    <a:pt x="19" y="0"/>
                    <a:pt x="19" y="0"/>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64" name="Freeform 2365"/>
            <p:cNvSpPr>
              <a:spLocks/>
            </p:cNvSpPr>
            <p:nvPr/>
          </p:nvSpPr>
          <p:spPr bwMode="auto">
            <a:xfrm>
              <a:off x="3390" y="1969"/>
              <a:ext cx="366" cy="445"/>
            </a:xfrm>
            <a:custGeom>
              <a:avLst/>
              <a:gdLst>
                <a:gd name="T0" fmla="*/ 326 w 55"/>
                <a:gd name="T1" fmla="*/ 106 h 67"/>
                <a:gd name="T2" fmla="*/ 319 w 55"/>
                <a:gd name="T3" fmla="*/ 153 h 67"/>
                <a:gd name="T4" fmla="*/ 319 w 55"/>
                <a:gd name="T5" fmla="*/ 159 h 67"/>
                <a:gd name="T6" fmla="*/ 313 w 55"/>
                <a:gd name="T7" fmla="*/ 166 h 67"/>
                <a:gd name="T8" fmla="*/ 319 w 55"/>
                <a:gd name="T9" fmla="*/ 173 h 67"/>
                <a:gd name="T10" fmla="*/ 313 w 55"/>
                <a:gd name="T11" fmla="*/ 173 h 67"/>
                <a:gd name="T12" fmla="*/ 313 w 55"/>
                <a:gd name="T13" fmla="*/ 186 h 67"/>
                <a:gd name="T14" fmla="*/ 313 w 55"/>
                <a:gd name="T15" fmla="*/ 193 h 67"/>
                <a:gd name="T16" fmla="*/ 319 w 55"/>
                <a:gd name="T17" fmla="*/ 206 h 67"/>
                <a:gd name="T18" fmla="*/ 326 w 55"/>
                <a:gd name="T19" fmla="*/ 232 h 67"/>
                <a:gd name="T20" fmla="*/ 326 w 55"/>
                <a:gd name="T21" fmla="*/ 252 h 67"/>
                <a:gd name="T22" fmla="*/ 333 w 55"/>
                <a:gd name="T23" fmla="*/ 286 h 67"/>
                <a:gd name="T24" fmla="*/ 339 w 55"/>
                <a:gd name="T25" fmla="*/ 292 h 67"/>
                <a:gd name="T26" fmla="*/ 333 w 55"/>
                <a:gd name="T27" fmla="*/ 325 h 67"/>
                <a:gd name="T28" fmla="*/ 326 w 55"/>
                <a:gd name="T29" fmla="*/ 345 h 67"/>
                <a:gd name="T30" fmla="*/ 319 w 55"/>
                <a:gd name="T31" fmla="*/ 379 h 67"/>
                <a:gd name="T32" fmla="*/ 333 w 55"/>
                <a:gd name="T33" fmla="*/ 392 h 67"/>
                <a:gd name="T34" fmla="*/ 339 w 55"/>
                <a:gd name="T35" fmla="*/ 392 h 67"/>
                <a:gd name="T36" fmla="*/ 359 w 55"/>
                <a:gd name="T37" fmla="*/ 418 h 67"/>
                <a:gd name="T38" fmla="*/ 366 w 55"/>
                <a:gd name="T39" fmla="*/ 418 h 67"/>
                <a:gd name="T40" fmla="*/ 366 w 55"/>
                <a:gd name="T41" fmla="*/ 438 h 67"/>
                <a:gd name="T42" fmla="*/ 366 w 55"/>
                <a:gd name="T43" fmla="*/ 438 h 67"/>
                <a:gd name="T44" fmla="*/ 40 w 55"/>
                <a:gd name="T45" fmla="*/ 445 h 67"/>
                <a:gd name="T46" fmla="*/ 53 w 55"/>
                <a:gd name="T47" fmla="*/ 385 h 67"/>
                <a:gd name="T48" fmla="*/ 0 w 55"/>
                <a:gd name="T49" fmla="*/ 259 h 67"/>
                <a:gd name="T50" fmla="*/ 7 w 55"/>
                <a:gd name="T51" fmla="*/ 199 h 67"/>
                <a:gd name="T52" fmla="*/ 60 w 55"/>
                <a:gd name="T53" fmla="*/ 166 h 67"/>
                <a:gd name="T54" fmla="*/ 146 w 55"/>
                <a:gd name="T55" fmla="*/ 146 h 67"/>
                <a:gd name="T56" fmla="*/ 173 w 55"/>
                <a:gd name="T57" fmla="*/ 20 h 67"/>
                <a:gd name="T58" fmla="*/ 200 w 55"/>
                <a:gd name="T59" fmla="*/ 0 h 67"/>
                <a:gd name="T60" fmla="*/ 286 w 55"/>
                <a:gd name="T61" fmla="*/ 0 h 67"/>
                <a:gd name="T62" fmla="*/ 326 w 55"/>
                <a:gd name="T63" fmla="*/ 13 h 67"/>
                <a:gd name="T64" fmla="*/ 339 w 55"/>
                <a:gd name="T65" fmla="*/ 7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67"/>
                <a:gd name="T101" fmla="*/ 55 w 5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67">
                  <a:moveTo>
                    <a:pt x="51" y="11"/>
                  </a:moveTo>
                  <a:cubicBezTo>
                    <a:pt x="49" y="12"/>
                    <a:pt x="50" y="15"/>
                    <a:pt x="49" y="16"/>
                  </a:cubicBezTo>
                  <a:cubicBezTo>
                    <a:pt x="48" y="18"/>
                    <a:pt x="46" y="21"/>
                    <a:pt x="49" y="21"/>
                  </a:cubicBezTo>
                  <a:cubicBezTo>
                    <a:pt x="48" y="22"/>
                    <a:pt x="47" y="22"/>
                    <a:pt x="48" y="23"/>
                  </a:cubicBezTo>
                  <a:cubicBezTo>
                    <a:pt x="48" y="23"/>
                    <a:pt x="48" y="23"/>
                    <a:pt x="47" y="24"/>
                  </a:cubicBezTo>
                  <a:cubicBezTo>
                    <a:pt x="47" y="24"/>
                    <a:pt x="48" y="24"/>
                    <a:pt x="48" y="24"/>
                  </a:cubicBezTo>
                  <a:cubicBezTo>
                    <a:pt x="48" y="24"/>
                    <a:pt x="48" y="24"/>
                    <a:pt x="48" y="24"/>
                  </a:cubicBezTo>
                  <a:cubicBezTo>
                    <a:pt x="47" y="24"/>
                    <a:pt x="47" y="25"/>
                    <a:pt x="47" y="25"/>
                  </a:cubicBezTo>
                  <a:cubicBezTo>
                    <a:pt x="47" y="25"/>
                    <a:pt x="47" y="25"/>
                    <a:pt x="48" y="25"/>
                  </a:cubicBezTo>
                  <a:cubicBezTo>
                    <a:pt x="47" y="26"/>
                    <a:pt x="47" y="26"/>
                    <a:pt x="48" y="26"/>
                  </a:cubicBezTo>
                  <a:cubicBezTo>
                    <a:pt x="48" y="26"/>
                    <a:pt x="48" y="27"/>
                    <a:pt x="48" y="27"/>
                  </a:cubicBezTo>
                  <a:cubicBezTo>
                    <a:pt x="48" y="27"/>
                    <a:pt x="47" y="26"/>
                    <a:pt x="47" y="26"/>
                  </a:cubicBezTo>
                  <a:cubicBezTo>
                    <a:pt x="47" y="27"/>
                    <a:pt x="47" y="27"/>
                    <a:pt x="48" y="28"/>
                  </a:cubicBezTo>
                  <a:cubicBezTo>
                    <a:pt x="48" y="28"/>
                    <a:pt x="48" y="28"/>
                    <a:pt x="47" y="28"/>
                  </a:cubicBezTo>
                  <a:cubicBezTo>
                    <a:pt x="47" y="28"/>
                    <a:pt x="48" y="28"/>
                    <a:pt x="48" y="28"/>
                  </a:cubicBezTo>
                  <a:cubicBezTo>
                    <a:pt x="47" y="29"/>
                    <a:pt x="47" y="28"/>
                    <a:pt x="47" y="29"/>
                  </a:cubicBezTo>
                  <a:cubicBezTo>
                    <a:pt x="48" y="29"/>
                    <a:pt x="48" y="29"/>
                    <a:pt x="48" y="29"/>
                  </a:cubicBezTo>
                  <a:cubicBezTo>
                    <a:pt x="49" y="29"/>
                    <a:pt x="49" y="30"/>
                    <a:pt x="48" y="31"/>
                  </a:cubicBezTo>
                  <a:cubicBezTo>
                    <a:pt x="49" y="32"/>
                    <a:pt x="49" y="33"/>
                    <a:pt x="48" y="34"/>
                  </a:cubicBezTo>
                  <a:cubicBezTo>
                    <a:pt x="47" y="34"/>
                    <a:pt x="48" y="35"/>
                    <a:pt x="49" y="35"/>
                  </a:cubicBezTo>
                  <a:cubicBezTo>
                    <a:pt x="48" y="35"/>
                    <a:pt x="48" y="36"/>
                    <a:pt x="48" y="36"/>
                  </a:cubicBezTo>
                  <a:cubicBezTo>
                    <a:pt x="47" y="37"/>
                    <a:pt x="48" y="37"/>
                    <a:pt x="49" y="38"/>
                  </a:cubicBezTo>
                  <a:cubicBezTo>
                    <a:pt x="48" y="38"/>
                    <a:pt x="49" y="40"/>
                    <a:pt x="50" y="40"/>
                  </a:cubicBezTo>
                  <a:cubicBezTo>
                    <a:pt x="50" y="41"/>
                    <a:pt x="50" y="42"/>
                    <a:pt x="50" y="43"/>
                  </a:cubicBezTo>
                  <a:cubicBezTo>
                    <a:pt x="50" y="42"/>
                    <a:pt x="50" y="42"/>
                    <a:pt x="49" y="42"/>
                  </a:cubicBezTo>
                  <a:cubicBezTo>
                    <a:pt x="50" y="43"/>
                    <a:pt x="50" y="44"/>
                    <a:pt x="51" y="44"/>
                  </a:cubicBezTo>
                  <a:cubicBezTo>
                    <a:pt x="50" y="45"/>
                    <a:pt x="50" y="46"/>
                    <a:pt x="51" y="45"/>
                  </a:cubicBezTo>
                  <a:cubicBezTo>
                    <a:pt x="52" y="46"/>
                    <a:pt x="52" y="49"/>
                    <a:pt x="50" y="49"/>
                  </a:cubicBezTo>
                  <a:cubicBezTo>
                    <a:pt x="50" y="50"/>
                    <a:pt x="50" y="51"/>
                    <a:pt x="50" y="52"/>
                  </a:cubicBezTo>
                  <a:cubicBezTo>
                    <a:pt x="50" y="52"/>
                    <a:pt x="50" y="52"/>
                    <a:pt x="49" y="52"/>
                  </a:cubicBezTo>
                  <a:cubicBezTo>
                    <a:pt x="49" y="52"/>
                    <a:pt x="50" y="52"/>
                    <a:pt x="50" y="52"/>
                  </a:cubicBezTo>
                  <a:cubicBezTo>
                    <a:pt x="49" y="54"/>
                    <a:pt x="48" y="55"/>
                    <a:pt x="48" y="57"/>
                  </a:cubicBezTo>
                  <a:cubicBezTo>
                    <a:pt x="49" y="56"/>
                    <a:pt x="50" y="57"/>
                    <a:pt x="51" y="58"/>
                  </a:cubicBezTo>
                  <a:cubicBezTo>
                    <a:pt x="51" y="58"/>
                    <a:pt x="50" y="58"/>
                    <a:pt x="50" y="59"/>
                  </a:cubicBezTo>
                  <a:cubicBezTo>
                    <a:pt x="51" y="59"/>
                    <a:pt x="51" y="59"/>
                    <a:pt x="51" y="59"/>
                  </a:cubicBezTo>
                  <a:cubicBezTo>
                    <a:pt x="51" y="59"/>
                    <a:pt x="51" y="59"/>
                    <a:pt x="51" y="59"/>
                  </a:cubicBezTo>
                  <a:cubicBezTo>
                    <a:pt x="53" y="59"/>
                    <a:pt x="54" y="61"/>
                    <a:pt x="55" y="63"/>
                  </a:cubicBezTo>
                  <a:cubicBezTo>
                    <a:pt x="54" y="63"/>
                    <a:pt x="54" y="63"/>
                    <a:pt x="54" y="63"/>
                  </a:cubicBezTo>
                  <a:cubicBezTo>
                    <a:pt x="54" y="63"/>
                    <a:pt x="54" y="63"/>
                    <a:pt x="54" y="63"/>
                  </a:cubicBezTo>
                  <a:cubicBezTo>
                    <a:pt x="54" y="63"/>
                    <a:pt x="54" y="63"/>
                    <a:pt x="55" y="63"/>
                  </a:cubicBezTo>
                  <a:cubicBezTo>
                    <a:pt x="54" y="64"/>
                    <a:pt x="54" y="64"/>
                    <a:pt x="54" y="64"/>
                  </a:cubicBezTo>
                  <a:cubicBezTo>
                    <a:pt x="54" y="65"/>
                    <a:pt x="54" y="65"/>
                    <a:pt x="55" y="66"/>
                  </a:cubicBezTo>
                  <a:cubicBezTo>
                    <a:pt x="55" y="66"/>
                    <a:pt x="55" y="66"/>
                    <a:pt x="55" y="66"/>
                  </a:cubicBezTo>
                  <a:cubicBezTo>
                    <a:pt x="55" y="66"/>
                    <a:pt x="55" y="66"/>
                    <a:pt x="55" y="66"/>
                  </a:cubicBezTo>
                  <a:cubicBezTo>
                    <a:pt x="42" y="66"/>
                    <a:pt x="28" y="66"/>
                    <a:pt x="15" y="67"/>
                  </a:cubicBezTo>
                  <a:cubicBezTo>
                    <a:pt x="14" y="67"/>
                    <a:pt x="7" y="67"/>
                    <a:pt x="6" y="67"/>
                  </a:cubicBezTo>
                  <a:cubicBezTo>
                    <a:pt x="6" y="65"/>
                    <a:pt x="6" y="63"/>
                    <a:pt x="6" y="62"/>
                  </a:cubicBezTo>
                  <a:cubicBezTo>
                    <a:pt x="6" y="59"/>
                    <a:pt x="8" y="61"/>
                    <a:pt x="8" y="58"/>
                  </a:cubicBezTo>
                  <a:cubicBezTo>
                    <a:pt x="8" y="51"/>
                    <a:pt x="8" y="45"/>
                    <a:pt x="8" y="39"/>
                  </a:cubicBezTo>
                  <a:cubicBezTo>
                    <a:pt x="5" y="39"/>
                    <a:pt x="3" y="39"/>
                    <a:pt x="0" y="39"/>
                  </a:cubicBezTo>
                  <a:cubicBezTo>
                    <a:pt x="0" y="37"/>
                    <a:pt x="0" y="35"/>
                    <a:pt x="0" y="33"/>
                  </a:cubicBezTo>
                  <a:cubicBezTo>
                    <a:pt x="0" y="32"/>
                    <a:pt x="1" y="32"/>
                    <a:pt x="1" y="30"/>
                  </a:cubicBezTo>
                  <a:cubicBezTo>
                    <a:pt x="1" y="29"/>
                    <a:pt x="0" y="25"/>
                    <a:pt x="2" y="25"/>
                  </a:cubicBezTo>
                  <a:cubicBezTo>
                    <a:pt x="4" y="25"/>
                    <a:pt x="7" y="25"/>
                    <a:pt x="9" y="25"/>
                  </a:cubicBezTo>
                  <a:cubicBezTo>
                    <a:pt x="9" y="24"/>
                    <a:pt x="9" y="23"/>
                    <a:pt x="9" y="22"/>
                  </a:cubicBezTo>
                  <a:cubicBezTo>
                    <a:pt x="14" y="22"/>
                    <a:pt x="17" y="22"/>
                    <a:pt x="22" y="22"/>
                  </a:cubicBezTo>
                  <a:cubicBezTo>
                    <a:pt x="27" y="22"/>
                    <a:pt x="25" y="18"/>
                    <a:pt x="25" y="13"/>
                  </a:cubicBezTo>
                  <a:cubicBezTo>
                    <a:pt x="25" y="10"/>
                    <a:pt x="26" y="6"/>
                    <a:pt x="26" y="3"/>
                  </a:cubicBezTo>
                  <a:cubicBezTo>
                    <a:pt x="26" y="1"/>
                    <a:pt x="25" y="1"/>
                    <a:pt x="27" y="0"/>
                  </a:cubicBezTo>
                  <a:cubicBezTo>
                    <a:pt x="29" y="0"/>
                    <a:pt x="29" y="0"/>
                    <a:pt x="30" y="0"/>
                  </a:cubicBezTo>
                  <a:cubicBezTo>
                    <a:pt x="33" y="0"/>
                    <a:pt x="36" y="0"/>
                    <a:pt x="39" y="0"/>
                  </a:cubicBezTo>
                  <a:cubicBezTo>
                    <a:pt x="41" y="0"/>
                    <a:pt x="41" y="0"/>
                    <a:pt x="43" y="0"/>
                  </a:cubicBezTo>
                  <a:cubicBezTo>
                    <a:pt x="44" y="0"/>
                    <a:pt x="45" y="0"/>
                    <a:pt x="46" y="0"/>
                  </a:cubicBezTo>
                  <a:cubicBezTo>
                    <a:pt x="47" y="1"/>
                    <a:pt x="49" y="1"/>
                    <a:pt x="49" y="2"/>
                  </a:cubicBezTo>
                  <a:cubicBezTo>
                    <a:pt x="50" y="2"/>
                    <a:pt x="49" y="5"/>
                    <a:pt x="50" y="6"/>
                  </a:cubicBezTo>
                  <a:cubicBezTo>
                    <a:pt x="52" y="7"/>
                    <a:pt x="50" y="9"/>
                    <a:pt x="51" y="11"/>
                  </a:cubicBezTo>
                </a:path>
              </a:pathLst>
            </a:custGeom>
            <a:solidFill>
              <a:schemeClr val="accent1"/>
            </a:solidFill>
            <a:ln w="9525">
              <a:solidFill>
                <a:schemeClr val="bg1"/>
              </a:solidFill>
              <a:round/>
              <a:headEnd/>
              <a:tailEnd/>
            </a:ln>
          </p:spPr>
          <p:txBody>
            <a:bodyPr/>
            <a:lstStyle/>
            <a:p>
              <a:endParaRPr lang="de-DE"/>
            </a:p>
          </p:txBody>
        </p:sp>
        <p:sp>
          <p:nvSpPr>
            <p:cNvPr id="165" name="Freeform 2366"/>
            <p:cNvSpPr>
              <a:spLocks/>
            </p:cNvSpPr>
            <p:nvPr/>
          </p:nvSpPr>
          <p:spPr bwMode="auto">
            <a:xfrm>
              <a:off x="540" y="2009"/>
              <a:ext cx="545" cy="432"/>
            </a:xfrm>
            <a:custGeom>
              <a:avLst/>
              <a:gdLst>
                <a:gd name="T0" fmla="*/ 392 w 82"/>
                <a:gd name="T1" fmla="*/ 146 h 65"/>
                <a:gd name="T2" fmla="*/ 425 w 82"/>
                <a:gd name="T3" fmla="*/ 173 h 65"/>
                <a:gd name="T4" fmla="*/ 459 w 82"/>
                <a:gd name="T5" fmla="*/ 206 h 65"/>
                <a:gd name="T6" fmla="*/ 485 w 82"/>
                <a:gd name="T7" fmla="*/ 239 h 65"/>
                <a:gd name="T8" fmla="*/ 545 w 82"/>
                <a:gd name="T9" fmla="*/ 259 h 65"/>
                <a:gd name="T10" fmla="*/ 532 w 82"/>
                <a:gd name="T11" fmla="*/ 272 h 65"/>
                <a:gd name="T12" fmla="*/ 498 w 82"/>
                <a:gd name="T13" fmla="*/ 266 h 65"/>
                <a:gd name="T14" fmla="*/ 485 w 82"/>
                <a:gd name="T15" fmla="*/ 292 h 65"/>
                <a:gd name="T16" fmla="*/ 485 w 82"/>
                <a:gd name="T17" fmla="*/ 359 h 65"/>
                <a:gd name="T18" fmla="*/ 492 w 82"/>
                <a:gd name="T19" fmla="*/ 405 h 65"/>
                <a:gd name="T20" fmla="*/ 425 w 82"/>
                <a:gd name="T21" fmla="*/ 425 h 65"/>
                <a:gd name="T22" fmla="*/ 412 w 82"/>
                <a:gd name="T23" fmla="*/ 432 h 65"/>
                <a:gd name="T24" fmla="*/ 399 w 82"/>
                <a:gd name="T25" fmla="*/ 425 h 65"/>
                <a:gd name="T26" fmla="*/ 379 w 82"/>
                <a:gd name="T27" fmla="*/ 385 h 65"/>
                <a:gd name="T28" fmla="*/ 359 w 82"/>
                <a:gd name="T29" fmla="*/ 372 h 65"/>
                <a:gd name="T30" fmla="*/ 352 w 82"/>
                <a:gd name="T31" fmla="*/ 379 h 65"/>
                <a:gd name="T32" fmla="*/ 332 w 82"/>
                <a:gd name="T33" fmla="*/ 346 h 65"/>
                <a:gd name="T34" fmla="*/ 332 w 82"/>
                <a:gd name="T35" fmla="*/ 312 h 65"/>
                <a:gd name="T36" fmla="*/ 319 w 82"/>
                <a:gd name="T37" fmla="*/ 299 h 65"/>
                <a:gd name="T38" fmla="*/ 299 w 82"/>
                <a:gd name="T39" fmla="*/ 286 h 65"/>
                <a:gd name="T40" fmla="*/ 253 w 82"/>
                <a:gd name="T41" fmla="*/ 219 h 65"/>
                <a:gd name="T42" fmla="*/ 219 w 82"/>
                <a:gd name="T43" fmla="*/ 193 h 65"/>
                <a:gd name="T44" fmla="*/ 199 w 82"/>
                <a:gd name="T45" fmla="*/ 173 h 65"/>
                <a:gd name="T46" fmla="*/ 186 w 82"/>
                <a:gd name="T47" fmla="*/ 153 h 65"/>
                <a:gd name="T48" fmla="*/ 173 w 82"/>
                <a:gd name="T49" fmla="*/ 133 h 65"/>
                <a:gd name="T50" fmla="*/ 166 w 82"/>
                <a:gd name="T51" fmla="*/ 133 h 65"/>
                <a:gd name="T52" fmla="*/ 153 w 82"/>
                <a:gd name="T53" fmla="*/ 133 h 65"/>
                <a:gd name="T54" fmla="*/ 146 w 82"/>
                <a:gd name="T55" fmla="*/ 133 h 65"/>
                <a:gd name="T56" fmla="*/ 133 w 82"/>
                <a:gd name="T57" fmla="*/ 120 h 65"/>
                <a:gd name="T58" fmla="*/ 113 w 82"/>
                <a:gd name="T59" fmla="*/ 120 h 65"/>
                <a:gd name="T60" fmla="*/ 47 w 82"/>
                <a:gd name="T61" fmla="*/ 66 h 65"/>
                <a:gd name="T62" fmla="*/ 20 w 82"/>
                <a:gd name="T63" fmla="*/ 53 h 65"/>
                <a:gd name="T64" fmla="*/ 13 w 82"/>
                <a:gd name="T65" fmla="*/ 47 h 65"/>
                <a:gd name="T66" fmla="*/ 7 w 82"/>
                <a:gd name="T67" fmla="*/ 47 h 65"/>
                <a:gd name="T68" fmla="*/ 27 w 82"/>
                <a:gd name="T69" fmla="*/ 27 h 65"/>
                <a:gd name="T70" fmla="*/ 33 w 82"/>
                <a:gd name="T71" fmla="*/ 27 h 65"/>
                <a:gd name="T72" fmla="*/ 60 w 82"/>
                <a:gd name="T73" fmla="*/ 20 h 65"/>
                <a:gd name="T74" fmla="*/ 106 w 82"/>
                <a:gd name="T75" fmla="*/ 13 h 65"/>
                <a:gd name="T76" fmla="*/ 206 w 82"/>
                <a:gd name="T77" fmla="*/ 20 h 65"/>
                <a:gd name="T78" fmla="*/ 219 w 82"/>
                <a:gd name="T79" fmla="*/ 27 h 65"/>
                <a:gd name="T80" fmla="*/ 306 w 82"/>
                <a:gd name="T81" fmla="*/ 60 h 65"/>
                <a:gd name="T82" fmla="*/ 346 w 82"/>
                <a:gd name="T83" fmla="*/ 113 h 65"/>
                <a:gd name="T84" fmla="*/ 392 w 82"/>
                <a:gd name="T85" fmla="*/ 126 h 65"/>
                <a:gd name="T86" fmla="*/ 392 w 82"/>
                <a:gd name="T87" fmla="*/ 126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65"/>
                <a:gd name="T134" fmla="*/ 82 w 82"/>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65">
                  <a:moveTo>
                    <a:pt x="59" y="19"/>
                  </a:moveTo>
                  <a:cubicBezTo>
                    <a:pt x="59" y="20"/>
                    <a:pt x="59" y="21"/>
                    <a:pt x="59" y="22"/>
                  </a:cubicBezTo>
                  <a:cubicBezTo>
                    <a:pt x="60" y="21"/>
                    <a:pt x="60" y="22"/>
                    <a:pt x="60" y="23"/>
                  </a:cubicBezTo>
                  <a:cubicBezTo>
                    <a:pt x="64" y="23"/>
                    <a:pt x="64" y="22"/>
                    <a:pt x="64" y="26"/>
                  </a:cubicBezTo>
                  <a:cubicBezTo>
                    <a:pt x="65" y="26"/>
                    <a:pt x="66" y="26"/>
                    <a:pt x="65" y="28"/>
                  </a:cubicBezTo>
                  <a:cubicBezTo>
                    <a:pt x="68" y="27"/>
                    <a:pt x="68" y="29"/>
                    <a:pt x="69" y="31"/>
                  </a:cubicBezTo>
                  <a:cubicBezTo>
                    <a:pt x="70" y="31"/>
                    <a:pt x="71" y="31"/>
                    <a:pt x="72" y="31"/>
                  </a:cubicBezTo>
                  <a:cubicBezTo>
                    <a:pt x="71" y="34"/>
                    <a:pt x="74" y="33"/>
                    <a:pt x="73" y="36"/>
                  </a:cubicBezTo>
                  <a:cubicBezTo>
                    <a:pt x="75" y="36"/>
                    <a:pt x="78" y="35"/>
                    <a:pt x="78" y="37"/>
                  </a:cubicBezTo>
                  <a:cubicBezTo>
                    <a:pt x="78" y="40"/>
                    <a:pt x="79" y="39"/>
                    <a:pt x="82" y="39"/>
                  </a:cubicBezTo>
                  <a:cubicBezTo>
                    <a:pt x="82" y="40"/>
                    <a:pt x="81" y="40"/>
                    <a:pt x="80" y="40"/>
                  </a:cubicBezTo>
                  <a:cubicBezTo>
                    <a:pt x="80" y="40"/>
                    <a:pt x="80" y="41"/>
                    <a:pt x="80" y="41"/>
                  </a:cubicBezTo>
                  <a:cubicBezTo>
                    <a:pt x="80" y="41"/>
                    <a:pt x="79" y="41"/>
                    <a:pt x="78" y="41"/>
                  </a:cubicBezTo>
                  <a:cubicBezTo>
                    <a:pt x="77" y="40"/>
                    <a:pt x="76" y="40"/>
                    <a:pt x="75" y="40"/>
                  </a:cubicBezTo>
                  <a:cubicBezTo>
                    <a:pt x="75" y="41"/>
                    <a:pt x="75" y="42"/>
                    <a:pt x="74" y="41"/>
                  </a:cubicBezTo>
                  <a:cubicBezTo>
                    <a:pt x="74" y="43"/>
                    <a:pt x="74" y="44"/>
                    <a:pt x="73" y="44"/>
                  </a:cubicBezTo>
                  <a:cubicBezTo>
                    <a:pt x="73" y="46"/>
                    <a:pt x="73" y="49"/>
                    <a:pt x="73" y="51"/>
                  </a:cubicBezTo>
                  <a:cubicBezTo>
                    <a:pt x="73" y="52"/>
                    <a:pt x="73" y="53"/>
                    <a:pt x="73" y="54"/>
                  </a:cubicBezTo>
                  <a:cubicBezTo>
                    <a:pt x="73" y="54"/>
                    <a:pt x="74" y="54"/>
                    <a:pt x="74" y="55"/>
                  </a:cubicBezTo>
                  <a:cubicBezTo>
                    <a:pt x="74" y="55"/>
                    <a:pt x="74" y="61"/>
                    <a:pt x="74" y="61"/>
                  </a:cubicBezTo>
                  <a:cubicBezTo>
                    <a:pt x="71" y="61"/>
                    <a:pt x="69" y="61"/>
                    <a:pt x="66" y="61"/>
                  </a:cubicBezTo>
                  <a:cubicBezTo>
                    <a:pt x="66" y="62"/>
                    <a:pt x="64" y="62"/>
                    <a:pt x="64" y="64"/>
                  </a:cubicBezTo>
                  <a:cubicBezTo>
                    <a:pt x="64" y="64"/>
                    <a:pt x="63" y="64"/>
                    <a:pt x="63" y="64"/>
                  </a:cubicBezTo>
                  <a:cubicBezTo>
                    <a:pt x="63" y="64"/>
                    <a:pt x="62" y="64"/>
                    <a:pt x="62" y="65"/>
                  </a:cubicBezTo>
                  <a:cubicBezTo>
                    <a:pt x="61" y="65"/>
                    <a:pt x="61" y="65"/>
                    <a:pt x="61" y="65"/>
                  </a:cubicBezTo>
                  <a:cubicBezTo>
                    <a:pt x="61" y="65"/>
                    <a:pt x="61" y="64"/>
                    <a:pt x="60" y="64"/>
                  </a:cubicBezTo>
                  <a:cubicBezTo>
                    <a:pt x="60" y="64"/>
                    <a:pt x="60" y="64"/>
                    <a:pt x="60" y="64"/>
                  </a:cubicBezTo>
                  <a:cubicBezTo>
                    <a:pt x="58" y="63"/>
                    <a:pt x="63" y="59"/>
                    <a:pt x="57" y="58"/>
                  </a:cubicBezTo>
                  <a:cubicBezTo>
                    <a:pt x="57" y="58"/>
                    <a:pt x="57" y="58"/>
                    <a:pt x="57" y="58"/>
                  </a:cubicBezTo>
                  <a:cubicBezTo>
                    <a:pt x="56" y="57"/>
                    <a:pt x="55" y="56"/>
                    <a:pt x="54" y="56"/>
                  </a:cubicBezTo>
                  <a:cubicBezTo>
                    <a:pt x="54" y="56"/>
                    <a:pt x="54" y="56"/>
                    <a:pt x="53" y="56"/>
                  </a:cubicBezTo>
                  <a:cubicBezTo>
                    <a:pt x="53" y="56"/>
                    <a:pt x="53" y="56"/>
                    <a:pt x="53" y="57"/>
                  </a:cubicBezTo>
                  <a:cubicBezTo>
                    <a:pt x="53" y="56"/>
                    <a:pt x="52" y="55"/>
                    <a:pt x="52" y="55"/>
                  </a:cubicBezTo>
                  <a:cubicBezTo>
                    <a:pt x="51" y="54"/>
                    <a:pt x="51" y="53"/>
                    <a:pt x="50" y="52"/>
                  </a:cubicBezTo>
                  <a:cubicBezTo>
                    <a:pt x="50" y="52"/>
                    <a:pt x="51" y="50"/>
                    <a:pt x="51" y="49"/>
                  </a:cubicBezTo>
                  <a:cubicBezTo>
                    <a:pt x="51" y="48"/>
                    <a:pt x="51" y="48"/>
                    <a:pt x="50" y="47"/>
                  </a:cubicBezTo>
                  <a:cubicBezTo>
                    <a:pt x="50" y="47"/>
                    <a:pt x="49" y="46"/>
                    <a:pt x="49" y="46"/>
                  </a:cubicBezTo>
                  <a:cubicBezTo>
                    <a:pt x="48" y="46"/>
                    <a:pt x="48" y="45"/>
                    <a:pt x="48" y="45"/>
                  </a:cubicBezTo>
                  <a:cubicBezTo>
                    <a:pt x="47" y="44"/>
                    <a:pt x="46" y="43"/>
                    <a:pt x="45" y="43"/>
                  </a:cubicBezTo>
                  <a:cubicBezTo>
                    <a:pt x="45" y="43"/>
                    <a:pt x="45" y="43"/>
                    <a:pt x="45" y="43"/>
                  </a:cubicBezTo>
                  <a:cubicBezTo>
                    <a:pt x="42" y="44"/>
                    <a:pt x="42" y="38"/>
                    <a:pt x="41" y="37"/>
                  </a:cubicBezTo>
                  <a:cubicBezTo>
                    <a:pt x="39" y="36"/>
                    <a:pt x="38" y="35"/>
                    <a:pt x="38" y="33"/>
                  </a:cubicBezTo>
                  <a:cubicBezTo>
                    <a:pt x="38" y="33"/>
                    <a:pt x="37" y="33"/>
                    <a:pt x="37" y="33"/>
                  </a:cubicBezTo>
                  <a:cubicBezTo>
                    <a:pt x="35" y="32"/>
                    <a:pt x="35" y="30"/>
                    <a:pt x="33" y="29"/>
                  </a:cubicBezTo>
                  <a:cubicBezTo>
                    <a:pt x="32" y="28"/>
                    <a:pt x="31" y="28"/>
                    <a:pt x="31" y="26"/>
                  </a:cubicBezTo>
                  <a:cubicBezTo>
                    <a:pt x="30" y="26"/>
                    <a:pt x="30" y="26"/>
                    <a:pt x="30" y="26"/>
                  </a:cubicBezTo>
                  <a:cubicBezTo>
                    <a:pt x="30" y="26"/>
                    <a:pt x="29" y="26"/>
                    <a:pt x="29" y="26"/>
                  </a:cubicBezTo>
                  <a:cubicBezTo>
                    <a:pt x="28" y="25"/>
                    <a:pt x="29" y="24"/>
                    <a:pt x="28" y="23"/>
                  </a:cubicBezTo>
                  <a:cubicBezTo>
                    <a:pt x="28" y="23"/>
                    <a:pt x="27" y="22"/>
                    <a:pt x="27" y="22"/>
                  </a:cubicBezTo>
                  <a:cubicBezTo>
                    <a:pt x="27" y="21"/>
                    <a:pt x="27" y="20"/>
                    <a:pt x="26" y="20"/>
                  </a:cubicBezTo>
                  <a:cubicBezTo>
                    <a:pt x="26" y="20"/>
                    <a:pt x="25" y="20"/>
                    <a:pt x="25" y="20"/>
                  </a:cubicBezTo>
                  <a:cubicBezTo>
                    <a:pt x="25" y="20"/>
                    <a:pt x="25" y="20"/>
                    <a:pt x="25" y="20"/>
                  </a:cubicBezTo>
                  <a:cubicBezTo>
                    <a:pt x="25" y="20"/>
                    <a:pt x="24" y="20"/>
                    <a:pt x="24" y="20"/>
                  </a:cubicBezTo>
                  <a:cubicBezTo>
                    <a:pt x="24" y="20"/>
                    <a:pt x="24" y="20"/>
                    <a:pt x="23" y="20"/>
                  </a:cubicBezTo>
                  <a:cubicBezTo>
                    <a:pt x="23" y="20"/>
                    <a:pt x="22" y="20"/>
                    <a:pt x="22" y="20"/>
                  </a:cubicBezTo>
                  <a:cubicBezTo>
                    <a:pt x="22" y="20"/>
                    <a:pt x="22" y="20"/>
                    <a:pt x="22" y="20"/>
                  </a:cubicBezTo>
                  <a:cubicBezTo>
                    <a:pt x="21" y="19"/>
                    <a:pt x="21" y="19"/>
                    <a:pt x="20" y="18"/>
                  </a:cubicBezTo>
                  <a:cubicBezTo>
                    <a:pt x="20" y="18"/>
                    <a:pt x="20" y="18"/>
                    <a:pt x="20" y="18"/>
                  </a:cubicBezTo>
                  <a:cubicBezTo>
                    <a:pt x="19" y="19"/>
                    <a:pt x="19" y="19"/>
                    <a:pt x="18" y="18"/>
                  </a:cubicBezTo>
                  <a:cubicBezTo>
                    <a:pt x="18" y="18"/>
                    <a:pt x="17" y="18"/>
                    <a:pt x="17" y="18"/>
                  </a:cubicBezTo>
                  <a:cubicBezTo>
                    <a:pt x="14" y="18"/>
                    <a:pt x="14" y="13"/>
                    <a:pt x="11" y="12"/>
                  </a:cubicBezTo>
                  <a:cubicBezTo>
                    <a:pt x="10" y="11"/>
                    <a:pt x="9" y="10"/>
                    <a:pt x="7" y="10"/>
                  </a:cubicBezTo>
                  <a:cubicBezTo>
                    <a:pt x="7" y="9"/>
                    <a:pt x="6" y="9"/>
                    <a:pt x="5" y="8"/>
                  </a:cubicBezTo>
                  <a:cubicBezTo>
                    <a:pt x="4" y="8"/>
                    <a:pt x="4" y="7"/>
                    <a:pt x="3" y="8"/>
                  </a:cubicBezTo>
                  <a:cubicBezTo>
                    <a:pt x="3" y="7"/>
                    <a:pt x="2" y="7"/>
                    <a:pt x="2" y="7"/>
                  </a:cubicBezTo>
                  <a:cubicBezTo>
                    <a:pt x="2" y="7"/>
                    <a:pt x="2" y="7"/>
                    <a:pt x="2" y="7"/>
                  </a:cubicBezTo>
                  <a:cubicBezTo>
                    <a:pt x="2" y="7"/>
                    <a:pt x="2" y="7"/>
                    <a:pt x="2" y="7"/>
                  </a:cubicBezTo>
                  <a:cubicBezTo>
                    <a:pt x="1" y="7"/>
                    <a:pt x="1" y="7"/>
                    <a:pt x="1" y="7"/>
                  </a:cubicBezTo>
                  <a:cubicBezTo>
                    <a:pt x="1" y="7"/>
                    <a:pt x="1" y="7"/>
                    <a:pt x="0" y="7"/>
                  </a:cubicBezTo>
                  <a:cubicBezTo>
                    <a:pt x="0" y="6"/>
                    <a:pt x="3" y="5"/>
                    <a:pt x="4" y="4"/>
                  </a:cubicBezTo>
                  <a:cubicBezTo>
                    <a:pt x="4" y="4"/>
                    <a:pt x="4" y="4"/>
                    <a:pt x="4" y="4"/>
                  </a:cubicBezTo>
                  <a:cubicBezTo>
                    <a:pt x="4" y="4"/>
                    <a:pt x="5" y="4"/>
                    <a:pt x="5" y="4"/>
                  </a:cubicBezTo>
                  <a:cubicBezTo>
                    <a:pt x="7" y="5"/>
                    <a:pt x="7" y="3"/>
                    <a:pt x="9" y="2"/>
                  </a:cubicBezTo>
                  <a:cubicBezTo>
                    <a:pt x="9" y="2"/>
                    <a:pt x="9" y="3"/>
                    <a:pt x="9" y="3"/>
                  </a:cubicBezTo>
                  <a:cubicBezTo>
                    <a:pt x="9" y="3"/>
                    <a:pt x="9" y="3"/>
                    <a:pt x="9" y="3"/>
                  </a:cubicBezTo>
                  <a:cubicBezTo>
                    <a:pt x="13" y="4"/>
                    <a:pt x="15" y="0"/>
                    <a:pt x="16" y="2"/>
                  </a:cubicBezTo>
                  <a:cubicBezTo>
                    <a:pt x="19" y="5"/>
                    <a:pt x="22" y="0"/>
                    <a:pt x="26" y="3"/>
                  </a:cubicBezTo>
                  <a:cubicBezTo>
                    <a:pt x="27" y="3"/>
                    <a:pt x="29" y="1"/>
                    <a:pt x="31" y="3"/>
                  </a:cubicBezTo>
                  <a:cubicBezTo>
                    <a:pt x="32" y="3"/>
                    <a:pt x="32" y="3"/>
                    <a:pt x="33" y="4"/>
                  </a:cubicBezTo>
                  <a:cubicBezTo>
                    <a:pt x="33" y="4"/>
                    <a:pt x="33" y="4"/>
                    <a:pt x="33" y="4"/>
                  </a:cubicBezTo>
                  <a:cubicBezTo>
                    <a:pt x="36" y="4"/>
                    <a:pt x="37" y="7"/>
                    <a:pt x="39" y="7"/>
                  </a:cubicBezTo>
                  <a:cubicBezTo>
                    <a:pt x="41" y="8"/>
                    <a:pt x="44" y="7"/>
                    <a:pt x="46" y="9"/>
                  </a:cubicBezTo>
                  <a:cubicBezTo>
                    <a:pt x="49" y="10"/>
                    <a:pt x="48" y="13"/>
                    <a:pt x="48" y="16"/>
                  </a:cubicBezTo>
                  <a:cubicBezTo>
                    <a:pt x="50" y="16"/>
                    <a:pt x="53" y="15"/>
                    <a:pt x="52" y="17"/>
                  </a:cubicBezTo>
                  <a:cubicBezTo>
                    <a:pt x="53" y="17"/>
                    <a:pt x="55" y="17"/>
                    <a:pt x="56" y="17"/>
                  </a:cubicBezTo>
                  <a:cubicBezTo>
                    <a:pt x="57" y="18"/>
                    <a:pt x="55" y="20"/>
                    <a:pt x="59" y="19"/>
                  </a:cubicBezTo>
                  <a:cubicBezTo>
                    <a:pt x="59" y="19"/>
                    <a:pt x="59" y="19"/>
                    <a:pt x="59" y="19"/>
                  </a:cubicBezTo>
                  <a:cubicBezTo>
                    <a:pt x="59" y="19"/>
                    <a:pt x="59" y="19"/>
                    <a:pt x="59" y="19"/>
                  </a:cubicBezTo>
                </a:path>
              </a:pathLst>
            </a:custGeom>
            <a:solidFill>
              <a:schemeClr val="accent5"/>
            </a:solidFill>
            <a:ln w="9525">
              <a:solidFill>
                <a:schemeClr val="bg1"/>
              </a:solidFill>
              <a:round/>
              <a:headEnd/>
              <a:tailEnd/>
            </a:ln>
          </p:spPr>
          <p:txBody>
            <a:bodyPr/>
            <a:lstStyle/>
            <a:p>
              <a:endParaRPr lang="de-DE"/>
            </a:p>
          </p:txBody>
        </p:sp>
        <p:sp>
          <p:nvSpPr>
            <p:cNvPr id="166" name="Freeform 2367"/>
            <p:cNvSpPr>
              <a:spLocks/>
            </p:cNvSpPr>
            <p:nvPr/>
          </p:nvSpPr>
          <p:spPr bwMode="auto">
            <a:xfrm>
              <a:off x="2553" y="2062"/>
              <a:ext cx="432" cy="392"/>
            </a:xfrm>
            <a:custGeom>
              <a:avLst/>
              <a:gdLst>
                <a:gd name="T0" fmla="*/ 66 w 65"/>
                <a:gd name="T1" fmla="*/ 0 h 59"/>
                <a:gd name="T2" fmla="*/ 226 w 65"/>
                <a:gd name="T3" fmla="*/ 0 h 59"/>
                <a:gd name="T4" fmla="*/ 246 w 65"/>
                <a:gd name="T5" fmla="*/ 27 h 59"/>
                <a:gd name="T6" fmla="*/ 272 w 65"/>
                <a:gd name="T7" fmla="*/ 33 h 59"/>
                <a:gd name="T8" fmla="*/ 272 w 65"/>
                <a:gd name="T9" fmla="*/ 73 h 59"/>
                <a:gd name="T10" fmla="*/ 326 w 65"/>
                <a:gd name="T11" fmla="*/ 73 h 59"/>
                <a:gd name="T12" fmla="*/ 326 w 65"/>
                <a:gd name="T13" fmla="*/ 100 h 59"/>
                <a:gd name="T14" fmla="*/ 359 w 65"/>
                <a:gd name="T15" fmla="*/ 100 h 59"/>
                <a:gd name="T16" fmla="*/ 379 w 65"/>
                <a:gd name="T17" fmla="*/ 113 h 59"/>
                <a:gd name="T18" fmla="*/ 405 w 65"/>
                <a:gd name="T19" fmla="*/ 120 h 59"/>
                <a:gd name="T20" fmla="*/ 425 w 65"/>
                <a:gd name="T21" fmla="*/ 133 h 59"/>
                <a:gd name="T22" fmla="*/ 425 w 65"/>
                <a:gd name="T23" fmla="*/ 206 h 59"/>
                <a:gd name="T24" fmla="*/ 412 w 65"/>
                <a:gd name="T25" fmla="*/ 272 h 59"/>
                <a:gd name="T26" fmla="*/ 405 w 65"/>
                <a:gd name="T27" fmla="*/ 292 h 59"/>
                <a:gd name="T28" fmla="*/ 405 w 65"/>
                <a:gd name="T29" fmla="*/ 306 h 59"/>
                <a:gd name="T30" fmla="*/ 392 w 65"/>
                <a:gd name="T31" fmla="*/ 306 h 59"/>
                <a:gd name="T32" fmla="*/ 392 w 65"/>
                <a:gd name="T33" fmla="*/ 319 h 59"/>
                <a:gd name="T34" fmla="*/ 392 w 65"/>
                <a:gd name="T35" fmla="*/ 326 h 59"/>
                <a:gd name="T36" fmla="*/ 412 w 65"/>
                <a:gd name="T37" fmla="*/ 339 h 59"/>
                <a:gd name="T38" fmla="*/ 425 w 65"/>
                <a:gd name="T39" fmla="*/ 339 h 59"/>
                <a:gd name="T40" fmla="*/ 425 w 65"/>
                <a:gd name="T41" fmla="*/ 352 h 59"/>
                <a:gd name="T42" fmla="*/ 425 w 65"/>
                <a:gd name="T43" fmla="*/ 379 h 59"/>
                <a:gd name="T44" fmla="*/ 392 w 65"/>
                <a:gd name="T45" fmla="*/ 379 h 59"/>
                <a:gd name="T46" fmla="*/ 392 w 65"/>
                <a:gd name="T47" fmla="*/ 372 h 59"/>
                <a:gd name="T48" fmla="*/ 352 w 65"/>
                <a:gd name="T49" fmla="*/ 359 h 59"/>
                <a:gd name="T50" fmla="*/ 312 w 65"/>
                <a:gd name="T51" fmla="*/ 359 h 59"/>
                <a:gd name="T52" fmla="*/ 292 w 65"/>
                <a:gd name="T53" fmla="*/ 352 h 59"/>
                <a:gd name="T54" fmla="*/ 286 w 65"/>
                <a:gd name="T55" fmla="*/ 352 h 59"/>
                <a:gd name="T56" fmla="*/ 266 w 65"/>
                <a:gd name="T57" fmla="*/ 365 h 59"/>
                <a:gd name="T58" fmla="*/ 239 w 65"/>
                <a:gd name="T59" fmla="*/ 372 h 59"/>
                <a:gd name="T60" fmla="*/ 213 w 65"/>
                <a:gd name="T61" fmla="*/ 372 h 59"/>
                <a:gd name="T62" fmla="*/ 186 w 65"/>
                <a:gd name="T63" fmla="*/ 385 h 59"/>
                <a:gd name="T64" fmla="*/ 173 w 65"/>
                <a:gd name="T65" fmla="*/ 385 h 59"/>
                <a:gd name="T66" fmla="*/ 133 w 65"/>
                <a:gd name="T67" fmla="*/ 392 h 59"/>
                <a:gd name="T68" fmla="*/ 120 w 65"/>
                <a:gd name="T69" fmla="*/ 372 h 59"/>
                <a:gd name="T70" fmla="*/ 106 w 65"/>
                <a:gd name="T71" fmla="*/ 365 h 59"/>
                <a:gd name="T72" fmla="*/ 86 w 65"/>
                <a:gd name="T73" fmla="*/ 339 h 59"/>
                <a:gd name="T74" fmla="*/ 86 w 65"/>
                <a:gd name="T75" fmla="*/ 339 h 59"/>
                <a:gd name="T76" fmla="*/ 73 w 65"/>
                <a:gd name="T77" fmla="*/ 339 h 59"/>
                <a:gd name="T78" fmla="*/ 60 w 65"/>
                <a:gd name="T79" fmla="*/ 306 h 59"/>
                <a:gd name="T80" fmla="*/ 66 w 65"/>
                <a:gd name="T81" fmla="*/ 259 h 59"/>
                <a:gd name="T82" fmla="*/ 60 w 65"/>
                <a:gd name="T83" fmla="*/ 213 h 59"/>
                <a:gd name="T84" fmla="*/ 60 w 65"/>
                <a:gd name="T85" fmla="*/ 166 h 59"/>
                <a:gd name="T86" fmla="*/ 13 w 65"/>
                <a:gd name="T87" fmla="*/ 166 h 59"/>
                <a:gd name="T88" fmla="*/ 13 w 65"/>
                <a:gd name="T89" fmla="*/ 120 h 59"/>
                <a:gd name="T90" fmla="*/ 13 w 65"/>
                <a:gd name="T91" fmla="*/ 93 h 59"/>
                <a:gd name="T92" fmla="*/ 7 w 65"/>
                <a:gd name="T93" fmla="*/ 93 h 59"/>
                <a:gd name="T94" fmla="*/ 7 w 65"/>
                <a:gd name="T95" fmla="*/ 53 h 59"/>
                <a:gd name="T96" fmla="*/ 13 w 65"/>
                <a:gd name="T97" fmla="*/ 60 h 59"/>
                <a:gd name="T98" fmla="*/ 13 w 65"/>
                <a:gd name="T99" fmla="*/ 27 h 59"/>
                <a:gd name="T100" fmla="*/ 40 w 65"/>
                <a:gd name="T101" fmla="*/ 27 h 59"/>
                <a:gd name="T102" fmla="*/ 66 w 65"/>
                <a:gd name="T103" fmla="*/ 0 h 59"/>
                <a:gd name="T104" fmla="*/ 66 w 65"/>
                <a:gd name="T105" fmla="*/ 0 h 59"/>
                <a:gd name="T106" fmla="*/ 66 w 65"/>
                <a:gd name="T107" fmla="*/ 0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59"/>
                <a:gd name="T164" fmla="*/ 65 w 65"/>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59">
                  <a:moveTo>
                    <a:pt x="10" y="0"/>
                  </a:moveTo>
                  <a:cubicBezTo>
                    <a:pt x="18" y="0"/>
                    <a:pt x="26" y="0"/>
                    <a:pt x="34" y="0"/>
                  </a:cubicBezTo>
                  <a:cubicBezTo>
                    <a:pt x="38" y="0"/>
                    <a:pt x="34" y="4"/>
                    <a:pt x="37" y="4"/>
                  </a:cubicBezTo>
                  <a:cubicBezTo>
                    <a:pt x="38" y="4"/>
                    <a:pt x="41" y="3"/>
                    <a:pt x="41" y="5"/>
                  </a:cubicBezTo>
                  <a:cubicBezTo>
                    <a:pt x="41" y="7"/>
                    <a:pt x="41" y="9"/>
                    <a:pt x="41" y="11"/>
                  </a:cubicBezTo>
                  <a:cubicBezTo>
                    <a:pt x="44" y="11"/>
                    <a:pt x="46" y="11"/>
                    <a:pt x="49" y="11"/>
                  </a:cubicBezTo>
                  <a:cubicBezTo>
                    <a:pt x="49" y="12"/>
                    <a:pt x="49" y="13"/>
                    <a:pt x="49" y="15"/>
                  </a:cubicBezTo>
                  <a:cubicBezTo>
                    <a:pt x="51" y="15"/>
                    <a:pt x="53" y="15"/>
                    <a:pt x="54" y="15"/>
                  </a:cubicBezTo>
                  <a:cubicBezTo>
                    <a:pt x="57" y="15"/>
                    <a:pt x="57" y="15"/>
                    <a:pt x="57" y="17"/>
                  </a:cubicBezTo>
                  <a:cubicBezTo>
                    <a:pt x="57" y="18"/>
                    <a:pt x="61" y="18"/>
                    <a:pt x="61" y="18"/>
                  </a:cubicBezTo>
                  <a:cubicBezTo>
                    <a:pt x="64" y="18"/>
                    <a:pt x="64" y="18"/>
                    <a:pt x="64" y="20"/>
                  </a:cubicBezTo>
                  <a:cubicBezTo>
                    <a:pt x="64" y="24"/>
                    <a:pt x="64" y="27"/>
                    <a:pt x="64" y="31"/>
                  </a:cubicBezTo>
                  <a:cubicBezTo>
                    <a:pt x="64" y="33"/>
                    <a:pt x="65" y="42"/>
                    <a:pt x="62" y="41"/>
                  </a:cubicBezTo>
                  <a:cubicBezTo>
                    <a:pt x="62" y="42"/>
                    <a:pt x="61" y="43"/>
                    <a:pt x="61" y="44"/>
                  </a:cubicBezTo>
                  <a:cubicBezTo>
                    <a:pt x="61" y="45"/>
                    <a:pt x="61" y="46"/>
                    <a:pt x="61" y="46"/>
                  </a:cubicBezTo>
                  <a:cubicBezTo>
                    <a:pt x="60" y="46"/>
                    <a:pt x="59" y="47"/>
                    <a:pt x="59" y="46"/>
                  </a:cubicBezTo>
                  <a:cubicBezTo>
                    <a:pt x="59" y="47"/>
                    <a:pt x="59" y="48"/>
                    <a:pt x="59" y="48"/>
                  </a:cubicBezTo>
                  <a:cubicBezTo>
                    <a:pt x="59" y="48"/>
                    <a:pt x="59" y="48"/>
                    <a:pt x="59" y="49"/>
                  </a:cubicBezTo>
                  <a:cubicBezTo>
                    <a:pt x="61" y="48"/>
                    <a:pt x="62" y="49"/>
                    <a:pt x="62" y="51"/>
                  </a:cubicBezTo>
                  <a:cubicBezTo>
                    <a:pt x="62" y="50"/>
                    <a:pt x="63" y="51"/>
                    <a:pt x="64" y="51"/>
                  </a:cubicBezTo>
                  <a:cubicBezTo>
                    <a:pt x="64" y="51"/>
                    <a:pt x="64" y="52"/>
                    <a:pt x="64" y="53"/>
                  </a:cubicBezTo>
                  <a:cubicBezTo>
                    <a:pt x="65" y="54"/>
                    <a:pt x="64" y="56"/>
                    <a:pt x="64" y="57"/>
                  </a:cubicBezTo>
                  <a:cubicBezTo>
                    <a:pt x="64" y="58"/>
                    <a:pt x="60" y="57"/>
                    <a:pt x="59" y="57"/>
                  </a:cubicBezTo>
                  <a:cubicBezTo>
                    <a:pt x="59" y="57"/>
                    <a:pt x="59" y="57"/>
                    <a:pt x="59" y="56"/>
                  </a:cubicBezTo>
                  <a:cubicBezTo>
                    <a:pt x="57" y="57"/>
                    <a:pt x="54" y="55"/>
                    <a:pt x="53" y="54"/>
                  </a:cubicBezTo>
                  <a:cubicBezTo>
                    <a:pt x="50" y="52"/>
                    <a:pt x="49" y="54"/>
                    <a:pt x="47" y="54"/>
                  </a:cubicBezTo>
                  <a:cubicBezTo>
                    <a:pt x="46" y="53"/>
                    <a:pt x="45" y="53"/>
                    <a:pt x="44" y="53"/>
                  </a:cubicBezTo>
                  <a:cubicBezTo>
                    <a:pt x="44" y="53"/>
                    <a:pt x="43" y="53"/>
                    <a:pt x="43" y="53"/>
                  </a:cubicBezTo>
                  <a:cubicBezTo>
                    <a:pt x="42" y="53"/>
                    <a:pt x="41" y="55"/>
                    <a:pt x="40" y="55"/>
                  </a:cubicBezTo>
                  <a:cubicBezTo>
                    <a:pt x="39" y="55"/>
                    <a:pt x="37" y="55"/>
                    <a:pt x="36" y="56"/>
                  </a:cubicBezTo>
                  <a:cubicBezTo>
                    <a:pt x="35" y="57"/>
                    <a:pt x="33" y="56"/>
                    <a:pt x="32" y="56"/>
                  </a:cubicBezTo>
                  <a:cubicBezTo>
                    <a:pt x="30" y="57"/>
                    <a:pt x="30" y="58"/>
                    <a:pt x="28" y="58"/>
                  </a:cubicBezTo>
                  <a:cubicBezTo>
                    <a:pt x="27" y="58"/>
                    <a:pt x="27" y="57"/>
                    <a:pt x="26" y="58"/>
                  </a:cubicBezTo>
                  <a:cubicBezTo>
                    <a:pt x="25" y="58"/>
                    <a:pt x="21" y="59"/>
                    <a:pt x="20" y="59"/>
                  </a:cubicBezTo>
                  <a:cubicBezTo>
                    <a:pt x="19" y="58"/>
                    <a:pt x="19" y="57"/>
                    <a:pt x="18" y="56"/>
                  </a:cubicBezTo>
                  <a:cubicBezTo>
                    <a:pt x="17" y="56"/>
                    <a:pt x="17" y="55"/>
                    <a:pt x="16" y="55"/>
                  </a:cubicBezTo>
                  <a:cubicBezTo>
                    <a:pt x="14" y="54"/>
                    <a:pt x="16" y="51"/>
                    <a:pt x="13" y="51"/>
                  </a:cubicBezTo>
                  <a:cubicBezTo>
                    <a:pt x="13" y="51"/>
                    <a:pt x="13" y="51"/>
                    <a:pt x="13" y="51"/>
                  </a:cubicBezTo>
                  <a:cubicBezTo>
                    <a:pt x="12" y="51"/>
                    <a:pt x="11" y="51"/>
                    <a:pt x="11" y="51"/>
                  </a:cubicBezTo>
                  <a:cubicBezTo>
                    <a:pt x="9" y="49"/>
                    <a:pt x="9" y="48"/>
                    <a:pt x="9" y="46"/>
                  </a:cubicBezTo>
                  <a:cubicBezTo>
                    <a:pt x="11" y="46"/>
                    <a:pt x="10" y="40"/>
                    <a:pt x="10" y="39"/>
                  </a:cubicBezTo>
                  <a:cubicBezTo>
                    <a:pt x="10" y="37"/>
                    <a:pt x="10" y="34"/>
                    <a:pt x="9" y="32"/>
                  </a:cubicBezTo>
                  <a:cubicBezTo>
                    <a:pt x="9" y="31"/>
                    <a:pt x="10" y="26"/>
                    <a:pt x="9" y="25"/>
                  </a:cubicBezTo>
                  <a:cubicBezTo>
                    <a:pt x="8" y="24"/>
                    <a:pt x="3" y="25"/>
                    <a:pt x="2" y="25"/>
                  </a:cubicBezTo>
                  <a:cubicBezTo>
                    <a:pt x="2" y="23"/>
                    <a:pt x="2" y="20"/>
                    <a:pt x="2" y="18"/>
                  </a:cubicBezTo>
                  <a:cubicBezTo>
                    <a:pt x="2" y="17"/>
                    <a:pt x="2" y="15"/>
                    <a:pt x="2" y="14"/>
                  </a:cubicBezTo>
                  <a:cubicBezTo>
                    <a:pt x="2" y="14"/>
                    <a:pt x="1" y="14"/>
                    <a:pt x="1" y="14"/>
                  </a:cubicBezTo>
                  <a:cubicBezTo>
                    <a:pt x="0" y="13"/>
                    <a:pt x="1" y="11"/>
                    <a:pt x="1" y="8"/>
                  </a:cubicBezTo>
                  <a:cubicBezTo>
                    <a:pt x="1" y="9"/>
                    <a:pt x="2" y="9"/>
                    <a:pt x="2" y="9"/>
                  </a:cubicBezTo>
                  <a:cubicBezTo>
                    <a:pt x="2" y="8"/>
                    <a:pt x="2" y="6"/>
                    <a:pt x="2" y="4"/>
                  </a:cubicBezTo>
                  <a:cubicBezTo>
                    <a:pt x="2" y="4"/>
                    <a:pt x="6" y="4"/>
                    <a:pt x="6" y="4"/>
                  </a:cubicBezTo>
                  <a:cubicBezTo>
                    <a:pt x="10" y="4"/>
                    <a:pt x="10" y="3"/>
                    <a:pt x="10" y="0"/>
                  </a:cubicBezTo>
                  <a:cubicBezTo>
                    <a:pt x="10" y="0"/>
                    <a:pt x="10" y="0"/>
                    <a:pt x="10" y="0"/>
                  </a:cubicBezTo>
                  <a:cubicBezTo>
                    <a:pt x="10" y="0"/>
                    <a:pt x="10" y="0"/>
                    <a:pt x="10" y="0"/>
                  </a:cubicBezTo>
                </a:path>
              </a:pathLst>
            </a:custGeom>
            <a:solidFill>
              <a:schemeClr val="accent3">
                <a:lumMod val="75000"/>
              </a:schemeClr>
            </a:solidFill>
            <a:ln w="9525">
              <a:solidFill>
                <a:schemeClr val="bg1"/>
              </a:solidFill>
              <a:round/>
              <a:headEnd/>
              <a:tailEnd/>
            </a:ln>
          </p:spPr>
          <p:txBody>
            <a:bodyPr/>
            <a:lstStyle/>
            <a:p>
              <a:endParaRPr lang="de-DE"/>
            </a:p>
          </p:txBody>
        </p:sp>
        <p:sp>
          <p:nvSpPr>
            <p:cNvPr id="167" name="Freeform 2368"/>
            <p:cNvSpPr>
              <a:spLocks/>
            </p:cNvSpPr>
            <p:nvPr/>
          </p:nvSpPr>
          <p:spPr bwMode="auto">
            <a:xfrm>
              <a:off x="5065" y="2069"/>
              <a:ext cx="226" cy="405"/>
            </a:xfrm>
            <a:custGeom>
              <a:avLst/>
              <a:gdLst>
                <a:gd name="T0" fmla="*/ 80 w 34"/>
                <a:gd name="T1" fmla="*/ 20 h 61"/>
                <a:gd name="T2" fmla="*/ 193 w 34"/>
                <a:gd name="T3" fmla="*/ 27 h 61"/>
                <a:gd name="T4" fmla="*/ 193 w 34"/>
                <a:gd name="T5" fmla="*/ 0 h 61"/>
                <a:gd name="T6" fmla="*/ 226 w 34"/>
                <a:gd name="T7" fmla="*/ 0 h 61"/>
                <a:gd name="T8" fmla="*/ 226 w 34"/>
                <a:gd name="T9" fmla="*/ 40 h 61"/>
                <a:gd name="T10" fmla="*/ 226 w 34"/>
                <a:gd name="T11" fmla="*/ 312 h 61"/>
                <a:gd name="T12" fmla="*/ 226 w 34"/>
                <a:gd name="T13" fmla="*/ 405 h 61"/>
                <a:gd name="T14" fmla="*/ 100 w 34"/>
                <a:gd name="T15" fmla="*/ 405 h 61"/>
                <a:gd name="T16" fmla="*/ 73 w 34"/>
                <a:gd name="T17" fmla="*/ 385 h 61"/>
                <a:gd name="T18" fmla="*/ 66 w 34"/>
                <a:gd name="T19" fmla="*/ 378 h 61"/>
                <a:gd name="T20" fmla="*/ 33 w 34"/>
                <a:gd name="T21" fmla="*/ 378 h 61"/>
                <a:gd name="T22" fmla="*/ 0 w 34"/>
                <a:gd name="T23" fmla="*/ 378 h 61"/>
                <a:gd name="T24" fmla="*/ 0 w 34"/>
                <a:gd name="T25" fmla="*/ 305 h 61"/>
                <a:gd name="T26" fmla="*/ 0 w 34"/>
                <a:gd name="T27" fmla="*/ 285 h 61"/>
                <a:gd name="T28" fmla="*/ 7 w 34"/>
                <a:gd name="T29" fmla="*/ 285 h 61"/>
                <a:gd name="T30" fmla="*/ 47 w 34"/>
                <a:gd name="T31" fmla="*/ 285 h 61"/>
                <a:gd name="T32" fmla="*/ 47 w 34"/>
                <a:gd name="T33" fmla="*/ 279 h 61"/>
                <a:gd name="T34" fmla="*/ 60 w 34"/>
                <a:gd name="T35" fmla="*/ 272 h 61"/>
                <a:gd name="T36" fmla="*/ 73 w 34"/>
                <a:gd name="T37" fmla="*/ 272 h 61"/>
                <a:gd name="T38" fmla="*/ 73 w 34"/>
                <a:gd name="T39" fmla="*/ 266 h 61"/>
                <a:gd name="T40" fmla="*/ 80 w 34"/>
                <a:gd name="T41" fmla="*/ 259 h 61"/>
                <a:gd name="T42" fmla="*/ 93 w 34"/>
                <a:gd name="T43" fmla="*/ 232 h 61"/>
                <a:gd name="T44" fmla="*/ 100 w 34"/>
                <a:gd name="T45" fmla="*/ 226 h 61"/>
                <a:gd name="T46" fmla="*/ 106 w 34"/>
                <a:gd name="T47" fmla="*/ 219 h 61"/>
                <a:gd name="T48" fmla="*/ 113 w 34"/>
                <a:gd name="T49" fmla="*/ 186 h 61"/>
                <a:gd name="T50" fmla="*/ 120 w 34"/>
                <a:gd name="T51" fmla="*/ 186 h 61"/>
                <a:gd name="T52" fmla="*/ 120 w 34"/>
                <a:gd name="T53" fmla="*/ 139 h 61"/>
                <a:gd name="T54" fmla="*/ 113 w 34"/>
                <a:gd name="T55" fmla="*/ 100 h 61"/>
                <a:gd name="T56" fmla="*/ 80 w 34"/>
                <a:gd name="T57" fmla="*/ 53 h 61"/>
                <a:gd name="T58" fmla="*/ 60 w 34"/>
                <a:gd name="T59" fmla="*/ 40 h 61"/>
                <a:gd name="T60" fmla="*/ 80 w 34"/>
                <a:gd name="T61" fmla="*/ 20 h 61"/>
                <a:gd name="T62" fmla="*/ 80 w 34"/>
                <a:gd name="T63" fmla="*/ 20 h 61"/>
                <a:gd name="T64" fmla="*/ 80 w 34"/>
                <a:gd name="T65" fmla="*/ 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61"/>
                <a:gd name="T101" fmla="*/ 34 w 34"/>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61">
                  <a:moveTo>
                    <a:pt x="12" y="3"/>
                  </a:moveTo>
                  <a:cubicBezTo>
                    <a:pt x="18" y="3"/>
                    <a:pt x="23" y="3"/>
                    <a:pt x="29" y="4"/>
                  </a:cubicBezTo>
                  <a:cubicBezTo>
                    <a:pt x="29" y="2"/>
                    <a:pt x="29" y="1"/>
                    <a:pt x="29" y="0"/>
                  </a:cubicBezTo>
                  <a:cubicBezTo>
                    <a:pt x="31" y="0"/>
                    <a:pt x="33" y="0"/>
                    <a:pt x="34" y="0"/>
                  </a:cubicBezTo>
                  <a:cubicBezTo>
                    <a:pt x="34" y="2"/>
                    <a:pt x="34" y="4"/>
                    <a:pt x="34" y="6"/>
                  </a:cubicBezTo>
                  <a:cubicBezTo>
                    <a:pt x="34" y="19"/>
                    <a:pt x="34" y="33"/>
                    <a:pt x="34" y="47"/>
                  </a:cubicBezTo>
                  <a:cubicBezTo>
                    <a:pt x="34" y="48"/>
                    <a:pt x="34" y="61"/>
                    <a:pt x="34" y="61"/>
                  </a:cubicBezTo>
                  <a:cubicBezTo>
                    <a:pt x="28" y="61"/>
                    <a:pt x="22" y="61"/>
                    <a:pt x="15" y="61"/>
                  </a:cubicBezTo>
                  <a:cubicBezTo>
                    <a:pt x="17" y="57"/>
                    <a:pt x="14" y="59"/>
                    <a:pt x="11" y="58"/>
                  </a:cubicBezTo>
                  <a:cubicBezTo>
                    <a:pt x="11" y="58"/>
                    <a:pt x="12" y="57"/>
                    <a:pt x="10" y="57"/>
                  </a:cubicBezTo>
                  <a:cubicBezTo>
                    <a:pt x="8" y="57"/>
                    <a:pt x="7" y="57"/>
                    <a:pt x="5" y="57"/>
                  </a:cubicBezTo>
                  <a:cubicBezTo>
                    <a:pt x="3" y="57"/>
                    <a:pt x="2" y="57"/>
                    <a:pt x="0" y="57"/>
                  </a:cubicBezTo>
                  <a:cubicBezTo>
                    <a:pt x="0" y="53"/>
                    <a:pt x="0" y="49"/>
                    <a:pt x="0" y="46"/>
                  </a:cubicBezTo>
                  <a:cubicBezTo>
                    <a:pt x="0" y="45"/>
                    <a:pt x="0" y="44"/>
                    <a:pt x="0" y="43"/>
                  </a:cubicBezTo>
                  <a:cubicBezTo>
                    <a:pt x="1" y="43"/>
                    <a:pt x="1" y="43"/>
                    <a:pt x="1" y="43"/>
                  </a:cubicBezTo>
                  <a:cubicBezTo>
                    <a:pt x="3" y="43"/>
                    <a:pt x="6" y="44"/>
                    <a:pt x="7" y="43"/>
                  </a:cubicBezTo>
                  <a:cubicBezTo>
                    <a:pt x="7" y="43"/>
                    <a:pt x="8" y="43"/>
                    <a:pt x="7" y="42"/>
                  </a:cubicBezTo>
                  <a:cubicBezTo>
                    <a:pt x="8" y="42"/>
                    <a:pt x="9" y="42"/>
                    <a:pt x="9" y="41"/>
                  </a:cubicBezTo>
                  <a:cubicBezTo>
                    <a:pt x="10" y="41"/>
                    <a:pt x="10" y="41"/>
                    <a:pt x="11" y="41"/>
                  </a:cubicBezTo>
                  <a:cubicBezTo>
                    <a:pt x="11" y="41"/>
                    <a:pt x="11" y="40"/>
                    <a:pt x="11" y="40"/>
                  </a:cubicBezTo>
                  <a:cubicBezTo>
                    <a:pt x="12" y="40"/>
                    <a:pt x="12" y="40"/>
                    <a:pt x="12" y="39"/>
                  </a:cubicBezTo>
                  <a:cubicBezTo>
                    <a:pt x="12" y="38"/>
                    <a:pt x="15" y="36"/>
                    <a:pt x="14" y="35"/>
                  </a:cubicBezTo>
                  <a:cubicBezTo>
                    <a:pt x="15" y="35"/>
                    <a:pt x="15" y="34"/>
                    <a:pt x="15" y="34"/>
                  </a:cubicBezTo>
                  <a:cubicBezTo>
                    <a:pt x="16" y="34"/>
                    <a:pt x="16" y="33"/>
                    <a:pt x="16" y="33"/>
                  </a:cubicBezTo>
                  <a:cubicBezTo>
                    <a:pt x="17" y="32"/>
                    <a:pt x="17" y="31"/>
                    <a:pt x="17" y="28"/>
                  </a:cubicBezTo>
                  <a:cubicBezTo>
                    <a:pt x="17" y="28"/>
                    <a:pt x="18" y="28"/>
                    <a:pt x="18" y="28"/>
                  </a:cubicBezTo>
                  <a:cubicBezTo>
                    <a:pt x="18" y="27"/>
                    <a:pt x="19" y="21"/>
                    <a:pt x="18" y="21"/>
                  </a:cubicBezTo>
                  <a:cubicBezTo>
                    <a:pt x="18" y="21"/>
                    <a:pt x="17" y="15"/>
                    <a:pt x="17" y="15"/>
                  </a:cubicBezTo>
                  <a:cubicBezTo>
                    <a:pt x="17" y="13"/>
                    <a:pt x="14" y="9"/>
                    <a:pt x="12" y="8"/>
                  </a:cubicBezTo>
                  <a:cubicBezTo>
                    <a:pt x="11" y="7"/>
                    <a:pt x="11" y="7"/>
                    <a:pt x="9" y="6"/>
                  </a:cubicBezTo>
                  <a:cubicBezTo>
                    <a:pt x="10" y="5"/>
                    <a:pt x="11" y="4"/>
                    <a:pt x="12" y="3"/>
                  </a:cubicBezTo>
                  <a:cubicBezTo>
                    <a:pt x="12" y="3"/>
                    <a:pt x="12" y="3"/>
                    <a:pt x="12" y="3"/>
                  </a:cubicBezTo>
                  <a:cubicBezTo>
                    <a:pt x="12" y="3"/>
                    <a:pt x="12" y="3"/>
                    <a:pt x="12" y="3"/>
                  </a:cubicBezTo>
                </a:path>
              </a:pathLst>
            </a:custGeom>
            <a:solidFill>
              <a:schemeClr val="accent2">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68" name="Freeform 2369"/>
            <p:cNvSpPr>
              <a:spLocks/>
            </p:cNvSpPr>
            <p:nvPr/>
          </p:nvSpPr>
          <p:spPr bwMode="auto">
            <a:xfrm>
              <a:off x="4460" y="2182"/>
              <a:ext cx="618" cy="352"/>
            </a:xfrm>
            <a:custGeom>
              <a:avLst/>
              <a:gdLst>
                <a:gd name="T0" fmla="*/ 279 w 93"/>
                <a:gd name="T1" fmla="*/ 0 h 53"/>
                <a:gd name="T2" fmla="*/ 312 w 93"/>
                <a:gd name="T3" fmla="*/ 0 h 53"/>
                <a:gd name="T4" fmla="*/ 312 w 93"/>
                <a:gd name="T5" fmla="*/ 113 h 53"/>
                <a:gd name="T6" fmla="*/ 352 w 93"/>
                <a:gd name="T7" fmla="*/ 113 h 53"/>
                <a:gd name="T8" fmla="*/ 365 w 93"/>
                <a:gd name="T9" fmla="*/ 113 h 53"/>
                <a:gd name="T10" fmla="*/ 365 w 93"/>
                <a:gd name="T11" fmla="*/ 139 h 53"/>
                <a:gd name="T12" fmla="*/ 372 w 93"/>
                <a:gd name="T13" fmla="*/ 139 h 53"/>
                <a:gd name="T14" fmla="*/ 385 w 93"/>
                <a:gd name="T15" fmla="*/ 139 h 53"/>
                <a:gd name="T16" fmla="*/ 419 w 93"/>
                <a:gd name="T17" fmla="*/ 139 h 53"/>
                <a:gd name="T18" fmla="*/ 432 w 93"/>
                <a:gd name="T19" fmla="*/ 159 h 53"/>
                <a:gd name="T20" fmla="*/ 439 w 93"/>
                <a:gd name="T21" fmla="*/ 173 h 53"/>
                <a:gd name="T22" fmla="*/ 472 w 93"/>
                <a:gd name="T23" fmla="*/ 173 h 53"/>
                <a:gd name="T24" fmla="*/ 571 w 93"/>
                <a:gd name="T25" fmla="*/ 173 h 53"/>
                <a:gd name="T26" fmla="*/ 605 w 93"/>
                <a:gd name="T27" fmla="*/ 193 h 53"/>
                <a:gd name="T28" fmla="*/ 605 w 93"/>
                <a:gd name="T29" fmla="*/ 239 h 53"/>
                <a:gd name="T30" fmla="*/ 598 w 93"/>
                <a:gd name="T31" fmla="*/ 279 h 53"/>
                <a:gd name="T32" fmla="*/ 585 w 93"/>
                <a:gd name="T33" fmla="*/ 279 h 53"/>
                <a:gd name="T34" fmla="*/ 552 w 93"/>
                <a:gd name="T35" fmla="*/ 279 h 53"/>
                <a:gd name="T36" fmla="*/ 552 w 93"/>
                <a:gd name="T37" fmla="*/ 306 h 53"/>
                <a:gd name="T38" fmla="*/ 532 w 93"/>
                <a:gd name="T39" fmla="*/ 306 h 53"/>
                <a:gd name="T40" fmla="*/ 505 w 93"/>
                <a:gd name="T41" fmla="*/ 306 h 53"/>
                <a:gd name="T42" fmla="*/ 505 w 93"/>
                <a:gd name="T43" fmla="*/ 325 h 53"/>
                <a:gd name="T44" fmla="*/ 452 w 93"/>
                <a:gd name="T45" fmla="*/ 325 h 53"/>
                <a:gd name="T46" fmla="*/ 399 w 93"/>
                <a:gd name="T47" fmla="*/ 345 h 53"/>
                <a:gd name="T48" fmla="*/ 392 w 93"/>
                <a:gd name="T49" fmla="*/ 345 h 53"/>
                <a:gd name="T50" fmla="*/ 365 w 93"/>
                <a:gd name="T51" fmla="*/ 345 h 53"/>
                <a:gd name="T52" fmla="*/ 359 w 93"/>
                <a:gd name="T53" fmla="*/ 345 h 53"/>
                <a:gd name="T54" fmla="*/ 346 w 93"/>
                <a:gd name="T55" fmla="*/ 345 h 53"/>
                <a:gd name="T56" fmla="*/ 339 w 93"/>
                <a:gd name="T57" fmla="*/ 325 h 53"/>
                <a:gd name="T58" fmla="*/ 332 w 93"/>
                <a:gd name="T59" fmla="*/ 325 h 53"/>
                <a:gd name="T60" fmla="*/ 299 w 93"/>
                <a:gd name="T61" fmla="*/ 325 h 53"/>
                <a:gd name="T62" fmla="*/ 279 w 93"/>
                <a:gd name="T63" fmla="*/ 325 h 53"/>
                <a:gd name="T64" fmla="*/ 279 w 93"/>
                <a:gd name="T65" fmla="*/ 325 h 53"/>
                <a:gd name="T66" fmla="*/ 272 w 93"/>
                <a:gd name="T67" fmla="*/ 325 h 53"/>
                <a:gd name="T68" fmla="*/ 266 w 93"/>
                <a:gd name="T69" fmla="*/ 325 h 53"/>
                <a:gd name="T70" fmla="*/ 253 w 93"/>
                <a:gd name="T71" fmla="*/ 312 h 53"/>
                <a:gd name="T72" fmla="*/ 246 w 93"/>
                <a:gd name="T73" fmla="*/ 312 h 53"/>
                <a:gd name="T74" fmla="*/ 226 w 93"/>
                <a:gd name="T75" fmla="*/ 279 h 53"/>
                <a:gd name="T76" fmla="*/ 213 w 93"/>
                <a:gd name="T77" fmla="*/ 279 h 53"/>
                <a:gd name="T78" fmla="*/ 193 w 93"/>
                <a:gd name="T79" fmla="*/ 232 h 53"/>
                <a:gd name="T80" fmla="*/ 193 w 93"/>
                <a:gd name="T81" fmla="*/ 186 h 53"/>
                <a:gd name="T82" fmla="*/ 133 w 93"/>
                <a:gd name="T83" fmla="*/ 186 h 53"/>
                <a:gd name="T84" fmla="*/ 106 w 93"/>
                <a:gd name="T85" fmla="*/ 186 h 53"/>
                <a:gd name="T86" fmla="*/ 100 w 93"/>
                <a:gd name="T87" fmla="*/ 173 h 53"/>
                <a:gd name="T88" fmla="*/ 66 w 93"/>
                <a:gd name="T89" fmla="*/ 173 h 53"/>
                <a:gd name="T90" fmla="*/ 7 w 93"/>
                <a:gd name="T91" fmla="*/ 173 h 53"/>
                <a:gd name="T92" fmla="*/ 7 w 93"/>
                <a:gd name="T93" fmla="*/ 113 h 53"/>
                <a:gd name="T94" fmla="*/ 7 w 93"/>
                <a:gd name="T95" fmla="*/ 0 h 53"/>
                <a:gd name="T96" fmla="*/ 53 w 93"/>
                <a:gd name="T97" fmla="*/ 0 h 53"/>
                <a:gd name="T98" fmla="*/ 53 w 93"/>
                <a:gd name="T99" fmla="*/ 46 h 53"/>
                <a:gd name="T100" fmla="*/ 106 w 93"/>
                <a:gd name="T101" fmla="*/ 46 h 53"/>
                <a:gd name="T102" fmla="*/ 106 w 93"/>
                <a:gd name="T103" fmla="*/ 0 h 53"/>
                <a:gd name="T104" fmla="*/ 279 w 93"/>
                <a:gd name="T105" fmla="*/ 0 h 53"/>
                <a:gd name="T106" fmla="*/ 279 w 93"/>
                <a:gd name="T107" fmla="*/ 0 h 53"/>
                <a:gd name="T108" fmla="*/ 279 w 93"/>
                <a:gd name="T109" fmla="*/ 0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53"/>
                <a:gd name="T167" fmla="*/ 93 w 93"/>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53">
                  <a:moveTo>
                    <a:pt x="42" y="0"/>
                  </a:moveTo>
                  <a:cubicBezTo>
                    <a:pt x="44" y="0"/>
                    <a:pt x="46" y="0"/>
                    <a:pt x="47" y="0"/>
                  </a:cubicBezTo>
                  <a:cubicBezTo>
                    <a:pt x="47" y="6"/>
                    <a:pt x="47" y="11"/>
                    <a:pt x="47" y="17"/>
                  </a:cubicBezTo>
                  <a:cubicBezTo>
                    <a:pt x="49" y="17"/>
                    <a:pt x="51" y="17"/>
                    <a:pt x="53" y="17"/>
                  </a:cubicBezTo>
                  <a:cubicBezTo>
                    <a:pt x="54" y="17"/>
                    <a:pt x="55" y="17"/>
                    <a:pt x="55" y="17"/>
                  </a:cubicBezTo>
                  <a:cubicBezTo>
                    <a:pt x="55" y="18"/>
                    <a:pt x="55" y="20"/>
                    <a:pt x="55" y="21"/>
                  </a:cubicBezTo>
                  <a:cubicBezTo>
                    <a:pt x="55" y="21"/>
                    <a:pt x="56" y="21"/>
                    <a:pt x="56" y="21"/>
                  </a:cubicBezTo>
                  <a:cubicBezTo>
                    <a:pt x="57" y="21"/>
                    <a:pt x="57" y="21"/>
                    <a:pt x="58" y="21"/>
                  </a:cubicBezTo>
                  <a:cubicBezTo>
                    <a:pt x="59" y="21"/>
                    <a:pt x="62" y="21"/>
                    <a:pt x="63" y="21"/>
                  </a:cubicBezTo>
                  <a:cubicBezTo>
                    <a:pt x="63" y="22"/>
                    <a:pt x="64" y="24"/>
                    <a:pt x="65" y="24"/>
                  </a:cubicBezTo>
                  <a:cubicBezTo>
                    <a:pt x="66" y="24"/>
                    <a:pt x="64" y="26"/>
                    <a:pt x="66" y="26"/>
                  </a:cubicBezTo>
                  <a:cubicBezTo>
                    <a:pt x="67" y="26"/>
                    <a:pt x="69" y="26"/>
                    <a:pt x="71" y="26"/>
                  </a:cubicBezTo>
                  <a:cubicBezTo>
                    <a:pt x="76" y="26"/>
                    <a:pt x="81" y="26"/>
                    <a:pt x="86" y="26"/>
                  </a:cubicBezTo>
                  <a:cubicBezTo>
                    <a:pt x="89" y="26"/>
                    <a:pt x="93" y="25"/>
                    <a:pt x="91" y="29"/>
                  </a:cubicBezTo>
                  <a:cubicBezTo>
                    <a:pt x="91" y="31"/>
                    <a:pt x="91" y="33"/>
                    <a:pt x="91" y="36"/>
                  </a:cubicBezTo>
                  <a:cubicBezTo>
                    <a:pt x="91" y="37"/>
                    <a:pt x="92" y="43"/>
                    <a:pt x="90" y="42"/>
                  </a:cubicBezTo>
                  <a:cubicBezTo>
                    <a:pt x="89" y="42"/>
                    <a:pt x="89" y="42"/>
                    <a:pt x="88" y="42"/>
                  </a:cubicBezTo>
                  <a:cubicBezTo>
                    <a:pt x="87" y="42"/>
                    <a:pt x="85" y="42"/>
                    <a:pt x="83" y="42"/>
                  </a:cubicBezTo>
                  <a:cubicBezTo>
                    <a:pt x="83" y="44"/>
                    <a:pt x="83" y="45"/>
                    <a:pt x="83" y="46"/>
                  </a:cubicBezTo>
                  <a:cubicBezTo>
                    <a:pt x="82" y="46"/>
                    <a:pt x="81" y="46"/>
                    <a:pt x="80" y="46"/>
                  </a:cubicBezTo>
                  <a:cubicBezTo>
                    <a:pt x="78" y="46"/>
                    <a:pt x="77" y="46"/>
                    <a:pt x="76" y="46"/>
                  </a:cubicBezTo>
                  <a:cubicBezTo>
                    <a:pt x="76" y="47"/>
                    <a:pt x="76" y="48"/>
                    <a:pt x="76" y="49"/>
                  </a:cubicBezTo>
                  <a:cubicBezTo>
                    <a:pt x="73" y="49"/>
                    <a:pt x="71" y="49"/>
                    <a:pt x="68" y="49"/>
                  </a:cubicBezTo>
                  <a:cubicBezTo>
                    <a:pt x="69" y="53"/>
                    <a:pt x="63" y="52"/>
                    <a:pt x="60" y="52"/>
                  </a:cubicBezTo>
                  <a:cubicBezTo>
                    <a:pt x="60" y="52"/>
                    <a:pt x="59" y="52"/>
                    <a:pt x="59" y="52"/>
                  </a:cubicBezTo>
                  <a:cubicBezTo>
                    <a:pt x="57" y="52"/>
                    <a:pt x="56" y="52"/>
                    <a:pt x="55" y="52"/>
                  </a:cubicBezTo>
                  <a:cubicBezTo>
                    <a:pt x="54" y="52"/>
                    <a:pt x="54" y="52"/>
                    <a:pt x="54" y="52"/>
                  </a:cubicBezTo>
                  <a:cubicBezTo>
                    <a:pt x="53" y="52"/>
                    <a:pt x="53" y="52"/>
                    <a:pt x="52" y="52"/>
                  </a:cubicBezTo>
                  <a:cubicBezTo>
                    <a:pt x="53" y="50"/>
                    <a:pt x="53" y="49"/>
                    <a:pt x="51" y="49"/>
                  </a:cubicBezTo>
                  <a:cubicBezTo>
                    <a:pt x="51" y="49"/>
                    <a:pt x="50" y="49"/>
                    <a:pt x="50" y="49"/>
                  </a:cubicBezTo>
                  <a:cubicBezTo>
                    <a:pt x="48" y="49"/>
                    <a:pt x="46" y="49"/>
                    <a:pt x="45" y="49"/>
                  </a:cubicBezTo>
                  <a:cubicBezTo>
                    <a:pt x="44" y="49"/>
                    <a:pt x="43" y="49"/>
                    <a:pt x="42" y="49"/>
                  </a:cubicBezTo>
                  <a:cubicBezTo>
                    <a:pt x="42" y="49"/>
                    <a:pt x="42" y="49"/>
                    <a:pt x="42" y="49"/>
                  </a:cubicBezTo>
                  <a:cubicBezTo>
                    <a:pt x="42" y="49"/>
                    <a:pt x="41" y="49"/>
                    <a:pt x="41" y="49"/>
                  </a:cubicBezTo>
                  <a:cubicBezTo>
                    <a:pt x="40" y="49"/>
                    <a:pt x="40" y="49"/>
                    <a:pt x="40" y="49"/>
                  </a:cubicBezTo>
                  <a:cubicBezTo>
                    <a:pt x="40" y="48"/>
                    <a:pt x="40" y="47"/>
                    <a:pt x="38" y="47"/>
                  </a:cubicBezTo>
                  <a:cubicBezTo>
                    <a:pt x="38" y="47"/>
                    <a:pt x="37" y="47"/>
                    <a:pt x="37" y="47"/>
                  </a:cubicBezTo>
                  <a:cubicBezTo>
                    <a:pt x="37" y="44"/>
                    <a:pt x="38" y="42"/>
                    <a:pt x="34" y="42"/>
                  </a:cubicBezTo>
                  <a:cubicBezTo>
                    <a:pt x="34" y="42"/>
                    <a:pt x="33" y="42"/>
                    <a:pt x="32" y="42"/>
                  </a:cubicBezTo>
                  <a:cubicBezTo>
                    <a:pt x="32" y="40"/>
                    <a:pt x="33" y="34"/>
                    <a:pt x="29" y="35"/>
                  </a:cubicBezTo>
                  <a:cubicBezTo>
                    <a:pt x="29" y="34"/>
                    <a:pt x="29" y="28"/>
                    <a:pt x="29" y="28"/>
                  </a:cubicBezTo>
                  <a:cubicBezTo>
                    <a:pt x="26" y="28"/>
                    <a:pt x="23" y="28"/>
                    <a:pt x="20" y="28"/>
                  </a:cubicBezTo>
                  <a:cubicBezTo>
                    <a:pt x="19" y="28"/>
                    <a:pt x="18" y="28"/>
                    <a:pt x="16" y="28"/>
                  </a:cubicBezTo>
                  <a:cubicBezTo>
                    <a:pt x="17" y="27"/>
                    <a:pt x="16" y="26"/>
                    <a:pt x="15" y="26"/>
                  </a:cubicBezTo>
                  <a:cubicBezTo>
                    <a:pt x="13" y="26"/>
                    <a:pt x="11" y="26"/>
                    <a:pt x="10" y="26"/>
                  </a:cubicBezTo>
                  <a:cubicBezTo>
                    <a:pt x="7" y="26"/>
                    <a:pt x="4" y="26"/>
                    <a:pt x="1" y="26"/>
                  </a:cubicBezTo>
                  <a:cubicBezTo>
                    <a:pt x="0" y="26"/>
                    <a:pt x="1" y="19"/>
                    <a:pt x="1" y="17"/>
                  </a:cubicBezTo>
                  <a:cubicBezTo>
                    <a:pt x="1" y="11"/>
                    <a:pt x="1" y="6"/>
                    <a:pt x="1" y="0"/>
                  </a:cubicBezTo>
                  <a:cubicBezTo>
                    <a:pt x="3" y="0"/>
                    <a:pt x="6" y="0"/>
                    <a:pt x="8" y="0"/>
                  </a:cubicBezTo>
                  <a:cubicBezTo>
                    <a:pt x="8" y="3"/>
                    <a:pt x="8" y="5"/>
                    <a:pt x="8" y="7"/>
                  </a:cubicBezTo>
                  <a:cubicBezTo>
                    <a:pt x="11" y="7"/>
                    <a:pt x="14" y="7"/>
                    <a:pt x="16" y="7"/>
                  </a:cubicBezTo>
                  <a:cubicBezTo>
                    <a:pt x="16" y="5"/>
                    <a:pt x="16" y="3"/>
                    <a:pt x="16" y="0"/>
                  </a:cubicBezTo>
                  <a:cubicBezTo>
                    <a:pt x="25" y="0"/>
                    <a:pt x="34" y="0"/>
                    <a:pt x="42" y="0"/>
                  </a:cubicBezTo>
                  <a:cubicBezTo>
                    <a:pt x="42" y="0"/>
                    <a:pt x="42" y="0"/>
                    <a:pt x="42" y="0"/>
                  </a:cubicBezTo>
                  <a:cubicBezTo>
                    <a:pt x="42" y="0"/>
                    <a:pt x="42" y="0"/>
                    <a:pt x="42" y="0"/>
                  </a:cubicBezTo>
                </a:path>
              </a:pathLst>
            </a:custGeom>
            <a:solidFill>
              <a:schemeClr val="accent4">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69" name="Freeform 2370"/>
            <p:cNvSpPr>
              <a:spLocks/>
            </p:cNvSpPr>
            <p:nvPr/>
          </p:nvSpPr>
          <p:spPr bwMode="auto">
            <a:xfrm>
              <a:off x="2201" y="2228"/>
              <a:ext cx="578" cy="485"/>
            </a:xfrm>
            <a:custGeom>
              <a:avLst/>
              <a:gdLst>
                <a:gd name="T0" fmla="*/ 0 w 87"/>
                <a:gd name="T1" fmla="*/ 100 h 73"/>
                <a:gd name="T2" fmla="*/ 53 w 87"/>
                <a:gd name="T3" fmla="*/ 100 h 73"/>
                <a:gd name="T4" fmla="*/ 53 w 87"/>
                <a:gd name="T5" fmla="*/ 53 h 73"/>
                <a:gd name="T6" fmla="*/ 153 w 87"/>
                <a:gd name="T7" fmla="*/ 53 h 73"/>
                <a:gd name="T8" fmla="*/ 166 w 87"/>
                <a:gd name="T9" fmla="*/ 47 h 73"/>
                <a:gd name="T10" fmla="*/ 199 w 87"/>
                <a:gd name="T11" fmla="*/ 47 h 73"/>
                <a:gd name="T12" fmla="*/ 206 w 87"/>
                <a:gd name="T13" fmla="*/ 7 h 73"/>
                <a:gd name="T14" fmla="*/ 226 w 87"/>
                <a:gd name="T15" fmla="*/ 7 h 73"/>
                <a:gd name="T16" fmla="*/ 239 w 87"/>
                <a:gd name="T17" fmla="*/ 20 h 73"/>
                <a:gd name="T18" fmla="*/ 233 w 87"/>
                <a:gd name="T19" fmla="*/ 33 h 73"/>
                <a:gd name="T20" fmla="*/ 233 w 87"/>
                <a:gd name="T21" fmla="*/ 47 h 73"/>
                <a:gd name="T22" fmla="*/ 292 w 87"/>
                <a:gd name="T23" fmla="*/ 60 h 73"/>
                <a:gd name="T24" fmla="*/ 359 w 87"/>
                <a:gd name="T25" fmla="*/ 100 h 73"/>
                <a:gd name="T26" fmla="*/ 372 w 87"/>
                <a:gd name="T27" fmla="*/ 113 h 73"/>
                <a:gd name="T28" fmla="*/ 379 w 87"/>
                <a:gd name="T29" fmla="*/ 140 h 73"/>
                <a:gd name="T30" fmla="*/ 412 w 87"/>
                <a:gd name="T31" fmla="*/ 146 h 73"/>
                <a:gd name="T32" fmla="*/ 425 w 87"/>
                <a:gd name="T33" fmla="*/ 173 h 73"/>
                <a:gd name="T34" fmla="*/ 438 w 87"/>
                <a:gd name="T35" fmla="*/ 173 h 73"/>
                <a:gd name="T36" fmla="*/ 438 w 87"/>
                <a:gd name="T37" fmla="*/ 173 h 73"/>
                <a:gd name="T38" fmla="*/ 445 w 87"/>
                <a:gd name="T39" fmla="*/ 186 h 73"/>
                <a:gd name="T40" fmla="*/ 465 w 87"/>
                <a:gd name="T41" fmla="*/ 206 h 73"/>
                <a:gd name="T42" fmla="*/ 472 w 87"/>
                <a:gd name="T43" fmla="*/ 206 h 73"/>
                <a:gd name="T44" fmla="*/ 485 w 87"/>
                <a:gd name="T45" fmla="*/ 219 h 73"/>
                <a:gd name="T46" fmla="*/ 505 w 87"/>
                <a:gd name="T47" fmla="*/ 226 h 73"/>
                <a:gd name="T48" fmla="*/ 525 w 87"/>
                <a:gd name="T49" fmla="*/ 213 h 73"/>
                <a:gd name="T50" fmla="*/ 538 w 87"/>
                <a:gd name="T51" fmla="*/ 226 h 73"/>
                <a:gd name="T52" fmla="*/ 565 w 87"/>
                <a:gd name="T53" fmla="*/ 206 h 73"/>
                <a:gd name="T54" fmla="*/ 565 w 87"/>
                <a:gd name="T55" fmla="*/ 326 h 73"/>
                <a:gd name="T56" fmla="*/ 558 w 87"/>
                <a:gd name="T57" fmla="*/ 485 h 73"/>
                <a:gd name="T58" fmla="*/ 246 w 87"/>
                <a:gd name="T59" fmla="*/ 478 h 73"/>
                <a:gd name="T60" fmla="*/ 239 w 87"/>
                <a:gd name="T61" fmla="*/ 452 h 73"/>
                <a:gd name="T62" fmla="*/ 233 w 87"/>
                <a:gd name="T63" fmla="*/ 452 h 73"/>
                <a:gd name="T64" fmla="*/ 219 w 87"/>
                <a:gd name="T65" fmla="*/ 419 h 73"/>
                <a:gd name="T66" fmla="*/ 239 w 87"/>
                <a:gd name="T67" fmla="*/ 385 h 73"/>
                <a:gd name="T68" fmla="*/ 246 w 87"/>
                <a:gd name="T69" fmla="*/ 372 h 73"/>
                <a:gd name="T70" fmla="*/ 239 w 87"/>
                <a:gd name="T71" fmla="*/ 365 h 73"/>
                <a:gd name="T72" fmla="*/ 219 w 87"/>
                <a:gd name="T73" fmla="*/ 345 h 73"/>
                <a:gd name="T74" fmla="*/ 213 w 87"/>
                <a:gd name="T75" fmla="*/ 345 h 73"/>
                <a:gd name="T76" fmla="*/ 166 w 87"/>
                <a:gd name="T77" fmla="*/ 352 h 73"/>
                <a:gd name="T78" fmla="*/ 159 w 87"/>
                <a:gd name="T79" fmla="*/ 306 h 73"/>
                <a:gd name="T80" fmla="*/ 133 w 87"/>
                <a:gd name="T81" fmla="*/ 299 h 73"/>
                <a:gd name="T82" fmla="*/ 140 w 87"/>
                <a:gd name="T83" fmla="*/ 279 h 73"/>
                <a:gd name="T84" fmla="*/ 133 w 87"/>
                <a:gd name="T85" fmla="*/ 266 h 73"/>
                <a:gd name="T86" fmla="*/ 126 w 87"/>
                <a:gd name="T87" fmla="*/ 246 h 73"/>
                <a:gd name="T88" fmla="*/ 126 w 87"/>
                <a:gd name="T89" fmla="*/ 246 h 73"/>
                <a:gd name="T90" fmla="*/ 113 w 87"/>
                <a:gd name="T91" fmla="*/ 239 h 73"/>
                <a:gd name="T92" fmla="*/ 106 w 87"/>
                <a:gd name="T93" fmla="*/ 239 h 73"/>
                <a:gd name="T94" fmla="*/ 93 w 87"/>
                <a:gd name="T95" fmla="*/ 219 h 73"/>
                <a:gd name="T96" fmla="*/ 80 w 87"/>
                <a:gd name="T97" fmla="*/ 206 h 73"/>
                <a:gd name="T98" fmla="*/ 73 w 87"/>
                <a:gd name="T99" fmla="*/ 179 h 73"/>
                <a:gd name="T100" fmla="*/ 60 w 87"/>
                <a:gd name="T101" fmla="*/ 146 h 73"/>
                <a:gd name="T102" fmla="*/ 60 w 87"/>
                <a:gd name="T103" fmla="*/ 146 h 73"/>
                <a:gd name="T104" fmla="*/ 47 w 87"/>
                <a:gd name="T105" fmla="*/ 159 h 73"/>
                <a:gd name="T106" fmla="*/ 7 w 87"/>
                <a:gd name="T107" fmla="*/ 140 h 73"/>
                <a:gd name="T108" fmla="*/ 27 w 87"/>
                <a:gd name="T109" fmla="*/ 113 h 73"/>
                <a:gd name="T110" fmla="*/ 7 w 87"/>
                <a:gd name="T111" fmla="*/ 100 h 73"/>
                <a:gd name="T112" fmla="*/ 0 w 87"/>
                <a:gd name="T113" fmla="*/ 100 h 73"/>
                <a:gd name="T114" fmla="*/ 0 w 87"/>
                <a:gd name="T115" fmla="*/ 100 h 73"/>
                <a:gd name="T116" fmla="*/ 0 w 87"/>
                <a:gd name="T117" fmla="*/ 100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73"/>
                <a:gd name="T179" fmla="*/ 87 w 87"/>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73">
                  <a:moveTo>
                    <a:pt x="0" y="15"/>
                  </a:moveTo>
                  <a:cubicBezTo>
                    <a:pt x="3" y="15"/>
                    <a:pt x="5" y="15"/>
                    <a:pt x="8" y="15"/>
                  </a:cubicBezTo>
                  <a:cubicBezTo>
                    <a:pt x="8" y="15"/>
                    <a:pt x="8" y="9"/>
                    <a:pt x="8" y="8"/>
                  </a:cubicBezTo>
                  <a:cubicBezTo>
                    <a:pt x="13" y="8"/>
                    <a:pt x="18" y="8"/>
                    <a:pt x="23" y="8"/>
                  </a:cubicBezTo>
                  <a:cubicBezTo>
                    <a:pt x="23" y="8"/>
                    <a:pt x="24" y="7"/>
                    <a:pt x="25" y="7"/>
                  </a:cubicBezTo>
                  <a:cubicBezTo>
                    <a:pt x="27" y="7"/>
                    <a:pt x="29" y="7"/>
                    <a:pt x="30" y="7"/>
                  </a:cubicBezTo>
                  <a:cubicBezTo>
                    <a:pt x="32" y="7"/>
                    <a:pt x="31" y="2"/>
                    <a:pt x="31" y="1"/>
                  </a:cubicBezTo>
                  <a:cubicBezTo>
                    <a:pt x="32" y="1"/>
                    <a:pt x="33" y="1"/>
                    <a:pt x="34" y="1"/>
                  </a:cubicBezTo>
                  <a:cubicBezTo>
                    <a:pt x="37" y="0"/>
                    <a:pt x="36" y="2"/>
                    <a:pt x="36" y="3"/>
                  </a:cubicBezTo>
                  <a:cubicBezTo>
                    <a:pt x="36" y="4"/>
                    <a:pt x="37" y="4"/>
                    <a:pt x="35" y="5"/>
                  </a:cubicBezTo>
                  <a:cubicBezTo>
                    <a:pt x="34" y="5"/>
                    <a:pt x="34" y="6"/>
                    <a:pt x="35" y="7"/>
                  </a:cubicBezTo>
                  <a:cubicBezTo>
                    <a:pt x="37" y="9"/>
                    <a:pt x="41" y="7"/>
                    <a:pt x="44" y="9"/>
                  </a:cubicBezTo>
                  <a:cubicBezTo>
                    <a:pt x="47" y="9"/>
                    <a:pt x="51" y="18"/>
                    <a:pt x="54" y="15"/>
                  </a:cubicBezTo>
                  <a:cubicBezTo>
                    <a:pt x="54" y="16"/>
                    <a:pt x="55" y="16"/>
                    <a:pt x="56" y="17"/>
                  </a:cubicBezTo>
                  <a:cubicBezTo>
                    <a:pt x="56" y="19"/>
                    <a:pt x="55" y="20"/>
                    <a:pt x="57" y="21"/>
                  </a:cubicBezTo>
                  <a:cubicBezTo>
                    <a:pt x="60" y="20"/>
                    <a:pt x="60" y="23"/>
                    <a:pt x="62" y="22"/>
                  </a:cubicBezTo>
                  <a:cubicBezTo>
                    <a:pt x="62" y="24"/>
                    <a:pt x="62" y="25"/>
                    <a:pt x="64" y="26"/>
                  </a:cubicBezTo>
                  <a:cubicBezTo>
                    <a:pt x="64" y="26"/>
                    <a:pt x="65" y="26"/>
                    <a:pt x="66" y="26"/>
                  </a:cubicBezTo>
                  <a:cubicBezTo>
                    <a:pt x="66" y="26"/>
                    <a:pt x="66" y="26"/>
                    <a:pt x="66" y="26"/>
                  </a:cubicBezTo>
                  <a:cubicBezTo>
                    <a:pt x="68" y="26"/>
                    <a:pt x="68" y="27"/>
                    <a:pt x="67" y="28"/>
                  </a:cubicBezTo>
                  <a:cubicBezTo>
                    <a:pt x="67" y="29"/>
                    <a:pt x="69" y="30"/>
                    <a:pt x="70" y="31"/>
                  </a:cubicBezTo>
                  <a:cubicBezTo>
                    <a:pt x="70" y="31"/>
                    <a:pt x="71" y="31"/>
                    <a:pt x="71" y="31"/>
                  </a:cubicBezTo>
                  <a:cubicBezTo>
                    <a:pt x="72" y="31"/>
                    <a:pt x="72" y="33"/>
                    <a:pt x="73" y="33"/>
                  </a:cubicBezTo>
                  <a:cubicBezTo>
                    <a:pt x="74" y="34"/>
                    <a:pt x="75" y="33"/>
                    <a:pt x="76" y="34"/>
                  </a:cubicBezTo>
                  <a:cubicBezTo>
                    <a:pt x="76" y="34"/>
                    <a:pt x="79" y="32"/>
                    <a:pt x="79" y="32"/>
                  </a:cubicBezTo>
                  <a:cubicBezTo>
                    <a:pt x="80" y="32"/>
                    <a:pt x="80" y="34"/>
                    <a:pt x="81" y="34"/>
                  </a:cubicBezTo>
                  <a:cubicBezTo>
                    <a:pt x="82" y="34"/>
                    <a:pt x="84" y="32"/>
                    <a:pt x="85" y="31"/>
                  </a:cubicBezTo>
                  <a:cubicBezTo>
                    <a:pt x="85" y="34"/>
                    <a:pt x="87" y="47"/>
                    <a:pt x="85" y="49"/>
                  </a:cubicBezTo>
                  <a:cubicBezTo>
                    <a:pt x="85" y="57"/>
                    <a:pt x="85" y="65"/>
                    <a:pt x="84" y="73"/>
                  </a:cubicBezTo>
                  <a:cubicBezTo>
                    <a:pt x="69" y="72"/>
                    <a:pt x="53" y="72"/>
                    <a:pt x="37" y="72"/>
                  </a:cubicBezTo>
                  <a:cubicBezTo>
                    <a:pt x="37" y="71"/>
                    <a:pt x="35" y="69"/>
                    <a:pt x="36" y="68"/>
                  </a:cubicBezTo>
                  <a:cubicBezTo>
                    <a:pt x="36" y="68"/>
                    <a:pt x="35" y="68"/>
                    <a:pt x="35" y="68"/>
                  </a:cubicBezTo>
                  <a:cubicBezTo>
                    <a:pt x="33" y="66"/>
                    <a:pt x="33" y="66"/>
                    <a:pt x="33" y="63"/>
                  </a:cubicBezTo>
                  <a:cubicBezTo>
                    <a:pt x="34" y="61"/>
                    <a:pt x="37" y="60"/>
                    <a:pt x="36" y="58"/>
                  </a:cubicBezTo>
                  <a:cubicBezTo>
                    <a:pt x="36" y="58"/>
                    <a:pt x="37" y="56"/>
                    <a:pt x="37" y="56"/>
                  </a:cubicBezTo>
                  <a:cubicBezTo>
                    <a:pt x="37" y="55"/>
                    <a:pt x="36" y="55"/>
                    <a:pt x="36" y="55"/>
                  </a:cubicBezTo>
                  <a:cubicBezTo>
                    <a:pt x="35" y="54"/>
                    <a:pt x="33" y="53"/>
                    <a:pt x="33" y="52"/>
                  </a:cubicBezTo>
                  <a:cubicBezTo>
                    <a:pt x="33" y="52"/>
                    <a:pt x="32" y="52"/>
                    <a:pt x="32" y="52"/>
                  </a:cubicBezTo>
                  <a:cubicBezTo>
                    <a:pt x="30" y="52"/>
                    <a:pt x="28" y="56"/>
                    <a:pt x="25" y="53"/>
                  </a:cubicBezTo>
                  <a:cubicBezTo>
                    <a:pt x="24" y="51"/>
                    <a:pt x="26" y="48"/>
                    <a:pt x="24" y="46"/>
                  </a:cubicBezTo>
                  <a:cubicBezTo>
                    <a:pt x="23" y="46"/>
                    <a:pt x="21" y="46"/>
                    <a:pt x="20" y="45"/>
                  </a:cubicBezTo>
                  <a:cubicBezTo>
                    <a:pt x="19" y="44"/>
                    <a:pt x="21" y="44"/>
                    <a:pt x="21" y="42"/>
                  </a:cubicBezTo>
                  <a:cubicBezTo>
                    <a:pt x="21" y="42"/>
                    <a:pt x="20" y="41"/>
                    <a:pt x="20" y="40"/>
                  </a:cubicBezTo>
                  <a:cubicBezTo>
                    <a:pt x="20" y="39"/>
                    <a:pt x="21" y="37"/>
                    <a:pt x="19" y="37"/>
                  </a:cubicBezTo>
                  <a:cubicBezTo>
                    <a:pt x="19" y="37"/>
                    <a:pt x="19" y="37"/>
                    <a:pt x="19" y="37"/>
                  </a:cubicBezTo>
                  <a:cubicBezTo>
                    <a:pt x="18" y="37"/>
                    <a:pt x="18" y="37"/>
                    <a:pt x="17" y="36"/>
                  </a:cubicBezTo>
                  <a:cubicBezTo>
                    <a:pt x="17" y="36"/>
                    <a:pt x="16" y="36"/>
                    <a:pt x="16" y="36"/>
                  </a:cubicBezTo>
                  <a:cubicBezTo>
                    <a:pt x="15" y="36"/>
                    <a:pt x="16" y="33"/>
                    <a:pt x="14" y="33"/>
                  </a:cubicBezTo>
                  <a:cubicBezTo>
                    <a:pt x="14" y="33"/>
                    <a:pt x="13" y="32"/>
                    <a:pt x="12" y="31"/>
                  </a:cubicBezTo>
                  <a:cubicBezTo>
                    <a:pt x="14" y="29"/>
                    <a:pt x="12" y="28"/>
                    <a:pt x="11" y="27"/>
                  </a:cubicBezTo>
                  <a:cubicBezTo>
                    <a:pt x="10" y="27"/>
                    <a:pt x="9" y="22"/>
                    <a:pt x="9" y="22"/>
                  </a:cubicBezTo>
                  <a:cubicBezTo>
                    <a:pt x="9" y="22"/>
                    <a:pt x="9" y="22"/>
                    <a:pt x="9" y="22"/>
                  </a:cubicBezTo>
                  <a:cubicBezTo>
                    <a:pt x="9" y="23"/>
                    <a:pt x="8" y="24"/>
                    <a:pt x="7" y="24"/>
                  </a:cubicBezTo>
                  <a:cubicBezTo>
                    <a:pt x="5" y="23"/>
                    <a:pt x="2" y="23"/>
                    <a:pt x="1" y="21"/>
                  </a:cubicBezTo>
                  <a:cubicBezTo>
                    <a:pt x="1" y="19"/>
                    <a:pt x="3" y="18"/>
                    <a:pt x="4" y="17"/>
                  </a:cubicBezTo>
                  <a:cubicBezTo>
                    <a:pt x="3" y="16"/>
                    <a:pt x="2" y="15"/>
                    <a:pt x="1" y="15"/>
                  </a:cubicBezTo>
                  <a:cubicBezTo>
                    <a:pt x="1" y="15"/>
                    <a:pt x="1" y="15"/>
                    <a:pt x="0" y="15"/>
                  </a:cubicBezTo>
                  <a:cubicBezTo>
                    <a:pt x="0" y="15"/>
                    <a:pt x="0" y="15"/>
                    <a:pt x="0" y="15"/>
                  </a:cubicBezTo>
                  <a:cubicBezTo>
                    <a:pt x="0" y="15"/>
                    <a:pt x="0" y="15"/>
                    <a:pt x="0" y="15"/>
                  </a:cubicBezTo>
                </a:path>
              </a:pathLst>
            </a:custGeom>
            <a:solidFill>
              <a:schemeClr val="accent1"/>
            </a:solidFill>
            <a:ln w="9525">
              <a:solidFill>
                <a:schemeClr val="bg1"/>
              </a:solidFill>
              <a:round/>
              <a:headEnd/>
              <a:tailEnd/>
            </a:ln>
          </p:spPr>
          <p:txBody>
            <a:bodyPr/>
            <a:lstStyle/>
            <a:p>
              <a:endParaRPr lang="de-DE"/>
            </a:p>
          </p:txBody>
        </p:sp>
        <p:sp>
          <p:nvSpPr>
            <p:cNvPr id="170" name="Freeform 2371"/>
            <p:cNvSpPr>
              <a:spLocks/>
            </p:cNvSpPr>
            <p:nvPr/>
          </p:nvSpPr>
          <p:spPr bwMode="auto">
            <a:xfrm>
              <a:off x="4420" y="2354"/>
              <a:ext cx="592" cy="579"/>
            </a:xfrm>
            <a:custGeom>
              <a:avLst/>
              <a:gdLst>
                <a:gd name="T0" fmla="*/ 47 w 89"/>
                <a:gd name="T1" fmla="*/ 7 h 87"/>
                <a:gd name="T2" fmla="*/ 47 w 89"/>
                <a:gd name="T3" fmla="*/ 0 h 87"/>
                <a:gd name="T4" fmla="*/ 106 w 89"/>
                <a:gd name="T5" fmla="*/ 0 h 87"/>
                <a:gd name="T6" fmla="*/ 140 w 89"/>
                <a:gd name="T7" fmla="*/ 0 h 87"/>
                <a:gd name="T8" fmla="*/ 146 w 89"/>
                <a:gd name="T9" fmla="*/ 13 h 87"/>
                <a:gd name="T10" fmla="*/ 173 w 89"/>
                <a:gd name="T11" fmla="*/ 13 h 87"/>
                <a:gd name="T12" fmla="*/ 233 w 89"/>
                <a:gd name="T13" fmla="*/ 13 h 87"/>
                <a:gd name="T14" fmla="*/ 233 w 89"/>
                <a:gd name="T15" fmla="*/ 60 h 87"/>
                <a:gd name="T16" fmla="*/ 253 w 89"/>
                <a:gd name="T17" fmla="*/ 106 h 87"/>
                <a:gd name="T18" fmla="*/ 266 w 89"/>
                <a:gd name="T19" fmla="*/ 106 h 87"/>
                <a:gd name="T20" fmla="*/ 286 w 89"/>
                <a:gd name="T21" fmla="*/ 140 h 87"/>
                <a:gd name="T22" fmla="*/ 293 w 89"/>
                <a:gd name="T23" fmla="*/ 140 h 87"/>
                <a:gd name="T24" fmla="*/ 306 w 89"/>
                <a:gd name="T25" fmla="*/ 153 h 87"/>
                <a:gd name="T26" fmla="*/ 313 w 89"/>
                <a:gd name="T27" fmla="*/ 153 h 87"/>
                <a:gd name="T28" fmla="*/ 319 w 89"/>
                <a:gd name="T29" fmla="*/ 153 h 87"/>
                <a:gd name="T30" fmla="*/ 319 w 89"/>
                <a:gd name="T31" fmla="*/ 153 h 87"/>
                <a:gd name="T32" fmla="*/ 339 w 89"/>
                <a:gd name="T33" fmla="*/ 153 h 87"/>
                <a:gd name="T34" fmla="*/ 372 w 89"/>
                <a:gd name="T35" fmla="*/ 153 h 87"/>
                <a:gd name="T36" fmla="*/ 379 w 89"/>
                <a:gd name="T37" fmla="*/ 153 h 87"/>
                <a:gd name="T38" fmla="*/ 386 w 89"/>
                <a:gd name="T39" fmla="*/ 173 h 87"/>
                <a:gd name="T40" fmla="*/ 399 w 89"/>
                <a:gd name="T41" fmla="*/ 173 h 87"/>
                <a:gd name="T42" fmla="*/ 406 w 89"/>
                <a:gd name="T43" fmla="*/ 173 h 87"/>
                <a:gd name="T44" fmla="*/ 432 w 89"/>
                <a:gd name="T45" fmla="*/ 173 h 87"/>
                <a:gd name="T46" fmla="*/ 439 w 89"/>
                <a:gd name="T47" fmla="*/ 173 h 87"/>
                <a:gd name="T48" fmla="*/ 492 w 89"/>
                <a:gd name="T49" fmla="*/ 153 h 87"/>
                <a:gd name="T50" fmla="*/ 545 w 89"/>
                <a:gd name="T51" fmla="*/ 153 h 87"/>
                <a:gd name="T52" fmla="*/ 545 w 89"/>
                <a:gd name="T53" fmla="*/ 133 h 87"/>
                <a:gd name="T54" fmla="*/ 572 w 89"/>
                <a:gd name="T55" fmla="*/ 133 h 87"/>
                <a:gd name="T56" fmla="*/ 592 w 89"/>
                <a:gd name="T57" fmla="*/ 133 h 87"/>
                <a:gd name="T58" fmla="*/ 592 w 89"/>
                <a:gd name="T59" fmla="*/ 200 h 87"/>
                <a:gd name="T60" fmla="*/ 525 w 89"/>
                <a:gd name="T61" fmla="*/ 200 h 87"/>
                <a:gd name="T62" fmla="*/ 525 w 89"/>
                <a:gd name="T63" fmla="*/ 293 h 87"/>
                <a:gd name="T64" fmla="*/ 532 w 89"/>
                <a:gd name="T65" fmla="*/ 293 h 87"/>
                <a:gd name="T66" fmla="*/ 532 w 89"/>
                <a:gd name="T67" fmla="*/ 386 h 87"/>
                <a:gd name="T68" fmla="*/ 506 w 89"/>
                <a:gd name="T69" fmla="*/ 386 h 87"/>
                <a:gd name="T70" fmla="*/ 512 w 89"/>
                <a:gd name="T71" fmla="*/ 572 h 87"/>
                <a:gd name="T72" fmla="*/ 406 w 89"/>
                <a:gd name="T73" fmla="*/ 572 h 87"/>
                <a:gd name="T74" fmla="*/ 233 w 89"/>
                <a:gd name="T75" fmla="*/ 572 h 87"/>
                <a:gd name="T76" fmla="*/ 33 w 89"/>
                <a:gd name="T77" fmla="*/ 572 h 87"/>
                <a:gd name="T78" fmla="*/ 27 w 89"/>
                <a:gd name="T79" fmla="*/ 572 h 87"/>
                <a:gd name="T80" fmla="*/ 0 w 89"/>
                <a:gd name="T81" fmla="*/ 572 h 87"/>
                <a:gd name="T82" fmla="*/ 0 w 89"/>
                <a:gd name="T83" fmla="*/ 386 h 87"/>
                <a:gd name="T84" fmla="*/ 20 w 89"/>
                <a:gd name="T85" fmla="*/ 386 h 87"/>
                <a:gd name="T86" fmla="*/ 13 w 89"/>
                <a:gd name="T87" fmla="*/ 200 h 87"/>
                <a:gd name="T88" fmla="*/ 33 w 89"/>
                <a:gd name="T89" fmla="*/ 200 h 87"/>
                <a:gd name="T90" fmla="*/ 27 w 89"/>
                <a:gd name="T91" fmla="*/ 13 h 87"/>
                <a:gd name="T92" fmla="*/ 47 w 89"/>
                <a:gd name="T93" fmla="*/ 7 h 87"/>
                <a:gd name="T94" fmla="*/ 47 w 89"/>
                <a:gd name="T95" fmla="*/ 7 h 87"/>
                <a:gd name="T96" fmla="*/ 47 w 89"/>
                <a:gd name="T97" fmla="*/ 7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87"/>
                <a:gd name="T149" fmla="*/ 89 w 89"/>
                <a:gd name="T150" fmla="*/ 87 h 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87">
                  <a:moveTo>
                    <a:pt x="7" y="1"/>
                  </a:moveTo>
                  <a:cubicBezTo>
                    <a:pt x="7" y="1"/>
                    <a:pt x="7" y="0"/>
                    <a:pt x="7" y="0"/>
                  </a:cubicBezTo>
                  <a:cubicBezTo>
                    <a:pt x="10" y="0"/>
                    <a:pt x="13" y="0"/>
                    <a:pt x="16" y="0"/>
                  </a:cubicBezTo>
                  <a:cubicBezTo>
                    <a:pt x="17" y="0"/>
                    <a:pt x="19" y="0"/>
                    <a:pt x="21" y="0"/>
                  </a:cubicBezTo>
                  <a:cubicBezTo>
                    <a:pt x="22" y="0"/>
                    <a:pt x="23" y="1"/>
                    <a:pt x="22" y="2"/>
                  </a:cubicBezTo>
                  <a:cubicBezTo>
                    <a:pt x="24" y="2"/>
                    <a:pt x="25" y="2"/>
                    <a:pt x="26" y="2"/>
                  </a:cubicBezTo>
                  <a:cubicBezTo>
                    <a:pt x="29" y="2"/>
                    <a:pt x="32" y="2"/>
                    <a:pt x="35" y="2"/>
                  </a:cubicBezTo>
                  <a:cubicBezTo>
                    <a:pt x="35" y="2"/>
                    <a:pt x="35" y="8"/>
                    <a:pt x="35" y="9"/>
                  </a:cubicBezTo>
                  <a:cubicBezTo>
                    <a:pt x="39" y="8"/>
                    <a:pt x="38" y="14"/>
                    <a:pt x="38" y="16"/>
                  </a:cubicBezTo>
                  <a:cubicBezTo>
                    <a:pt x="39" y="16"/>
                    <a:pt x="40" y="16"/>
                    <a:pt x="40" y="16"/>
                  </a:cubicBezTo>
                  <a:cubicBezTo>
                    <a:pt x="44" y="16"/>
                    <a:pt x="43" y="18"/>
                    <a:pt x="43" y="21"/>
                  </a:cubicBezTo>
                  <a:cubicBezTo>
                    <a:pt x="43" y="21"/>
                    <a:pt x="44" y="21"/>
                    <a:pt x="44" y="21"/>
                  </a:cubicBezTo>
                  <a:cubicBezTo>
                    <a:pt x="46" y="21"/>
                    <a:pt x="46" y="22"/>
                    <a:pt x="46" y="23"/>
                  </a:cubicBezTo>
                  <a:cubicBezTo>
                    <a:pt x="46" y="23"/>
                    <a:pt x="46" y="23"/>
                    <a:pt x="47" y="23"/>
                  </a:cubicBezTo>
                  <a:cubicBezTo>
                    <a:pt x="47" y="23"/>
                    <a:pt x="48" y="23"/>
                    <a:pt x="48" y="23"/>
                  </a:cubicBezTo>
                  <a:cubicBezTo>
                    <a:pt x="48" y="23"/>
                    <a:pt x="48" y="23"/>
                    <a:pt x="48" y="23"/>
                  </a:cubicBezTo>
                  <a:cubicBezTo>
                    <a:pt x="49" y="23"/>
                    <a:pt x="50" y="23"/>
                    <a:pt x="51" y="23"/>
                  </a:cubicBezTo>
                  <a:cubicBezTo>
                    <a:pt x="52" y="23"/>
                    <a:pt x="54" y="23"/>
                    <a:pt x="56" y="23"/>
                  </a:cubicBezTo>
                  <a:cubicBezTo>
                    <a:pt x="56" y="23"/>
                    <a:pt x="57" y="23"/>
                    <a:pt x="57" y="23"/>
                  </a:cubicBezTo>
                  <a:cubicBezTo>
                    <a:pt x="59" y="23"/>
                    <a:pt x="59" y="24"/>
                    <a:pt x="58" y="26"/>
                  </a:cubicBezTo>
                  <a:cubicBezTo>
                    <a:pt x="59" y="26"/>
                    <a:pt x="59" y="26"/>
                    <a:pt x="60" y="26"/>
                  </a:cubicBezTo>
                  <a:cubicBezTo>
                    <a:pt x="60" y="26"/>
                    <a:pt x="60" y="26"/>
                    <a:pt x="61" y="26"/>
                  </a:cubicBezTo>
                  <a:cubicBezTo>
                    <a:pt x="62" y="26"/>
                    <a:pt x="63" y="26"/>
                    <a:pt x="65" y="26"/>
                  </a:cubicBezTo>
                  <a:cubicBezTo>
                    <a:pt x="65" y="26"/>
                    <a:pt x="66" y="26"/>
                    <a:pt x="66" y="26"/>
                  </a:cubicBezTo>
                  <a:cubicBezTo>
                    <a:pt x="69" y="26"/>
                    <a:pt x="75" y="27"/>
                    <a:pt x="74" y="23"/>
                  </a:cubicBezTo>
                  <a:cubicBezTo>
                    <a:pt x="77" y="23"/>
                    <a:pt x="79" y="23"/>
                    <a:pt x="82" y="23"/>
                  </a:cubicBezTo>
                  <a:cubicBezTo>
                    <a:pt x="82" y="22"/>
                    <a:pt x="82" y="21"/>
                    <a:pt x="82" y="20"/>
                  </a:cubicBezTo>
                  <a:cubicBezTo>
                    <a:pt x="83" y="20"/>
                    <a:pt x="84" y="20"/>
                    <a:pt x="86" y="20"/>
                  </a:cubicBezTo>
                  <a:cubicBezTo>
                    <a:pt x="87" y="20"/>
                    <a:pt x="88" y="20"/>
                    <a:pt x="89" y="20"/>
                  </a:cubicBezTo>
                  <a:cubicBezTo>
                    <a:pt x="89" y="23"/>
                    <a:pt x="89" y="27"/>
                    <a:pt x="89" y="30"/>
                  </a:cubicBezTo>
                  <a:cubicBezTo>
                    <a:pt x="86" y="30"/>
                    <a:pt x="82" y="30"/>
                    <a:pt x="79" y="30"/>
                  </a:cubicBezTo>
                  <a:cubicBezTo>
                    <a:pt x="79" y="35"/>
                    <a:pt x="79" y="39"/>
                    <a:pt x="79" y="44"/>
                  </a:cubicBezTo>
                  <a:cubicBezTo>
                    <a:pt x="79" y="44"/>
                    <a:pt x="80" y="44"/>
                    <a:pt x="80" y="44"/>
                  </a:cubicBezTo>
                  <a:cubicBezTo>
                    <a:pt x="80" y="49"/>
                    <a:pt x="80" y="53"/>
                    <a:pt x="80" y="58"/>
                  </a:cubicBezTo>
                  <a:cubicBezTo>
                    <a:pt x="79" y="58"/>
                    <a:pt x="78" y="58"/>
                    <a:pt x="76" y="58"/>
                  </a:cubicBezTo>
                  <a:cubicBezTo>
                    <a:pt x="76" y="67"/>
                    <a:pt x="77" y="77"/>
                    <a:pt x="77" y="86"/>
                  </a:cubicBezTo>
                  <a:cubicBezTo>
                    <a:pt x="72" y="86"/>
                    <a:pt x="66" y="86"/>
                    <a:pt x="61" y="86"/>
                  </a:cubicBezTo>
                  <a:cubicBezTo>
                    <a:pt x="52" y="87"/>
                    <a:pt x="43" y="86"/>
                    <a:pt x="35" y="86"/>
                  </a:cubicBezTo>
                  <a:cubicBezTo>
                    <a:pt x="25" y="86"/>
                    <a:pt x="15" y="86"/>
                    <a:pt x="5" y="86"/>
                  </a:cubicBezTo>
                  <a:cubicBezTo>
                    <a:pt x="5" y="86"/>
                    <a:pt x="4" y="86"/>
                    <a:pt x="4" y="86"/>
                  </a:cubicBezTo>
                  <a:cubicBezTo>
                    <a:pt x="3" y="86"/>
                    <a:pt x="1" y="86"/>
                    <a:pt x="0" y="86"/>
                  </a:cubicBezTo>
                  <a:cubicBezTo>
                    <a:pt x="0" y="76"/>
                    <a:pt x="0" y="67"/>
                    <a:pt x="0" y="58"/>
                  </a:cubicBezTo>
                  <a:cubicBezTo>
                    <a:pt x="1" y="58"/>
                    <a:pt x="2" y="58"/>
                    <a:pt x="3" y="58"/>
                  </a:cubicBezTo>
                  <a:cubicBezTo>
                    <a:pt x="3" y="49"/>
                    <a:pt x="3" y="39"/>
                    <a:pt x="2" y="30"/>
                  </a:cubicBezTo>
                  <a:cubicBezTo>
                    <a:pt x="3" y="30"/>
                    <a:pt x="4" y="30"/>
                    <a:pt x="5" y="30"/>
                  </a:cubicBezTo>
                  <a:cubicBezTo>
                    <a:pt x="4" y="21"/>
                    <a:pt x="5" y="12"/>
                    <a:pt x="4" y="2"/>
                  </a:cubicBezTo>
                  <a:cubicBezTo>
                    <a:pt x="6" y="3"/>
                    <a:pt x="7" y="3"/>
                    <a:pt x="7" y="1"/>
                  </a:cubicBezTo>
                  <a:cubicBezTo>
                    <a:pt x="7" y="1"/>
                    <a:pt x="7" y="1"/>
                    <a:pt x="7" y="1"/>
                  </a:cubicBezTo>
                  <a:cubicBezTo>
                    <a:pt x="7" y="1"/>
                    <a:pt x="7" y="1"/>
                    <a:pt x="7" y="1"/>
                  </a:cubicBezTo>
                </a:path>
              </a:pathLst>
            </a:custGeom>
            <a:solidFill>
              <a:schemeClr val="accent1"/>
            </a:solidFill>
            <a:ln w="9525">
              <a:solidFill>
                <a:schemeClr val="bg1"/>
              </a:solidFill>
              <a:round/>
              <a:headEnd/>
              <a:tailEnd/>
            </a:ln>
          </p:spPr>
          <p:txBody>
            <a:bodyPr/>
            <a:lstStyle/>
            <a:p>
              <a:endParaRPr lang="de-DE"/>
            </a:p>
          </p:txBody>
        </p:sp>
        <p:sp>
          <p:nvSpPr>
            <p:cNvPr id="171" name="Freeform 2372"/>
            <p:cNvSpPr>
              <a:spLocks/>
            </p:cNvSpPr>
            <p:nvPr/>
          </p:nvSpPr>
          <p:spPr bwMode="auto">
            <a:xfrm>
              <a:off x="3729" y="2348"/>
              <a:ext cx="738" cy="897"/>
            </a:xfrm>
            <a:custGeom>
              <a:avLst/>
              <a:gdLst>
                <a:gd name="T0" fmla="*/ 738 w 111"/>
                <a:gd name="T1" fmla="*/ 13 h 135"/>
                <a:gd name="T2" fmla="*/ 718 w 111"/>
                <a:gd name="T3" fmla="*/ 20 h 135"/>
                <a:gd name="T4" fmla="*/ 725 w 111"/>
                <a:gd name="T5" fmla="*/ 206 h 135"/>
                <a:gd name="T6" fmla="*/ 705 w 111"/>
                <a:gd name="T7" fmla="*/ 206 h 135"/>
                <a:gd name="T8" fmla="*/ 711 w 111"/>
                <a:gd name="T9" fmla="*/ 392 h 135"/>
                <a:gd name="T10" fmla="*/ 691 w 111"/>
                <a:gd name="T11" fmla="*/ 392 h 135"/>
                <a:gd name="T12" fmla="*/ 691 w 111"/>
                <a:gd name="T13" fmla="*/ 578 h 135"/>
                <a:gd name="T14" fmla="*/ 672 w 111"/>
                <a:gd name="T15" fmla="*/ 571 h 135"/>
                <a:gd name="T16" fmla="*/ 678 w 111"/>
                <a:gd name="T17" fmla="*/ 811 h 135"/>
                <a:gd name="T18" fmla="*/ 658 w 111"/>
                <a:gd name="T19" fmla="*/ 811 h 135"/>
                <a:gd name="T20" fmla="*/ 658 w 111"/>
                <a:gd name="T21" fmla="*/ 897 h 135"/>
                <a:gd name="T22" fmla="*/ 512 w 111"/>
                <a:gd name="T23" fmla="*/ 897 h 135"/>
                <a:gd name="T24" fmla="*/ 472 w 111"/>
                <a:gd name="T25" fmla="*/ 897 h 135"/>
                <a:gd name="T26" fmla="*/ 459 w 111"/>
                <a:gd name="T27" fmla="*/ 877 h 135"/>
                <a:gd name="T28" fmla="*/ 459 w 111"/>
                <a:gd name="T29" fmla="*/ 811 h 135"/>
                <a:gd name="T30" fmla="*/ 479 w 111"/>
                <a:gd name="T31" fmla="*/ 811 h 135"/>
                <a:gd name="T32" fmla="*/ 472 w 111"/>
                <a:gd name="T33" fmla="*/ 638 h 135"/>
                <a:gd name="T34" fmla="*/ 412 w 111"/>
                <a:gd name="T35" fmla="*/ 631 h 135"/>
                <a:gd name="T36" fmla="*/ 399 w 111"/>
                <a:gd name="T37" fmla="*/ 618 h 135"/>
                <a:gd name="T38" fmla="*/ 399 w 111"/>
                <a:gd name="T39" fmla="*/ 578 h 135"/>
                <a:gd name="T40" fmla="*/ 412 w 111"/>
                <a:gd name="T41" fmla="*/ 578 h 135"/>
                <a:gd name="T42" fmla="*/ 392 w 111"/>
                <a:gd name="T43" fmla="*/ 551 h 135"/>
                <a:gd name="T44" fmla="*/ 392 w 111"/>
                <a:gd name="T45" fmla="*/ 392 h 135"/>
                <a:gd name="T46" fmla="*/ 359 w 111"/>
                <a:gd name="T47" fmla="*/ 392 h 135"/>
                <a:gd name="T48" fmla="*/ 359 w 111"/>
                <a:gd name="T49" fmla="*/ 346 h 135"/>
                <a:gd name="T50" fmla="*/ 359 w 111"/>
                <a:gd name="T51" fmla="*/ 312 h 135"/>
                <a:gd name="T52" fmla="*/ 352 w 111"/>
                <a:gd name="T53" fmla="*/ 299 h 135"/>
                <a:gd name="T54" fmla="*/ 352 w 111"/>
                <a:gd name="T55" fmla="*/ 252 h 135"/>
                <a:gd name="T56" fmla="*/ 306 w 111"/>
                <a:gd name="T57" fmla="*/ 252 h 135"/>
                <a:gd name="T58" fmla="*/ 293 w 111"/>
                <a:gd name="T59" fmla="*/ 219 h 135"/>
                <a:gd name="T60" fmla="*/ 253 w 111"/>
                <a:gd name="T61" fmla="*/ 206 h 135"/>
                <a:gd name="T62" fmla="*/ 193 w 111"/>
                <a:gd name="T63" fmla="*/ 206 h 135"/>
                <a:gd name="T64" fmla="*/ 60 w 111"/>
                <a:gd name="T65" fmla="*/ 206 h 135"/>
                <a:gd name="T66" fmla="*/ 40 w 111"/>
                <a:gd name="T67" fmla="*/ 199 h 135"/>
                <a:gd name="T68" fmla="*/ 27 w 111"/>
                <a:gd name="T69" fmla="*/ 146 h 135"/>
                <a:gd name="T70" fmla="*/ 33 w 111"/>
                <a:gd name="T71" fmla="*/ 140 h 135"/>
                <a:gd name="T72" fmla="*/ 27 w 111"/>
                <a:gd name="T73" fmla="*/ 133 h 135"/>
                <a:gd name="T74" fmla="*/ 40 w 111"/>
                <a:gd name="T75" fmla="*/ 113 h 135"/>
                <a:gd name="T76" fmla="*/ 27 w 111"/>
                <a:gd name="T77" fmla="*/ 86 h 135"/>
                <a:gd name="T78" fmla="*/ 33 w 111"/>
                <a:gd name="T79" fmla="*/ 80 h 135"/>
                <a:gd name="T80" fmla="*/ 27 w 111"/>
                <a:gd name="T81" fmla="*/ 80 h 135"/>
                <a:gd name="T82" fmla="*/ 27 w 111"/>
                <a:gd name="T83" fmla="*/ 60 h 135"/>
                <a:gd name="T84" fmla="*/ 27 w 111"/>
                <a:gd name="T85" fmla="*/ 60 h 135"/>
                <a:gd name="T86" fmla="*/ 20 w 111"/>
                <a:gd name="T87" fmla="*/ 47 h 135"/>
                <a:gd name="T88" fmla="*/ 27 w 111"/>
                <a:gd name="T89" fmla="*/ 40 h 135"/>
                <a:gd name="T90" fmla="*/ 20 w 111"/>
                <a:gd name="T91" fmla="*/ 40 h 135"/>
                <a:gd name="T92" fmla="*/ 20 w 111"/>
                <a:gd name="T93" fmla="*/ 40 h 135"/>
                <a:gd name="T94" fmla="*/ 27 w 111"/>
                <a:gd name="T95" fmla="*/ 40 h 135"/>
                <a:gd name="T96" fmla="*/ 13 w 111"/>
                <a:gd name="T97" fmla="*/ 27 h 135"/>
                <a:gd name="T98" fmla="*/ 7 w 111"/>
                <a:gd name="T99" fmla="*/ 13 h 135"/>
                <a:gd name="T100" fmla="*/ 0 w 111"/>
                <a:gd name="T101" fmla="*/ 13 h 135"/>
                <a:gd name="T102" fmla="*/ 0 w 111"/>
                <a:gd name="T103" fmla="*/ 13 h 135"/>
                <a:gd name="T104" fmla="*/ 80 w 111"/>
                <a:gd name="T105" fmla="*/ 13 h 135"/>
                <a:gd name="T106" fmla="*/ 173 w 111"/>
                <a:gd name="T107" fmla="*/ 13 h 135"/>
                <a:gd name="T108" fmla="*/ 173 w 111"/>
                <a:gd name="T109" fmla="*/ 7 h 135"/>
                <a:gd name="T110" fmla="*/ 186 w 111"/>
                <a:gd name="T111" fmla="*/ 7 h 135"/>
                <a:gd name="T112" fmla="*/ 193 w 111"/>
                <a:gd name="T113" fmla="*/ 7 h 135"/>
                <a:gd name="T114" fmla="*/ 386 w 111"/>
                <a:gd name="T115" fmla="*/ 7 h 135"/>
                <a:gd name="T116" fmla="*/ 392 w 111"/>
                <a:gd name="T117" fmla="*/ 7 h 135"/>
                <a:gd name="T118" fmla="*/ 479 w 111"/>
                <a:gd name="T119" fmla="*/ 13 h 135"/>
                <a:gd name="T120" fmla="*/ 738 w 111"/>
                <a:gd name="T121" fmla="*/ 13 h 135"/>
                <a:gd name="T122" fmla="*/ 738 w 111"/>
                <a:gd name="T123" fmla="*/ 13 h 135"/>
                <a:gd name="T124" fmla="*/ 738 w 111"/>
                <a:gd name="T125" fmla="*/ 13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
                <a:gd name="T190" fmla="*/ 0 h 135"/>
                <a:gd name="T191" fmla="*/ 111 w 111"/>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 h="135">
                  <a:moveTo>
                    <a:pt x="111" y="2"/>
                  </a:moveTo>
                  <a:cubicBezTo>
                    <a:pt x="111" y="4"/>
                    <a:pt x="110" y="4"/>
                    <a:pt x="108" y="3"/>
                  </a:cubicBezTo>
                  <a:cubicBezTo>
                    <a:pt x="109" y="13"/>
                    <a:pt x="108" y="22"/>
                    <a:pt x="109" y="31"/>
                  </a:cubicBezTo>
                  <a:cubicBezTo>
                    <a:pt x="108" y="31"/>
                    <a:pt x="107" y="31"/>
                    <a:pt x="106" y="31"/>
                  </a:cubicBezTo>
                  <a:cubicBezTo>
                    <a:pt x="107" y="40"/>
                    <a:pt x="107" y="50"/>
                    <a:pt x="107" y="59"/>
                  </a:cubicBezTo>
                  <a:cubicBezTo>
                    <a:pt x="106" y="59"/>
                    <a:pt x="105" y="59"/>
                    <a:pt x="104" y="59"/>
                  </a:cubicBezTo>
                  <a:cubicBezTo>
                    <a:pt x="104" y="68"/>
                    <a:pt x="104" y="77"/>
                    <a:pt x="104" y="87"/>
                  </a:cubicBezTo>
                  <a:cubicBezTo>
                    <a:pt x="103" y="86"/>
                    <a:pt x="102" y="87"/>
                    <a:pt x="101" y="86"/>
                  </a:cubicBezTo>
                  <a:cubicBezTo>
                    <a:pt x="102" y="98"/>
                    <a:pt x="102" y="110"/>
                    <a:pt x="102" y="122"/>
                  </a:cubicBezTo>
                  <a:cubicBezTo>
                    <a:pt x="101" y="122"/>
                    <a:pt x="100" y="122"/>
                    <a:pt x="99" y="122"/>
                  </a:cubicBezTo>
                  <a:cubicBezTo>
                    <a:pt x="99" y="126"/>
                    <a:pt x="99" y="131"/>
                    <a:pt x="99" y="135"/>
                  </a:cubicBezTo>
                  <a:cubicBezTo>
                    <a:pt x="92" y="135"/>
                    <a:pt x="84" y="135"/>
                    <a:pt x="77" y="135"/>
                  </a:cubicBezTo>
                  <a:cubicBezTo>
                    <a:pt x="75" y="135"/>
                    <a:pt x="73" y="135"/>
                    <a:pt x="71" y="135"/>
                  </a:cubicBezTo>
                  <a:cubicBezTo>
                    <a:pt x="68" y="135"/>
                    <a:pt x="69" y="134"/>
                    <a:pt x="69" y="132"/>
                  </a:cubicBezTo>
                  <a:cubicBezTo>
                    <a:pt x="69" y="128"/>
                    <a:pt x="69" y="125"/>
                    <a:pt x="69" y="122"/>
                  </a:cubicBezTo>
                  <a:cubicBezTo>
                    <a:pt x="70" y="122"/>
                    <a:pt x="71" y="121"/>
                    <a:pt x="72" y="122"/>
                  </a:cubicBezTo>
                  <a:cubicBezTo>
                    <a:pt x="72" y="113"/>
                    <a:pt x="72" y="104"/>
                    <a:pt x="71" y="96"/>
                  </a:cubicBezTo>
                  <a:cubicBezTo>
                    <a:pt x="68" y="96"/>
                    <a:pt x="65" y="95"/>
                    <a:pt x="62" y="95"/>
                  </a:cubicBezTo>
                  <a:cubicBezTo>
                    <a:pt x="60" y="95"/>
                    <a:pt x="60" y="95"/>
                    <a:pt x="60" y="93"/>
                  </a:cubicBezTo>
                  <a:cubicBezTo>
                    <a:pt x="60" y="91"/>
                    <a:pt x="60" y="89"/>
                    <a:pt x="60" y="87"/>
                  </a:cubicBezTo>
                  <a:cubicBezTo>
                    <a:pt x="61" y="87"/>
                    <a:pt x="62" y="87"/>
                    <a:pt x="62" y="87"/>
                  </a:cubicBezTo>
                  <a:cubicBezTo>
                    <a:pt x="62" y="83"/>
                    <a:pt x="63" y="83"/>
                    <a:pt x="59" y="83"/>
                  </a:cubicBezTo>
                  <a:cubicBezTo>
                    <a:pt x="59" y="75"/>
                    <a:pt x="59" y="67"/>
                    <a:pt x="59" y="59"/>
                  </a:cubicBezTo>
                  <a:cubicBezTo>
                    <a:pt x="57" y="59"/>
                    <a:pt x="56" y="59"/>
                    <a:pt x="54" y="59"/>
                  </a:cubicBezTo>
                  <a:cubicBezTo>
                    <a:pt x="54" y="57"/>
                    <a:pt x="54" y="54"/>
                    <a:pt x="54" y="52"/>
                  </a:cubicBezTo>
                  <a:cubicBezTo>
                    <a:pt x="54" y="50"/>
                    <a:pt x="54" y="48"/>
                    <a:pt x="54" y="47"/>
                  </a:cubicBezTo>
                  <a:cubicBezTo>
                    <a:pt x="54" y="45"/>
                    <a:pt x="53" y="46"/>
                    <a:pt x="53" y="45"/>
                  </a:cubicBezTo>
                  <a:cubicBezTo>
                    <a:pt x="53" y="44"/>
                    <a:pt x="54" y="39"/>
                    <a:pt x="53" y="38"/>
                  </a:cubicBezTo>
                  <a:cubicBezTo>
                    <a:pt x="52" y="37"/>
                    <a:pt x="47" y="38"/>
                    <a:pt x="46" y="38"/>
                  </a:cubicBezTo>
                  <a:cubicBezTo>
                    <a:pt x="46" y="36"/>
                    <a:pt x="47" y="32"/>
                    <a:pt x="44" y="33"/>
                  </a:cubicBezTo>
                  <a:cubicBezTo>
                    <a:pt x="44" y="30"/>
                    <a:pt x="39" y="31"/>
                    <a:pt x="38" y="31"/>
                  </a:cubicBezTo>
                  <a:cubicBezTo>
                    <a:pt x="35" y="31"/>
                    <a:pt x="32" y="31"/>
                    <a:pt x="29" y="31"/>
                  </a:cubicBezTo>
                  <a:cubicBezTo>
                    <a:pt x="22" y="31"/>
                    <a:pt x="16" y="31"/>
                    <a:pt x="9" y="31"/>
                  </a:cubicBezTo>
                  <a:cubicBezTo>
                    <a:pt x="9" y="30"/>
                    <a:pt x="7" y="30"/>
                    <a:pt x="6" y="30"/>
                  </a:cubicBezTo>
                  <a:cubicBezTo>
                    <a:pt x="6" y="28"/>
                    <a:pt x="8" y="21"/>
                    <a:pt x="4" y="22"/>
                  </a:cubicBezTo>
                  <a:cubicBezTo>
                    <a:pt x="4" y="22"/>
                    <a:pt x="4" y="21"/>
                    <a:pt x="5" y="21"/>
                  </a:cubicBezTo>
                  <a:cubicBezTo>
                    <a:pt x="5" y="21"/>
                    <a:pt x="4" y="20"/>
                    <a:pt x="4" y="20"/>
                  </a:cubicBezTo>
                  <a:cubicBezTo>
                    <a:pt x="5" y="19"/>
                    <a:pt x="5" y="18"/>
                    <a:pt x="6" y="17"/>
                  </a:cubicBezTo>
                  <a:cubicBezTo>
                    <a:pt x="8" y="16"/>
                    <a:pt x="5" y="14"/>
                    <a:pt x="4" y="13"/>
                  </a:cubicBezTo>
                  <a:cubicBezTo>
                    <a:pt x="4" y="13"/>
                    <a:pt x="5" y="13"/>
                    <a:pt x="5" y="12"/>
                  </a:cubicBezTo>
                  <a:cubicBezTo>
                    <a:pt x="5" y="13"/>
                    <a:pt x="4" y="12"/>
                    <a:pt x="4" y="12"/>
                  </a:cubicBezTo>
                  <a:cubicBezTo>
                    <a:pt x="6" y="11"/>
                    <a:pt x="4" y="10"/>
                    <a:pt x="4" y="9"/>
                  </a:cubicBezTo>
                  <a:cubicBezTo>
                    <a:pt x="4" y="9"/>
                    <a:pt x="4" y="9"/>
                    <a:pt x="4" y="9"/>
                  </a:cubicBezTo>
                  <a:cubicBezTo>
                    <a:pt x="3" y="8"/>
                    <a:pt x="3" y="8"/>
                    <a:pt x="3" y="7"/>
                  </a:cubicBezTo>
                  <a:cubicBezTo>
                    <a:pt x="3" y="7"/>
                    <a:pt x="3" y="7"/>
                    <a:pt x="4" y="6"/>
                  </a:cubicBezTo>
                  <a:cubicBezTo>
                    <a:pt x="3" y="6"/>
                    <a:pt x="3" y="6"/>
                    <a:pt x="3" y="6"/>
                  </a:cubicBezTo>
                  <a:cubicBezTo>
                    <a:pt x="3" y="6"/>
                    <a:pt x="3" y="6"/>
                    <a:pt x="3" y="6"/>
                  </a:cubicBezTo>
                  <a:cubicBezTo>
                    <a:pt x="3" y="6"/>
                    <a:pt x="3" y="6"/>
                    <a:pt x="4" y="6"/>
                  </a:cubicBezTo>
                  <a:cubicBezTo>
                    <a:pt x="3" y="5"/>
                    <a:pt x="3" y="4"/>
                    <a:pt x="2" y="4"/>
                  </a:cubicBezTo>
                  <a:cubicBezTo>
                    <a:pt x="2" y="3"/>
                    <a:pt x="2" y="3"/>
                    <a:pt x="1" y="2"/>
                  </a:cubicBezTo>
                  <a:cubicBezTo>
                    <a:pt x="1" y="2"/>
                    <a:pt x="0" y="2"/>
                    <a:pt x="0" y="2"/>
                  </a:cubicBezTo>
                  <a:cubicBezTo>
                    <a:pt x="0" y="2"/>
                    <a:pt x="0" y="2"/>
                    <a:pt x="0" y="2"/>
                  </a:cubicBezTo>
                  <a:cubicBezTo>
                    <a:pt x="3" y="1"/>
                    <a:pt x="8" y="2"/>
                    <a:pt x="12" y="2"/>
                  </a:cubicBezTo>
                  <a:cubicBezTo>
                    <a:pt x="17" y="2"/>
                    <a:pt x="21" y="2"/>
                    <a:pt x="26" y="2"/>
                  </a:cubicBezTo>
                  <a:cubicBezTo>
                    <a:pt x="26" y="2"/>
                    <a:pt x="26" y="1"/>
                    <a:pt x="26" y="1"/>
                  </a:cubicBezTo>
                  <a:cubicBezTo>
                    <a:pt x="27" y="1"/>
                    <a:pt x="27" y="1"/>
                    <a:pt x="28" y="1"/>
                  </a:cubicBezTo>
                  <a:cubicBezTo>
                    <a:pt x="28" y="1"/>
                    <a:pt x="29" y="1"/>
                    <a:pt x="29" y="1"/>
                  </a:cubicBezTo>
                  <a:cubicBezTo>
                    <a:pt x="39" y="1"/>
                    <a:pt x="48" y="1"/>
                    <a:pt x="58" y="1"/>
                  </a:cubicBezTo>
                  <a:cubicBezTo>
                    <a:pt x="58" y="1"/>
                    <a:pt x="59" y="1"/>
                    <a:pt x="59" y="1"/>
                  </a:cubicBezTo>
                  <a:cubicBezTo>
                    <a:pt x="61" y="1"/>
                    <a:pt x="73" y="0"/>
                    <a:pt x="72" y="2"/>
                  </a:cubicBezTo>
                  <a:cubicBezTo>
                    <a:pt x="85" y="2"/>
                    <a:pt x="98" y="2"/>
                    <a:pt x="111" y="2"/>
                  </a:cubicBezTo>
                  <a:cubicBezTo>
                    <a:pt x="111" y="2"/>
                    <a:pt x="111" y="2"/>
                    <a:pt x="111" y="2"/>
                  </a:cubicBezTo>
                  <a:cubicBezTo>
                    <a:pt x="111" y="2"/>
                    <a:pt x="111" y="2"/>
                    <a:pt x="111" y="2"/>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72" name="Freeform 2373"/>
            <p:cNvSpPr>
              <a:spLocks/>
            </p:cNvSpPr>
            <p:nvPr/>
          </p:nvSpPr>
          <p:spPr bwMode="auto">
            <a:xfrm>
              <a:off x="1297" y="2368"/>
              <a:ext cx="353" cy="478"/>
            </a:xfrm>
            <a:custGeom>
              <a:avLst/>
              <a:gdLst>
                <a:gd name="T0" fmla="*/ 240 w 53"/>
                <a:gd name="T1" fmla="*/ 0 h 72"/>
                <a:gd name="T2" fmla="*/ 246 w 53"/>
                <a:gd name="T3" fmla="*/ 13 h 72"/>
                <a:gd name="T4" fmla="*/ 273 w 53"/>
                <a:gd name="T5" fmla="*/ 27 h 72"/>
                <a:gd name="T6" fmla="*/ 293 w 53"/>
                <a:gd name="T7" fmla="*/ 46 h 72"/>
                <a:gd name="T8" fmla="*/ 300 w 53"/>
                <a:gd name="T9" fmla="*/ 60 h 72"/>
                <a:gd name="T10" fmla="*/ 326 w 53"/>
                <a:gd name="T11" fmla="*/ 60 h 72"/>
                <a:gd name="T12" fmla="*/ 333 w 53"/>
                <a:gd name="T13" fmla="*/ 60 h 72"/>
                <a:gd name="T14" fmla="*/ 346 w 53"/>
                <a:gd name="T15" fmla="*/ 53 h 72"/>
                <a:gd name="T16" fmla="*/ 353 w 53"/>
                <a:gd name="T17" fmla="*/ 325 h 72"/>
                <a:gd name="T18" fmla="*/ 266 w 53"/>
                <a:gd name="T19" fmla="*/ 325 h 72"/>
                <a:gd name="T20" fmla="*/ 246 w 53"/>
                <a:gd name="T21" fmla="*/ 332 h 72"/>
                <a:gd name="T22" fmla="*/ 246 w 53"/>
                <a:gd name="T23" fmla="*/ 372 h 72"/>
                <a:gd name="T24" fmla="*/ 253 w 53"/>
                <a:gd name="T25" fmla="*/ 372 h 72"/>
                <a:gd name="T26" fmla="*/ 253 w 53"/>
                <a:gd name="T27" fmla="*/ 392 h 72"/>
                <a:gd name="T28" fmla="*/ 246 w 53"/>
                <a:gd name="T29" fmla="*/ 418 h 72"/>
                <a:gd name="T30" fmla="*/ 226 w 53"/>
                <a:gd name="T31" fmla="*/ 445 h 72"/>
                <a:gd name="T32" fmla="*/ 213 w 53"/>
                <a:gd name="T33" fmla="*/ 445 h 72"/>
                <a:gd name="T34" fmla="*/ 173 w 53"/>
                <a:gd name="T35" fmla="*/ 451 h 72"/>
                <a:gd name="T36" fmla="*/ 167 w 53"/>
                <a:gd name="T37" fmla="*/ 478 h 72"/>
                <a:gd name="T38" fmla="*/ 133 w 53"/>
                <a:gd name="T39" fmla="*/ 478 h 72"/>
                <a:gd name="T40" fmla="*/ 113 w 53"/>
                <a:gd name="T41" fmla="*/ 465 h 72"/>
                <a:gd name="T42" fmla="*/ 107 w 53"/>
                <a:gd name="T43" fmla="*/ 465 h 72"/>
                <a:gd name="T44" fmla="*/ 87 w 53"/>
                <a:gd name="T45" fmla="*/ 432 h 72"/>
                <a:gd name="T46" fmla="*/ 47 w 53"/>
                <a:gd name="T47" fmla="*/ 425 h 72"/>
                <a:gd name="T48" fmla="*/ 47 w 53"/>
                <a:gd name="T49" fmla="*/ 425 h 72"/>
                <a:gd name="T50" fmla="*/ 53 w 53"/>
                <a:gd name="T51" fmla="*/ 385 h 72"/>
                <a:gd name="T52" fmla="*/ 40 w 53"/>
                <a:gd name="T53" fmla="*/ 365 h 72"/>
                <a:gd name="T54" fmla="*/ 47 w 53"/>
                <a:gd name="T55" fmla="*/ 352 h 72"/>
                <a:gd name="T56" fmla="*/ 40 w 53"/>
                <a:gd name="T57" fmla="*/ 325 h 72"/>
                <a:gd name="T58" fmla="*/ 53 w 53"/>
                <a:gd name="T59" fmla="*/ 305 h 72"/>
                <a:gd name="T60" fmla="*/ 47 w 53"/>
                <a:gd name="T61" fmla="*/ 279 h 72"/>
                <a:gd name="T62" fmla="*/ 40 w 53"/>
                <a:gd name="T63" fmla="*/ 239 h 72"/>
                <a:gd name="T64" fmla="*/ 20 w 53"/>
                <a:gd name="T65" fmla="*/ 226 h 72"/>
                <a:gd name="T66" fmla="*/ 20 w 53"/>
                <a:gd name="T67" fmla="*/ 226 h 72"/>
                <a:gd name="T68" fmla="*/ 13 w 53"/>
                <a:gd name="T69" fmla="*/ 199 h 72"/>
                <a:gd name="T70" fmla="*/ 13 w 53"/>
                <a:gd name="T71" fmla="*/ 173 h 72"/>
                <a:gd name="T72" fmla="*/ 33 w 53"/>
                <a:gd name="T73" fmla="*/ 133 h 72"/>
                <a:gd name="T74" fmla="*/ 27 w 53"/>
                <a:gd name="T75" fmla="*/ 93 h 72"/>
                <a:gd name="T76" fmla="*/ 40 w 53"/>
                <a:gd name="T77" fmla="*/ 93 h 72"/>
                <a:gd name="T78" fmla="*/ 47 w 53"/>
                <a:gd name="T79" fmla="*/ 93 h 72"/>
                <a:gd name="T80" fmla="*/ 73 w 53"/>
                <a:gd name="T81" fmla="*/ 93 h 72"/>
                <a:gd name="T82" fmla="*/ 93 w 53"/>
                <a:gd name="T83" fmla="*/ 93 h 72"/>
                <a:gd name="T84" fmla="*/ 93 w 53"/>
                <a:gd name="T85" fmla="*/ 66 h 72"/>
                <a:gd name="T86" fmla="*/ 140 w 53"/>
                <a:gd name="T87" fmla="*/ 46 h 72"/>
                <a:gd name="T88" fmla="*/ 167 w 53"/>
                <a:gd name="T89" fmla="*/ 46 h 72"/>
                <a:gd name="T90" fmla="*/ 167 w 53"/>
                <a:gd name="T91" fmla="*/ 20 h 72"/>
                <a:gd name="T92" fmla="*/ 193 w 53"/>
                <a:gd name="T93" fmla="*/ 0 h 72"/>
                <a:gd name="T94" fmla="*/ 240 w 53"/>
                <a:gd name="T95" fmla="*/ 0 h 72"/>
                <a:gd name="T96" fmla="*/ 240 w 53"/>
                <a:gd name="T97" fmla="*/ 0 h 72"/>
                <a:gd name="T98" fmla="*/ 240 w 5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72"/>
                <a:gd name="T152" fmla="*/ 53 w 5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72">
                  <a:moveTo>
                    <a:pt x="36" y="0"/>
                  </a:moveTo>
                  <a:cubicBezTo>
                    <a:pt x="37" y="0"/>
                    <a:pt x="37" y="1"/>
                    <a:pt x="37" y="2"/>
                  </a:cubicBezTo>
                  <a:cubicBezTo>
                    <a:pt x="40" y="0"/>
                    <a:pt x="39" y="2"/>
                    <a:pt x="41" y="4"/>
                  </a:cubicBezTo>
                  <a:cubicBezTo>
                    <a:pt x="42" y="5"/>
                    <a:pt x="43" y="6"/>
                    <a:pt x="44" y="7"/>
                  </a:cubicBezTo>
                  <a:cubicBezTo>
                    <a:pt x="44" y="8"/>
                    <a:pt x="43" y="9"/>
                    <a:pt x="45" y="9"/>
                  </a:cubicBezTo>
                  <a:cubicBezTo>
                    <a:pt x="46" y="8"/>
                    <a:pt x="48" y="10"/>
                    <a:pt x="49" y="9"/>
                  </a:cubicBezTo>
                  <a:cubicBezTo>
                    <a:pt x="49" y="9"/>
                    <a:pt x="50" y="9"/>
                    <a:pt x="50" y="9"/>
                  </a:cubicBezTo>
                  <a:cubicBezTo>
                    <a:pt x="51" y="9"/>
                    <a:pt x="52" y="8"/>
                    <a:pt x="52" y="8"/>
                  </a:cubicBezTo>
                  <a:cubicBezTo>
                    <a:pt x="52" y="22"/>
                    <a:pt x="53" y="35"/>
                    <a:pt x="53" y="49"/>
                  </a:cubicBezTo>
                  <a:cubicBezTo>
                    <a:pt x="48" y="49"/>
                    <a:pt x="44" y="49"/>
                    <a:pt x="40" y="49"/>
                  </a:cubicBezTo>
                  <a:cubicBezTo>
                    <a:pt x="39" y="49"/>
                    <a:pt x="37" y="48"/>
                    <a:pt x="37" y="50"/>
                  </a:cubicBezTo>
                  <a:cubicBezTo>
                    <a:pt x="37" y="52"/>
                    <a:pt x="37" y="54"/>
                    <a:pt x="37" y="56"/>
                  </a:cubicBezTo>
                  <a:cubicBezTo>
                    <a:pt x="37" y="56"/>
                    <a:pt x="38" y="55"/>
                    <a:pt x="38" y="56"/>
                  </a:cubicBezTo>
                  <a:cubicBezTo>
                    <a:pt x="38" y="57"/>
                    <a:pt x="38" y="58"/>
                    <a:pt x="38" y="59"/>
                  </a:cubicBezTo>
                  <a:cubicBezTo>
                    <a:pt x="38" y="61"/>
                    <a:pt x="38" y="62"/>
                    <a:pt x="37" y="63"/>
                  </a:cubicBezTo>
                  <a:cubicBezTo>
                    <a:pt x="36" y="65"/>
                    <a:pt x="35" y="65"/>
                    <a:pt x="34" y="67"/>
                  </a:cubicBezTo>
                  <a:cubicBezTo>
                    <a:pt x="33" y="66"/>
                    <a:pt x="33" y="66"/>
                    <a:pt x="32" y="67"/>
                  </a:cubicBezTo>
                  <a:cubicBezTo>
                    <a:pt x="31" y="64"/>
                    <a:pt x="29" y="69"/>
                    <a:pt x="26" y="68"/>
                  </a:cubicBezTo>
                  <a:cubicBezTo>
                    <a:pt x="26" y="69"/>
                    <a:pt x="26" y="72"/>
                    <a:pt x="25" y="72"/>
                  </a:cubicBezTo>
                  <a:cubicBezTo>
                    <a:pt x="24" y="71"/>
                    <a:pt x="21" y="70"/>
                    <a:pt x="20" y="72"/>
                  </a:cubicBezTo>
                  <a:cubicBezTo>
                    <a:pt x="19" y="71"/>
                    <a:pt x="17" y="71"/>
                    <a:pt x="17" y="70"/>
                  </a:cubicBezTo>
                  <a:cubicBezTo>
                    <a:pt x="16" y="70"/>
                    <a:pt x="16" y="70"/>
                    <a:pt x="16" y="70"/>
                  </a:cubicBezTo>
                  <a:cubicBezTo>
                    <a:pt x="13" y="70"/>
                    <a:pt x="14" y="67"/>
                    <a:pt x="13" y="65"/>
                  </a:cubicBezTo>
                  <a:cubicBezTo>
                    <a:pt x="12" y="63"/>
                    <a:pt x="9" y="63"/>
                    <a:pt x="7" y="64"/>
                  </a:cubicBezTo>
                  <a:cubicBezTo>
                    <a:pt x="7" y="64"/>
                    <a:pt x="7" y="64"/>
                    <a:pt x="7" y="64"/>
                  </a:cubicBezTo>
                  <a:cubicBezTo>
                    <a:pt x="3" y="64"/>
                    <a:pt x="9" y="59"/>
                    <a:pt x="8" y="58"/>
                  </a:cubicBezTo>
                  <a:cubicBezTo>
                    <a:pt x="8" y="57"/>
                    <a:pt x="7" y="55"/>
                    <a:pt x="6" y="55"/>
                  </a:cubicBezTo>
                  <a:cubicBezTo>
                    <a:pt x="6" y="55"/>
                    <a:pt x="7" y="53"/>
                    <a:pt x="7" y="53"/>
                  </a:cubicBezTo>
                  <a:cubicBezTo>
                    <a:pt x="7" y="51"/>
                    <a:pt x="1" y="51"/>
                    <a:pt x="6" y="49"/>
                  </a:cubicBezTo>
                  <a:cubicBezTo>
                    <a:pt x="7" y="49"/>
                    <a:pt x="9" y="46"/>
                    <a:pt x="8" y="46"/>
                  </a:cubicBezTo>
                  <a:cubicBezTo>
                    <a:pt x="8" y="44"/>
                    <a:pt x="5" y="44"/>
                    <a:pt x="7" y="42"/>
                  </a:cubicBezTo>
                  <a:cubicBezTo>
                    <a:pt x="8" y="41"/>
                    <a:pt x="6" y="37"/>
                    <a:pt x="6" y="36"/>
                  </a:cubicBezTo>
                  <a:cubicBezTo>
                    <a:pt x="5" y="35"/>
                    <a:pt x="4" y="34"/>
                    <a:pt x="3" y="34"/>
                  </a:cubicBezTo>
                  <a:cubicBezTo>
                    <a:pt x="3" y="34"/>
                    <a:pt x="3" y="34"/>
                    <a:pt x="3" y="34"/>
                  </a:cubicBezTo>
                  <a:cubicBezTo>
                    <a:pt x="2" y="33"/>
                    <a:pt x="2" y="31"/>
                    <a:pt x="2" y="30"/>
                  </a:cubicBezTo>
                  <a:cubicBezTo>
                    <a:pt x="2" y="28"/>
                    <a:pt x="0" y="27"/>
                    <a:pt x="2" y="26"/>
                  </a:cubicBezTo>
                  <a:cubicBezTo>
                    <a:pt x="4" y="26"/>
                    <a:pt x="3" y="21"/>
                    <a:pt x="5" y="20"/>
                  </a:cubicBezTo>
                  <a:cubicBezTo>
                    <a:pt x="6" y="18"/>
                    <a:pt x="4" y="16"/>
                    <a:pt x="4" y="14"/>
                  </a:cubicBezTo>
                  <a:cubicBezTo>
                    <a:pt x="5" y="14"/>
                    <a:pt x="6" y="14"/>
                    <a:pt x="6" y="14"/>
                  </a:cubicBezTo>
                  <a:cubicBezTo>
                    <a:pt x="6" y="14"/>
                    <a:pt x="7" y="14"/>
                    <a:pt x="7" y="14"/>
                  </a:cubicBezTo>
                  <a:cubicBezTo>
                    <a:pt x="8" y="14"/>
                    <a:pt x="10" y="14"/>
                    <a:pt x="11" y="14"/>
                  </a:cubicBezTo>
                  <a:cubicBezTo>
                    <a:pt x="12" y="14"/>
                    <a:pt x="13" y="14"/>
                    <a:pt x="14" y="14"/>
                  </a:cubicBezTo>
                  <a:cubicBezTo>
                    <a:pt x="14" y="13"/>
                    <a:pt x="14" y="11"/>
                    <a:pt x="14" y="10"/>
                  </a:cubicBezTo>
                  <a:cubicBezTo>
                    <a:pt x="17" y="10"/>
                    <a:pt x="21" y="11"/>
                    <a:pt x="21" y="7"/>
                  </a:cubicBezTo>
                  <a:cubicBezTo>
                    <a:pt x="23" y="7"/>
                    <a:pt x="24" y="7"/>
                    <a:pt x="25" y="7"/>
                  </a:cubicBezTo>
                  <a:cubicBezTo>
                    <a:pt x="25" y="6"/>
                    <a:pt x="25" y="4"/>
                    <a:pt x="25" y="3"/>
                  </a:cubicBezTo>
                  <a:cubicBezTo>
                    <a:pt x="28" y="3"/>
                    <a:pt x="30" y="3"/>
                    <a:pt x="29" y="0"/>
                  </a:cubicBezTo>
                  <a:cubicBezTo>
                    <a:pt x="31" y="0"/>
                    <a:pt x="34" y="0"/>
                    <a:pt x="36" y="0"/>
                  </a:cubicBezTo>
                  <a:cubicBezTo>
                    <a:pt x="36" y="0"/>
                    <a:pt x="36" y="0"/>
                    <a:pt x="36" y="0"/>
                  </a:cubicBezTo>
                  <a:cubicBezTo>
                    <a:pt x="36" y="0"/>
                    <a:pt x="36" y="0"/>
                    <a:pt x="36" y="0"/>
                  </a:cubicBezTo>
                </a:path>
              </a:pathLst>
            </a:custGeom>
            <a:solidFill>
              <a:schemeClr val="accent5"/>
            </a:solidFill>
            <a:ln w="9525">
              <a:solidFill>
                <a:schemeClr val="bg1"/>
              </a:solidFill>
              <a:round/>
              <a:headEnd/>
              <a:tailEnd/>
            </a:ln>
          </p:spPr>
          <p:txBody>
            <a:bodyPr/>
            <a:lstStyle/>
            <a:p>
              <a:endParaRPr lang="de-DE"/>
            </a:p>
          </p:txBody>
        </p:sp>
        <p:sp>
          <p:nvSpPr>
            <p:cNvPr id="173" name="Freeform 2374"/>
            <p:cNvSpPr>
              <a:spLocks/>
            </p:cNvSpPr>
            <p:nvPr/>
          </p:nvSpPr>
          <p:spPr bwMode="auto">
            <a:xfrm>
              <a:off x="2148" y="2388"/>
              <a:ext cx="299" cy="512"/>
            </a:xfrm>
            <a:custGeom>
              <a:avLst/>
              <a:gdLst>
                <a:gd name="T0" fmla="*/ 7 w 45"/>
                <a:gd name="T1" fmla="*/ 120 h 77"/>
                <a:gd name="T2" fmla="*/ 47 w 45"/>
                <a:gd name="T3" fmla="*/ 120 h 77"/>
                <a:gd name="T4" fmla="*/ 53 w 45"/>
                <a:gd name="T5" fmla="*/ 120 h 77"/>
                <a:gd name="T6" fmla="*/ 66 w 45"/>
                <a:gd name="T7" fmla="*/ 120 h 77"/>
                <a:gd name="T8" fmla="*/ 66 w 45"/>
                <a:gd name="T9" fmla="*/ 27 h 77"/>
                <a:gd name="T10" fmla="*/ 93 w 45"/>
                <a:gd name="T11" fmla="*/ 20 h 77"/>
                <a:gd name="T12" fmla="*/ 100 w 45"/>
                <a:gd name="T13" fmla="*/ 13 h 77"/>
                <a:gd name="T14" fmla="*/ 113 w 45"/>
                <a:gd name="T15" fmla="*/ 20 h 77"/>
                <a:gd name="T16" fmla="*/ 113 w 45"/>
                <a:gd name="T17" fmla="*/ 20 h 77"/>
                <a:gd name="T18" fmla="*/ 133 w 45"/>
                <a:gd name="T19" fmla="*/ 47 h 77"/>
                <a:gd name="T20" fmla="*/ 146 w 45"/>
                <a:gd name="T21" fmla="*/ 60 h 77"/>
                <a:gd name="T22" fmla="*/ 159 w 45"/>
                <a:gd name="T23" fmla="*/ 80 h 77"/>
                <a:gd name="T24" fmla="*/ 166 w 45"/>
                <a:gd name="T25" fmla="*/ 80 h 77"/>
                <a:gd name="T26" fmla="*/ 179 w 45"/>
                <a:gd name="T27" fmla="*/ 86 h 77"/>
                <a:gd name="T28" fmla="*/ 179 w 45"/>
                <a:gd name="T29" fmla="*/ 86 h 77"/>
                <a:gd name="T30" fmla="*/ 193 w 45"/>
                <a:gd name="T31" fmla="*/ 120 h 77"/>
                <a:gd name="T32" fmla="*/ 186 w 45"/>
                <a:gd name="T33" fmla="*/ 140 h 77"/>
                <a:gd name="T34" fmla="*/ 206 w 45"/>
                <a:gd name="T35" fmla="*/ 146 h 77"/>
                <a:gd name="T36" fmla="*/ 219 w 45"/>
                <a:gd name="T37" fmla="*/ 186 h 77"/>
                <a:gd name="T38" fmla="*/ 266 w 45"/>
                <a:gd name="T39" fmla="*/ 186 h 77"/>
                <a:gd name="T40" fmla="*/ 272 w 45"/>
                <a:gd name="T41" fmla="*/ 186 h 77"/>
                <a:gd name="T42" fmla="*/ 292 w 45"/>
                <a:gd name="T43" fmla="*/ 199 h 77"/>
                <a:gd name="T44" fmla="*/ 292 w 45"/>
                <a:gd name="T45" fmla="*/ 226 h 77"/>
                <a:gd name="T46" fmla="*/ 292 w 45"/>
                <a:gd name="T47" fmla="*/ 239 h 77"/>
                <a:gd name="T48" fmla="*/ 279 w 45"/>
                <a:gd name="T49" fmla="*/ 259 h 77"/>
                <a:gd name="T50" fmla="*/ 286 w 45"/>
                <a:gd name="T51" fmla="*/ 293 h 77"/>
                <a:gd name="T52" fmla="*/ 292 w 45"/>
                <a:gd name="T53" fmla="*/ 293 h 77"/>
                <a:gd name="T54" fmla="*/ 299 w 45"/>
                <a:gd name="T55" fmla="*/ 319 h 77"/>
                <a:gd name="T56" fmla="*/ 259 w 45"/>
                <a:gd name="T57" fmla="*/ 319 h 77"/>
                <a:gd name="T58" fmla="*/ 206 w 45"/>
                <a:gd name="T59" fmla="*/ 326 h 77"/>
                <a:gd name="T60" fmla="*/ 179 w 45"/>
                <a:gd name="T61" fmla="*/ 352 h 77"/>
                <a:gd name="T62" fmla="*/ 166 w 45"/>
                <a:gd name="T63" fmla="*/ 372 h 77"/>
                <a:gd name="T64" fmla="*/ 153 w 45"/>
                <a:gd name="T65" fmla="*/ 399 h 77"/>
                <a:gd name="T66" fmla="*/ 153 w 45"/>
                <a:gd name="T67" fmla="*/ 426 h 77"/>
                <a:gd name="T68" fmla="*/ 133 w 45"/>
                <a:gd name="T69" fmla="*/ 432 h 77"/>
                <a:gd name="T70" fmla="*/ 126 w 45"/>
                <a:gd name="T71" fmla="*/ 452 h 77"/>
                <a:gd name="T72" fmla="*/ 106 w 45"/>
                <a:gd name="T73" fmla="*/ 465 h 77"/>
                <a:gd name="T74" fmla="*/ 80 w 45"/>
                <a:gd name="T75" fmla="*/ 479 h 77"/>
                <a:gd name="T76" fmla="*/ 53 w 45"/>
                <a:gd name="T77" fmla="*/ 512 h 77"/>
                <a:gd name="T78" fmla="*/ 53 w 45"/>
                <a:gd name="T79" fmla="*/ 452 h 77"/>
                <a:gd name="T80" fmla="*/ 53 w 45"/>
                <a:gd name="T81" fmla="*/ 399 h 77"/>
                <a:gd name="T82" fmla="*/ 7 w 45"/>
                <a:gd name="T83" fmla="*/ 399 h 77"/>
                <a:gd name="T84" fmla="*/ 7 w 45"/>
                <a:gd name="T85" fmla="*/ 339 h 77"/>
                <a:gd name="T86" fmla="*/ 7 w 45"/>
                <a:gd name="T87" fmla="*/ 120 h 77"/>
                <a:gd name="T88" fmla="*/ 7 w 45"/>
                <a:gd name="T89" fmla="*/ 120 h 77"/>
                <a:gd name="T90" fmla="*/ 7 w 45"/>
                <a:gd name="T91" fmla="*/ 12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77"/>
                <a:gd name="T140" fmla="*/ 45 w 4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77">
                  <a:moveTo>
                    <a:pt x="1" y="18"/>
                  </a:moveTo>
                  <a:cubicBezTo>
                    <a:pt x="3" y="18"/>
                    <a:pt x="5" y="18"/>
                    <a:pt x="7" y="18"/>
                  </a:cubicBezTo>
                  <a:cubicBezTo>
                    <a:pt x="7" y="18"/>
                    <a:pt x="8" y="18"/>
                    <a:pt x="8" y="18"/>
                  </a:cubicBezTo>
                  <a:cubicBezTo>
                    <a:pt x="9" y="18"/>
                    <a:pt x="9" y="18"/>
                    <a:pt x="10" y="18"/>
                  </a:cubicBezTo>
                  <a:cubicBezTo>
                    <a:pt x="9" y="15"/>
                    <a:pt x="9" y="7"/>
                    <a:pt x="10" y="4"/>
                  </a:cubicBezTo>
                  <a:cubicBezTo>
                    <a:pt x="11" y="3"/>
                    <a:pt x="13" y="0"/>
                    <a:pt x="14" y="3"/>
                  </a:cubicBezTo>
                  <a:cubicBezTo>
                    <a:pt x="15" y="3"/>
                    <a:pt x="15" y="2"/>
                    <a:pt x="15" y="2"/>
                  </a:cubicBezTo>
                  <a:cubicBezTo>
                    <a:pt x="16" y="2"/>
                    <a:pt x="16" y="3"/>
                    <a:pt x="17" y="3"/>
                  </a:cubicBezTo>
                  <a:cubicBezTo>
                    <a:pt x="17" y="3"/>
                    <a:pt x="17" y="3"/>
                    <a:pt x="17" y="3"/>
                  </a:cubicBezTo>
                  <a:cubicBezTo>
                    <a:pt x="20" y="3"/>
                    <a:pt x="22" y="5"/>
                    <a:pt x="20" y="7"/>
                  </a:cubicBezTo>
                  <a:cubicBezTo>
                    <a:pt x="21" y="8"/>
                    <a:pt x="22" y="9"/>
                    <a:pt x="22" y="9"/>
                  </a:cubicBezTo>
                  <a:cubicBezTo>
                    <a:pt x="24" y="9"/>
                    <a:pt x="23" y="12"/>
                    <a:pt x="24" y="12"/>
                  </a:cubicBezTo>
                  <a:cubicBezTo>
                    <a:pt x="24" y="12"/>
                    <a:pt x="25" y="12"/>
                    <a:pt x="25" y="12"/>
                  </a:cubicBezTo>
                  <a:cubicBezTo>
                    <a:pt x="26" y="13"/>
                    <a:pt x="26" y="13"/>
                    <a:pt x="27" y="13"/>
                  </a:cubicBezTo>
                  <a:cubicBezTo>
                    <a:pt x="27" y="13"/>
                    <a:pt x="27" y="13"/>
                    <a:pt x="27" y="13"/>
                  </a:cubicBezTo>
                  <a:cubicBezTo>
                    <a:pt x="30" y="13"/>
                    <a:pt x="28" y="17"/>
                    <a:pt x="29" y="18"/>
                  </a:cubicBezTo>
                  <a:cubicBezTo>
                    <a:pt x="30" y="19"/>
                    <a:pt x="28" y="20"/>
                    <a:pt x="28" y="21"/>
                  </a:cubicBezTo>
                  <a:cubicBezTo>
                    <a:pt x="29" y="22"/>
                    <a:pt x="31" y="21"/>
                    <a:pt x="31" y="22"/>
                  </a:cubicBezTo>
                  <a:cubicBezTo>
                    <a:pt x="33" y="24"/>
                    <a:pt x="33" y="26"/>
                    <a:pt x="33" y="28"/>
                  </a:cubicBezTo>
                  <a:cubicBezTo>
                    <a:pt x="34" y="32"/>
                    <a:pt x="39" y="28"/>
                    <a:pt x="40" y="28"/>
                  </a:cubicBezTo>
                  <a:cubicBezTo>
                    <a:pt x="40" y="28"/>
                    <a:pt x="41" y="28"/>
                    <a:pt x="41" y="28"/>
                  </a:cubicBezTo>
                  <a:cubicBezTo>
                    <a:pt x="41" y="29"/>
                    <a:pt x="43" y="30"/>
                    <a:pt x="44" y="30"/>
                  </a:cubicBezTo>
                  <a:cubicBezTo>
                    <a:pt x="45" y="32"/>
                    <a:pt x="45" y="31"/>
                    <a:pt x="44" y="34"/>
                  </a:cubicBezTo>
                  <a:cubicBezTo>
                    <a:pt x="44" y="35"/>
                    <a:pt x="45" y="36"/>
                    <a:pt x="44" y="36"/>
                  </a:cubicBezTo>
                  <a:cubicBezTo>
                    <a:pt x="43" y="36"/>
                    <a:pt x="42" y="38"/>
                    <a:pt x="42" y="39"/>
                  </a:cubicBezTo>
                  <a:cubicBezTo>
                    <a:pt x="40" y="41"/>
                    <a:pt x="41" y="42"/>
                    <a:pt x="43" y="44"/>
                  </a:cubicBezTo>
                  <a:cubicBezTo>
                    <a:pt x="43" y="44"/>
                    <a:pt x="44" y="44"/>
                    <a:pt x="44" y="44"/>
                  </a:cubicBezTo>
                  <a:cubicBezTo>
                    <a:pt x="43" y="45"/>
                    <a:pt x="45" y="47"/>
                    <a:pt x="45" y="48"/>
                  </a:cubicBezTo>
                  <a:cubicBezTo>
                    <a:pt x="43" y="48"/>
                    <a:pt x="41" y="48"/>
                    <a:pt x="39" y="48"/>
                  </a:cubicBezTo>
                  <a:cubicBezTo>
                    <a:pt x="38" y="49"/>
                    <a:pt x="33" y="49"/>
                    <a:pt x="31" y="49"/>
                  </a:cubicBezTo>
                  <a:cubicBezTo>
                    <a:pt x="27" y="49"/>
                    <a:pt x="28" y="49"/>
                    <a:pt x="27" y="53"/>
                  </a:cubicBezTo>
                  <a:cubicBezTo>
                    <a:pt x="27" y="54"/>
                    <a:pt x="25" y="56"/>
                    <a:pt x="25" y="56"/>
                  </a:cubicBezTo>
                  <a:cubicBezTo>
                    <a:pt x="24" y="57"/>
                    <a:pt x="23" y="59"/>
                    <a:pt x="23" y="60"/>
                  </a:cubicBezTo>
                  <a:cubicBezTo>
                    <a:pt x="23" y="61"/>
                    <a:pt x="24" y="64"/>
                    <a:pt x="23" y="64"/>
                  </a:cubicBezTo>
                  <a:cubicBezTo>
                    <a:pt x="22" y="65"/>
                    <a:pt x="21" y="63"/>
                    <a:pt x="20" y="65"/>
                  </a:cubicBezTo>
                  <a:cubicBezTo>
                    <a:pt x="20" y="67"/>
                    <a:pt x="20" y="67"/>
                    <a:pt x="19" y="68"/>
                  </a:cubicBezTo>
                  <a:cubicBezTo>
                    <a:pt x="19" y="69"/>
                    <a:pt x="17" y="69"/>
                    <a:pt x="16" y="70"/>
                  </a:cubicBezTo>
                  <a:cubicBezTo>
                    <a:pt x="15" y="71"/>
                    <a:pt x="14" y="72"/>
                    <a:pt x="12" y="72"/>
                  </a:cubicBezTo>
                  <a:cubicBezTo>
                    <a:pt x="11" y="74"/>
                    <a:pt x="9" y="75"/>
                    <a:pt x="8" y="77"/>
                  </a:cubicBezTo>
                  <a:cubicBezTo>
                    <a:pt x="8" y="74"/>
                    <a:pt x="8" y="71"/>
                    <a:pt x="8" y="68"/>
                  </a:cubicBezTo>
                  <a:cubicBezTo>
                    <a:pt x="8" y="66"/>
                    <a:pt x="9" y="61"/>
                    <a:pt x="8" y="60"/>
                  </a:cubicBezTo>
                  <a:cubicBezTo>
                    <a:pt x="8" y="59"/>
                    <a:pt x="1" y="60"/>
                    <a:pt x="1" y="60"/>
                  </a:cubicBezTo>
                  <a:cubicBezTo>
                    <a:pt x="1" y="57"/>
                    <a:pt x="1" y="54"/>
                    <a:pt x="1" y="51"/>
                  </a:cubicBezTo>
                  <a:cubicBezTo>
                    <a:pt x="0" y="40"/>
                    <a:pt x="0" y="29"/>
                    <a:pt x="1" y="18"/>
                  </a:cubicBezTo>
                  <a:cubicBezTo>
                    <a:pt x="1" y="18"/>
                    <a:pt x="1" y="18"/>
                    <a:pt x="1" y="18"/>
                  </a:cubicBezTo>
                  <a:cubicBezTo>
                    <a:pt x="1" y="18"/>
                    <a:pt x="1" y="18"/>
                    <a:pt x="1" y="18"/>
                  </a:cubicBezTo>
                </a:path>
              </a:pathLst>
            </a:custGeom>
            <a:solidFill>
              <a:schemeClr val="bg2">
                <a:lumMod val="25000"/>
              </a:schemeClr>
            </a:solidFill>
            <a:ln w="9525">
              <a:solidFill>
                <a:schemeClr val="bg1"/>
              </a:solidFill>
              <a:round/>
              <a:headEnd/>
              <a:tailEnd/>
            </a:ln>
          </p:spPr>
          <p:txBody>
            <a:bodyPr/>
            <a:lstStyle/>
            <a:p>
              <a:endParaRPr lang="de-DE"/>
            </a:p>
          </p:txBody>
        </p:sp>
        <p:sp>
          <p:nvSpPr>
            <p:cNvPr id="174" name="Freeform 2375"/>
            <p:cNvSpPr>
              <a:spLocks/>
            </p:cNvSpPr>
            <p:nvPr/>
          </p:nvSpPr>
          <p:spPr bwMode="auto">
            <a:xfrm>
              <a:off x="3277" y="2408"/>
              <a:ext cx="505" cy="339"/>
            </a:xfrm>
            <a:custGeom>
              <a:avLst/>
              <a:gdLst>
                <a:gd name="T0" fmla="*/ 153 w 76"/>
                <a:gd name="T1" fmla="*/ 7 h 51"/>
                <a:gd name="T2" fmla="*/ 199 w 76"/>
                <a:gd name="T3" fmla="*/ 7 h 51"/>
                <a:gd name="T4" fmla="*/ 319 w 76"/>
                <a:gd name="T5" fmla="*/ 7 h 51"/>
                <a:gd name="T6" fmla="*/ 458 w 76"/>
                <a:gd name="T7" fmla="*/ 0 h 51"/>
                <a:gd name="T8" fmla="*/ 458 w 76"/>
                <a:gd name="T9" fmla="*/ 0 h 51"/>
                <a:gd name="T10" fmla="*/ 485 w 76"/>
                <a:gd name="T11" fmla="*/ 7 h 51"/>
                <a:gd name="T12" fmla="*/ 478 w 76"/>
                <a:gd name="T13" fmla="*/ 20 h 51"/>
                <a:gd name="T14" fmla="*/ 485 w 76"/>
                <a:gd name="T15" fmla="*/ 20 h 51"/>
                <a:gd name="T16" fmla="*/ 478 w 76"/>
                <a:gd name="T17" fmla="*/ 27 h 51"/>
                <a:gd name="T18" fmla="*/ 492 w 76"/>
                <a:gd name="T19" fmla="*/ 53 h 51"/>
                <a:gd name="T20" fmla="*/ 478 w 76"/>
                <a:gd name="T21" fmla="*/ 73 h 51"/>
                <a:gd name="T22" fmla="*/ 485 w 76"/>
                <a:gd name="T23" fmla="*/ 80 h 51"/>
                <a:gd name="T24" fmla="*/ 478 w 76"/>
                <a:gd name="T25" fmla="*/ 86 h 51"/>
                <a:gd name="T26" fmla="*/ 492 w 76"/>
                <a:gd name="T27" fmla="*/ 140 h 51"/>
                <a:gd name="T28" fmla="*/ 498 w 76"/>
                <a:gd name="T29" fmla="*/ 140 h 51"/>
                <a:gd name="T30" fmla="*/ 498 w 76"/>
                <a:gd name="T31" fmla="*/ 193 h 51"/>
                <a:gd name="T32" fmla="*/ 439 w 76"/>
                <a:gd name="T33" fmla="*/ 193 h 51"/>
                <a:gd name="T34" fmla="*/ 412 w 76"/>
                <a:gd name="T35" fmla="*/ 219 h 51"/>
                <a:gd name="T36" fmla="*/ 412 w 76"/>
                <a:gd name="T37" fmla="*/ 226 h 51"/>
                <a:gd name="T38" fmla="*/ 405 w 76"/>
                <a:gd name="T39" fmla="*/ 226 h 51"/>
                <a:gd name="T40" fmla="*/ 399 w 76"/>
                <a:gd name="T41" fmla="*/ 239 h 51"/>
                <a:gd name="T42" fmla="*/ 372 w 76"/>
                <a:gd name="T43" fmla="*/ 266 h 51"/>
                <a:gd name="T44" fmla="*/ 365 w 76"/>
                <a:gd name="T45" fmla="*/ 266 h 51"/>
                <a:gd name="T46" fmla="*/ 279 w 76"/>
                <a:gd name="T47" fmla="*/ 266 h 51"/>
                <a:gd name="T48" fmla="*/ 279 w 76"/>
                <a:gd name="T49" fmla="*/ 273 h 51"/>
                <a:gd name="T50" fmla="*/ 266 w 76"/>
                <a:gd name="T51" fmla="*/ 273 h 51"/>
                <a:gd name="T52" fmla="*/ 253 w 76"/>
                <a:gd name="T53" fmla="*/ 279 h 51"/>
                <a:gd name="T54" fmla="*/ 246 w 76"/>
                <a:gd name="T55" fmla="*/ 279 h 51"/>
                <a:gd name="T56" fmla="*/ 246 w 76"/>
                <a:gd name="T57" fmla="*/ 326 h 51"/>
                <a:gd name="T58" fmla="*/ 193 w 76"/>
                <a:gd name="T59" fmla="*/ 332 h 51"/>
                <a:gd name="T60" fmla="*/ 186 w 76"/>
                <a:gd name="T61" fmla="*/ 332 h 51"/>
                <a:gd name="T62" fmla="*/ 93 w 76"/>
                <a:gd name="T63" fmla="*/ 332 h 51"/>
                <a:gd name="T64" fmla="*/ 93 w 76"/>
                <a:gd name="T65" fmla="*/ 259 h 51"/>
                <a:gd name="T66" fmla="*/ 86 w 76"/>
                <a:gd name="T67" fmla="*/ 259 h 51"/>
                <a:gd name="T68" fmla="*/ 86 w 76"/>
                <a:gd name="T69" fmla="*/ 239 h 51"/>
                <a:gd name="T70" fmla="*/ 80 w 76"/>
                <a:gd name="T71" fmla="*/ 239 h 51"/>
                <a:gd name="T72" fmla="*/ 66 w 76"/>
                <a:gd name="T73" fmla="*/ 219 h 51"/>
                <a:gd name="T74" fmla="*/ 66 w 76"/>
                <a:gd name="T75" fmla="*/ 206 h 51"/>
                <a:gd name="T76" fmla="*/ 60 w 76"/>
                <a:gd name="T77" fmla="*/ 213 h 51"/>
                <a:gd name="T78" fmla="*/ 60 w 76"/>
                <a:gd name="T79" fmla="*/ 179 h 51"/>
                <a:gd name="T80" fmla="*/ 53 w 76"/>
                <a:gd name="T81" fmla="*/ 160 h 51"/>
                <a:gd name="T82" fmla="*/ 40 w 76"/>
                <a:gd name="T83" fmla="*/ 140 h 51"/>
                <a:gd name="T84" fmla="*/ 47 w 76"/>
                <a:gd name="T85" fmla="*/ 100 h 51"/>
                <a:gd name="T86" fmla="*/ 7 w 76"/>
                <a:gd name="T87" fmla="*/ 100 h 51"/>
                <a:gd name="T88" fmla="*/ 7 w 76"/>
                <a:gd name="T89" fmla="*/ 73 h 51"/>
                <a:gd name="T90" fmla="*/ 0 w 76"/>
                <a:gd name="T91" fmla="*/ 73 h 51"/>
                <a:gd name="T92" fmla="*/ 0 w 76"/>
                <a:gd name="T93" fmla="*/ 7 h 51"/>
                <a:gd name="T94" fmla="*/ 113 w 76"/>
                <a:gd name="T95" fmla="*/ 7 h 51"/>
                <a:gd name="T96" fmla="*/ 153 w 76"/>
                <a:gd name="T97" fmla="*/ 7 h 51"/>
                <a:gd name="T98" fmla="*/ 153 w 76"/>
                <a:gd name="T99" fmla="*/ 7 h 51"/>
                <a:gd name="T100" fmla="*/ 153 w 76"/>
                <a:gd name="T101" fmla="*/ 7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51"/>
                <a:gd name="T155" fmla="*/ 76 w 76"/>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51">
                  <a:moveTo>
                    <a:pt x="23" y="1"/>
                  </a:moveTo>
                  <a:cubicBezTo>
                    <a:pt x="26" y="1"/>
                    <a:pt x="28" y="1"/>
                    <a:pt x="30" y="1"/>
                  </a:cubicBezTo>
                  <a:cubicBezTo>
                    <a:pt x="36" y="1"/>
                    <a:pt x="42" y="1"/>
                    <a:pt x="48" y="1"/>
                  </a:cubicBezTo>
                  <a:cubicBezTo>
                    <a:pt x="55" y="1"/>
                    <a:pt x="62" y="0"/>
                    <a:pt x="69" y="0"/>
                  </a:cubicBezTo>
                  <a:cubicBezTo>
                    <a:pt x="69" y="0"/>
                    <a:pt x="69" y="0"/>
                    <a:pt x="69" y="0"/>
                  </a:cubicBezTo>
                  <a:cubicBezTo>
                    <a:pt x="71" y="0"/>
                    <a:pt x="72" y="0"/>
                    <a:pt x="73" y="1"/>
                  </a:cubicBezTo>
                  <a:cubicBezTo>
                    <a:pt x="73" y="2"/>
                    <a:pt x="74" y="2"/>
                    <a:pt x="72" y="3"/>
                  </a:cubicBezTo>
                  <a:cubicBezTo>
                    <a:pt x="72" y="3"/>
                    <a:pt x="73" y="4"/>
                    <a:pt x="73" y="3"/>
                  </a:cubicBezTo>
                  <a:cubicBezTo>
                    <a:pt x="73" y="4"/>
                    <a:pt x="72" y="4"/>
                    <a:pt x="72" y="4"/>
                  </a:cubicBezTo>
                  <a:cubicBezTo>
                    <a:pt x="73" y="5"/>
                    <a:pt x="76" y="7"/>
                    <a:pt x="74" y="8"/>
                  </a:cubicBezTo>
                  <a:cubicBezTo>
                    <a:pt x="73" y="9"/>
                    <a:pt x="73" y="10"/>
                    <a:pt x="72" y="11"/>
                  </a:cubicBezTo>
                  <a:cubicBezTo>
                    <a:pt x="72" y="11"/>
                    <a:pt x="73" y="12"/>
                    <a:pt x="73" y="12"/>
                  </a:cubicBezTo>
                  <a:cubicBezTo>
                    <a:pt x="72" y="12"/>
                    <a:pt x="72" y="13"/>
                    <a:pt x="72" y="13"/>
                  </a:cubicBezTo>
                  <a:cubicBezTo>
                    <a:pt x="76" y="12"/>
                    <a:pt x="74" y="19"/>
                    <a:pt x="74" y="21"/>
                  </a:cubicBezTo>
                  <a:cubicBezTo>
                    <a:pt x="74" y="21"/>
                    <a:pt x="75" y="21"/>
                    <a:pt x="75" y="21"/>
                  </a:cubicBezTo>
                  <a:cubicBezTo>
                    <a:pt x="75" y="22"/>
                    <a:pt x="75" y="29"/>
                    <a:pt x="75" y="29"/>
                  </a:cubicBezTo>
                  <a:cubicBezTo>
                    <a:pt x="72" y="29"/>
                    <a:pt x="69" y="29"/>
                    <a:pt x="66" y="29"/>
                  </a:cubicBezTo>
                  <a:cubicBezTo>
                    <a:pt x="66" y="31"/>
                    <a:pt x="64" y="33"/>
                    <a:pt x="62" y="33"/>
                  </a:cubicBezTo>
                  <a:cubicBezTo>
                    <a:pt x="62" y="33"/>
                    <a:pt x="62" y="34"/>
                    <a:pt x="62" y="34"/>
                  </a:cubicBezTo>
                  <a:cubicBezTo>
                    <a:pt x="62" y="34"/>
                    <a:pt x="62" y="34"/>
                    <a:pt x="61" y="34"/>
                  </a:cubicBezTo>
                  <a:cubicBezTo>
                    <a:pt x="61" y="35"/>
                    <a:pt x="61" y="36"/>
                    <a:pt x="60" y="36"/>
                  </a:cubicBezTo>
                  <a:cubicBezTo>
                    <a:pt x="60" y="40"/>
                    <a:pt x="60" y="40"/>
                    <a:pt x="56" y="40"/>
                  </a:cubicBezTo>
                  <a:cubicBezTo>
                    <a:pt x="56" y="40"/>
                    <a:pt x="55" y="40"/>
                    <a:pt x="55" y="40"/>
                  </a:cubicBezTo>
                  <a:cubicBezTo>
                    <a:pt x="51" y="40"/>
                    <a:pt x="47" y="40"/>
                    <a:pt x="42" y="40"/>
                  </a:cubicBezTo>
                  <a:cubicBezTo>
                    <a:pt x="42" y="40"/>
                    <a:pt x="42" y="40"/>
                    <a:pt x="42" y="41"/>
                  </a:cubicBezTo>
                  <a:cubicBezTo>
                    <a:pt x="41" y="41"/>
                    <a:pt x="40" y="41"/>
                    <a:pt x="40" y="41"/>
                  </a:cubicBezTo>
                  <a:cubicBezTo>
                    <a:pt x="40" y="42"/>
                    <a:pt x="39" y="42"/>
                    <a:pt x="38" y="42"/>
                  </a:cubicBezTo>
                  <a:cubicBezTo>
                    <a:pt x="38" y="42"/>
                    <a:pt x="38" y="42"/>
                    <a:pt x="37" y="42"/>
                  </a:cubicBezTo>
                  <a:cubicBezTo>
                    <a:pt x="37" y="44"/>
                    <a:pt x="37" y="47"/>
                    <a:pt x="37" y="49"/>
                  </a:cubicBezTo>
                  <a:cubicBezTo>
                    <a:pt x="37" y="51"/>
                    <a:pt x="31" y="50"/>
                    <a:pt x="29" y="50"/>
                  </a:cubicBezTo>
                  <a:cubicBezTo>
                    <a:pt x="29" y="50"/>
                    <a:pt x="29" y="50"/>
                    <a:pt x="28" y="50"/>
                  </a:cubicBezTo>
                  <a:cubicBezTo>
                    <a:pt x="23" y="50"/>
                    <a:pt x="19" y="50"/>
                    <a:pt x="14" y="50"/>
                  </a:cubicBezTo>
                  <a:cubicBezTo>
                    <a:pt x="14" y="46"/>
                    <a:pt x="14" y="43"/>
                    <a:pt x="14" y="39"/>
                  </a:cubicBezTo>
                  <a:cubicBezTo>
                    <a:pt x="14" y="39"/>
                    <a:pt x="13" y="39"/>
                    <a:pt x="13" y="39"/>
                  </a:cubicBezTo>
                  <a:cubicBezTo>
                    <a:pt x="13" y="38"/>
                    <a:pt x="13" y="37"/>
                    <a:pt x="13" y="36"/>
                  </a:cubicBezTo>
                  <a:cubicBezTo>
                    <a:pt x="13" y="36"/>
                    <a:pt x="12" y="36"/>
                    <a:pt x="12" y="36"/>
                  </a:cubicBezTo>
                  <a:cubicBezTo>
                    <a:pt x="11" y="35"/>
                    <a:pt x="11" y="33"/>
                    <a:pt x="10" y="33"/>
                  </a:cubicBezTo>
                  <a:cubicBezTo>
                    <a:pt x="10" y="32"/>
                    <a:pt x="10" y="32"/>
                    <a:pt x="10" y="31"/>
                  </a:cubicBezTo>
                  <a:cubicBezTo>
                    <a:pt x="10" y="31"/>
                    <a:pt x="10" y="32"/>
                    <a:pt x="9" y="32"/>
                  </a:cubicBezTo>
                  <a:cubicBezTo>
                    <a:pt x="9" y="30"/>
                    <a:pt x="9" y="28"/>
                    <a:pt x="9" y="27"/>
                  </a:cubicBezTo>
                  <a:cubicBezTo>
                    <a:pt x="9" y="24"/>
                    <a:pt x="8" y="25"/>
                    <a:pt x="8" y="24"/>
                  </a:cubicBezTo>
                  <a:cubicBezTo>
                    <a:pt x="8" y="21"/>
                    <a:pt x="6" y="22"/>
                    <a:pt x="6" y="21"/>
                  </a:cubicBezTo>
                  <a:cubicBezTo>
                    <a:pt x="6" y="19"/>
                    <a:pt x="6" y="17"/>
                    <a:pt x="7" y="15"/>
                  </a:cubicBezTo>
                  <a:cubicBezTo>
                    <a:pt x="5" y="15"/>
                    <a:pt x="3" y="15"/>
                    <a:pt x="1" y="15"/>
                  </a:cubicBezTo>
                  <a:cubicBezTo>
                    <a:pt x="1" y="13"/>
                    <a:pt x="1" y="12"/>
                    <a:pt x="1" y="11"/>
                  </a:cubicBezTo>
                  <a:cubicBezTo>
                    <a:pt x="1" y="11"/>
                    <a:pt x="1" y="11"/>
                    <a:pt x="0" y="11"/>
                  </a:cubicBezTo>
                  <a:cubicBezTo>
                    <a:pt x="0" y="8"/>
                    <a:pt x="0" y="4"/>
                    <a:pt x="0" y="1"/>
                  </a:cubicBezTo>
                  <a:cubicBezTo>
                    <a:pt x="6" y="1"/>
                    <a:pt x="11" y="1"/>
                    <a:pt x="17" y="1"/>
                  </a:cubicBezTo>
                  <a:cubicBezTo>
                    <a:pt x="19" y="1"/>
                    <a:pt x="21" y="1"/>
                    <a:pt x="23" y="1"/>
                  </a:cubicBezTo>
                  <a:cubicBezTo>
                    <a:pt x="23" y="1"/>
                    <a:pt x="23" y="1"/>
                    <a:pt x="23" y="1"/>
                  </a:cubicBezTo>
                  <a:cubicBezTo>
                    <a:pt x="23" y="1"/>
                    <a:pt x="23" y="1"/>
                    <a:pt x="23" y="1"/>
                  </a:cubicBezTo>
                </a:path>
              </a:pathLst>
            </a:custGeom>
            <a:solidFill>
              <a:schemeClr val="accent1"/>
            </a:solidFill>
            <a:ln w="9525">
              <a:solidFill>
                <a:schemeClr val="bg1"/>
              </a:solidFill>
              <a:round/>
              <a:headEnd/>
              <a:tailEnd/>
            </a:ln>
          </p:spPr>
          <p:txBody>
            <a:bodyPr/>
            <a:lstStyle/>
            <a:p>
              <a:endParaRPr lang="de-DE"/>
            </a:p>
          </p:txBody>
        </p:sp>
        <p:sp>
          <p:nvSpPr>
            <p:cNvPr id="175" name="Freeform 2376"/>
            <p:cNvSpPr>
              <a:spLocks/>
            </p:cNvSpPr>
            <p:nvPr/>
          </p:nvSpPr>
          <p:spPr bwMode="auto">
            <a:xfrm>
              <a:off x="3018" y="2414"/>
              <a:ext cx="352" cy="379"/>
            </a:xfrm>
            <a:custGeom>
              <a:avLst/>
              <a:gdLst>
                <a:gd name="T0" fmla="*/ 259 w 53"/>
                <a:gd name="T1" fmla="*/ 0 h 57"/>
                <a:gd name="T2" fmla="*/ 259 w 53"/>
                <a:gd name="T3" fmla="*/ 66 h 57"/>
                <a:gd name="T4" fmla="*/ 266 w 53"/>
                <a:gd name="T5" fmla="*/ 66 h 57"/>
                <a:gd name="T6" fmla="*/ 266 w 53"/>
                <a:gd name="T7" fmla="*/ 93 h 57"/>
                <a:gd name="T8" fmla="*/ 306 w 53"/>
                <a:gd name="T9" fmla="*/ 93 h 57"/>
                <a:gd name="T10" fmla="*/ 299 w 53"/>
                <a:gd name="T11" fmla="*/ 126 h 57"/>
                <a:gd name="T12" fmla="*/ 312 w 53"/>
                <a:gd name="T13" fmla="*/ 146 h 57"/>
                <a:gd name="T14" fmla="*/ 319 w 53"/>
                <a:gd name="T15" fmla="*/ 166 h 57"/>
                <a:gd name="T16" fmla="*/ 319 w 53"/>
                <a:gd name="T17" fmla="*/ 206 h 57"/>
                <a:gd name="T18" fmla="*/ 325 w 53"/>
                <a:gd name="T19" fmla="*/ 199 h 57"/>
                <a:gd name="T20" fmla="*/ 325 w 53"/>
                <a:gd name="T21" fmla="*/ 213 h 57"/>
                <a:gd name="T22" fmla="*/ 339 w 53"/>
                <a:gd name="T23" fmla="*/ 233 h 57"/>
                <a:gd name="T24" fmla="*/ 345 w 53"/>
                <a:gd name="T25" fmla="*/ 233 h 57"/>
                <a:gd name="T26" fmla="*/ 345 w 53"/>
                <a:gd name="T27" fmla="*/ 253 h 57"/>
                <a:gd name="T28" fmla="*/ 352 w 53"/>
                <a:gd name="T29" fmla="*/ 253 h 57"/>
                <a:gd name="T30" fmla="*/ 352 w 53"/>
                <a:gd name="T31" fmla="*/ 326 h 57"/>
                <a:gd name="T32" fmla="*/ 306 w 53"/>
                <a:gd name="T33" fmla="*/ 326 h 57"/>
                <a:gd name="T34" fmla="*/ 146 w 53"/>
                <a:gd name="T35" fmla="*/ 326 h 57"/>
                <a:gd name="T36" fmla="*/ 100 w 53"/>
                <a:gd name="T37" fmla="*/ 326 h 57"/>
                <a:gd name="T38" fmla="*/ 93 w 53"/>
                <a:gd name="T39" fmla="*/ 366 h 57"/>
                <a:gd name="T40" fmla="*/ 60 w 53"/>
                <a:gd name="T41" fmla="*/ 372 h 57"/>
                <a:gd name="T42" fmla="*/ 20 w 53"/>
                <a:gd name="T43" fmla="*/ 372 h 57"/>
                <a:gd name="T44" fmla="*/ 20 w 53"/>
                <a:gd name="T45" fmla="*/ 326 h 57"/>
                <a:gd name="T46" fmla="*/ 0 w 53"/>
                <a:gd name="T47" fmla="*/ 326 h 57"/>
                <a:gd name="T48" fmla="*/ 0 w 53"/>
                <a:gd name="T49" fmla="*/ 279 h 57"/>
                <a:gd name="T50" fmla="*/ 100 w 53"/>
                <a:gd name="T51" fmla="*/ 279 h 57"/>
                <a:gd name="T52" fmla="*/ 100 w 53"/>
                <a:gd name="T53" fmla="*/ 140 h 57"/>
                <a:gd name="T54" fmla="*/ 106 w 53"/>
                <a:gd name="T55" fmla="*/ 140 h 57"/>
                <a:gd name="T56" fmla="*/ 106 w 53"/>
                <a:gd name="T57" fmla="*/ 0 h 57"/>
                <a:gd name="T58" fmla="*/ 179 w 53"/>
                <a:gd name="T59" fmla="*/ 0 h 57"/>
                <a:gd name="T60" fmla="*/ 193 w 53"/>
                <a:gd name="T61" fmla="*/ 0 h 57"/>
                <a:gd name="T62" fmla="*/ 259 w 53"/>
                <a:gd name="T63" fmla="*/ 0 h 57"/>
                <a:gd name="T64" fmla="*/ 259 w 53"/>
                <a:gd name="T65" fmla="*/ 0 h 57"/>
                <a:gd name="T66" fmla="*/ 259 w 53"/>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57"/>
                <a:gd name="T104" fmla="*/ 53 w 53"/>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57">
                  <a:moveTo>
                    <a:pt x="39" y="0"/>
                  </a:moveTo>
                  <a:cubicBezTo>
                    <a:pt x="39" y="3"/>
                    <a:pt x="39" y="7"/>
                    <a:pt x="39" y="10"/>
                  </a:cubicBezTo>
                  <a:cubicBezTo>
                    <a:pt x="40" y="10"/>
                    <a:pt x="40" y="10"/>
                    <a:pt x="40" y="10"/>
                  </a:cubicBezTo>
                  <a:cubicBezTo>
                    <a:pt x="40" y="11"/>
                    <a:pt x="40" y="12"/>
                    <a:pt x="40" y="14"/>
                  </a:cubicBezTo>
                  <a:cubicBezTo>
                    <a:pt x="42" y="14"/>
                    <a:pt x="44" y="14"/>
                    <a:pt x="46" y="14"/>
                  </a:cubicBezTo>
                  <a:cubicBezTo>
                    <a:pt x="45" y="15"/>
                    <a:pt x="45" y="17"/>
                    <a:pt x="45" y="19"/>
                  </a:cubicBezTo>
                  <a:cubicBezTo>
                    <a:pt x="45" y="21"/>
                    <a:pt x="47" y="20"/>
                    <a:pt x="47" y="22"/>
                  </a:cubicBezTo>
                  <a:cubicBezTo>
                    <a:pt x="47" y="24"/>
                    <a:pt x="48" y="23"/>
                    <a:pt x="48" y="25"/>
                  </a:cubicBezTo>
                  <a:cubicBezTo>
                    <a:pt x="48" y="27"/>
                    <a:pt x="48" y="29"/>
                    <a:pt x="48" y="31"/>
                  </a:cubicBezTo>
                  <a:cubicBezTo>
                    <a:pt x="49" y="31"/>
                    <a:pt x="49" y="30"/>
                    <a:pt x="49" y="30"/>
                  </a:cubicBezTo>
                  <a:cubicBezTo>
                    <a:pt x="49" y="31"/>
                    <a:pt x="49" y="31"/>
                    <a:pt x="49" y="32"/>
                  </a:cubicBezTo>
                  <a:cubicBezTo>
                    <a:pt x="50" y="32"/>
                    <a:pt x="50" y="34"/>
                    <a:pt x="51" y="35"/>
                  </a:cubicBezTo>
                  <a:cubicBezTo>
                    <a:pt x="51" y="35"/>
                    <a:pt x="52" y="35"/>
                    <a:pt x="52" y="35"/>
                  </a:cubicBezTo>
                  <a:cubicBezTo>
                    <a:pt x="52" y="36"/>
                    <a:pt x="52" y="37"/>
                    <a:pt x="52" y="38"/>
                  </a:cubicBezTo>
                  <a:cubicBezTo>
                    <a:pt x="52" y="38"/>
                    <a:pt x="53" y="38"/>
                    <a:pt x="53" y="38"/>
                  </a:cubicBezTo>
                  <a:cubicBezTo>
                    <a:pt x="53" y="41"/>
                    <a:pt x="53" y="45"/>
                    <a:pt x="53" y="49"/>
                  </a:cubicBezTo>
                  <a:cubicBezTo>
                    <a:pt x="53" y="50"/>
                    <a:pt x="47" y="49"/>
                    <a:pt x="46" y="49"/>
                  </a:cubicBezTo>
                  <a:cubicBezTo>
                    <a:pt x="38" y="49"/>
                    <a:pt x="30" y="49"/>
                    <a:pt x="22" y="49"/>
                  </a:cubicBezTo>
                  <a:cubicBezTo>
                    <a:pt x="20" y="49"/>
                    <a:pt x="17" y="49"/>
                    <a:pt x="15" y="49"/>
                  </a:cubicBezTo>
                  <a:cubicBezTo>
                    <a:pt x="13" y="49"/>
                    <a:pt x="14" y="53"/>
                    <a:pt x="14" y="55"/>
                  </a:cubicBezTo>
                  <a:cubicBezTo>
                    <a:pt x="14" y="57"/>
                    <a:pt x="11" y="56"/>
                    <a:pt x="9" y="56"/>
                  </a:cubicBezTo>
                  <a:cubicBezTo>
                    <a:pt x="7" y="56"/>
                    <a:pt x="5" y="56"/>
                    <a:pt x="3" y="56"/>
                  </a:cubicBezTo>
                  <a:cubicBezTo>
                    <a:pt x="3" y="54"/>
                    <a:pt x="3" y="52"/>
                    <a:pt x="3" y="49"/>
                  </a:cubicBezTo>
                  <a:cubicBezTo>
                    <a:pt x="2" y="49"/>
                    <a:pt x="1" y="49"/>
                    <a:pt x="0" y="49"/>
                  </a:cubicBezTo>
                  <a:cubicBezTo>
                    <a:pt x="0" y="47"/>
                    <a:pt x="0" y="45"/>
                    <a:pt x="0" y="42"/>
                  </a:cubicBezTo>
                  <a:cubicBezTo>
                    <a:pt x="5" y="42"/>
                    <a:pt x="10" y="42"/>
                    <a:pt x="15" y="42"/>
                  </a:cubicBezTo>
                  <a:cubicBezTo>
                    <a:pt x="15" y="35"/>
                    <a:pt x="15" y="28"/>
                    <a:pt x="15" y="21"/>
                  </a:cubicBezTo>
                  <a:cubicBezTo>
                    <a:pt x="16" y="21"/>
                    <a:pt x="16" y="21"/>
                    <a:pt x="16" y="21"/>
                  </a:cubicBezTo>
                  <a:cubicBezTo>
                    <a:pt x="16" y="14"/>
                    <a:pt x="16" y="7"/>
                    <a:pt x="16" y="0"/>
                  </a:cubicBezTo>
                  <a:cubicBezTo>
                    <a:pt x="20" y="0"/>
                    <a:pt x="24" y="0"/>
                    <a:pt x="27" y="0"/>
                  </a:cubicBezTo>
                  <a:cubicBezTo>
                    <a:pt x="28" y="0"/>
                    <a:pt x="28" y="0"/>
                    <a:pt x="29" y="0"/>
                  </a:cubicBezTo>
                  <a:cubicBezTo>
                    <a:pt x="32" y="0"/>
                    <a:pt x="36" y="0"/>
                    <a:pt x="39" y="0"/>
                  </a:cubicBezTo>
                  <a:cubicBezTo>
                    <a:pt x="39" y="0"/>
                    <a:pt x="39" y="0"/>
                    <a:pt x="39" y="0"/>
                  </a:cubicBezTo>
                  <a:cubicBezTo>
                    <a:pt x="39" y="0"/>
                    <a:pt x="39" y="0"/>
                    <a:pt x="39" y="0"/>
                  </a:cubicBezTo>
                </a:path>
              </a:pathLst>
            </a:custGeom>
            <a:solidFill>
              <a:schemeClr val="accent1"/>
            </a:solidFill>
            <a:ln w="9525">
              <a:solidFill>
                <a:schemeClr val="bg1"/>
              </a:solidFill>
              <a:round/>
              <a:headEnd/>
              <a:tailEnd/>
            </a:ln>
          </p:spPr>
          <p:txBody>
            <a:bodyPr/>
            <a:lstStyle/>
            <a:p>
              <a:endParaRPr lang="de-DE"/>
            </a:p>
          </p:txBody>
        </p:sp>
        <p:sp>
          <p:nvSpPr>
            <p:cNvPr id="176" name="Freeform 2377"/>
            <p:cNvSpPr>
              <a:spLocks/>
            </p:cNvSpPr>
            <p:nvPr/>
          </p:nvSpPr>
          <p:spPr bwMode="auto">
            <a:xfrm>
              <a:off x="2766" y="2408"/>
              <a:ext cx="365" cy="299"/>
            </a:xfrm>
            <a:custGeom>
              <a:avLst/>
              <a:gdLst>
                <a:gd name="T0" fmla="*/ 212 w 55"/>
                <a:gd name="T1" fmla="*/ 33 h 45"/>
                <a:gd name="T2" fmla="*/ 239 w 55"/>
                <a:gd name="T3" fmla="*/ 33 h 45"/>
                <a:gd name="T4" fmla="*/ 358 w 55"/>
                <a:gd name="T5" fmla="*/ 33 h 45"/>
                <a:gd name="T6" fmla="*/ 358 w 55"/>
                <a:gd name="T7" fmla="*/ 146 h 45"/>
                <a:gd name="T8" fmla="*/ 352 w 55"/>
                <a:gd name="T9" fmla="*/ 146 h 45"/>
                <a:gd name="T10" fmla="*/ 352 w 55"/>
                <a:gd name="T11" fmla="*/ 279 h 45"/>
                <a:gd name="T12" fmla="*/ 265 w 55"/>
                <a:gd name="T13" fmla="*/ 286 h 45"/>
                <a:gd name="T14" fmla="*/ 0 w 55"/>
                <a:gd name="T15" fmla="*/ 286 h 45"/>
                <a:gd name="T16" fmla="*/ 0 w 55"/>
                <a:gd name="T17" fmla="*/ 146 h 45"/>
                <a:gd name="T18" fmla="*/ 0 w 55"/>
                <a:gd name="T19" fmla="*/ 86 h 45"/>
                <a:gd name="T20" fmla="*/ 0 w 55"/>
                <a:gd name="T21" fmla="*/ 40 h 45"/>
                <a:gd name="T22" fmla="*/ 13 w 55"/>
                <a:gd name="T23" fmla="*/ 27 h 45"/>
                <a:gd name="T24" fmla="*/ 27 w 55"/>
                <a:gd name="T25" fmla="*/ 27 h 45"/>
                <a:gd name="T26" fmla="*/ 46 w 55"/>
                <a:gd name="T27" fmla="*/ 20 h 45"/>
                <a:gd name="T28" fmla="*/ 73 w 55"/>
                <a:gd name="T29" fmla="*/ 7 h 45"/>
                <a:gd name="T30" fmla="*/ 80 w 55"/>
                <a:gd name="T31" fmla="*/ 7 h 45"/>
                <a:gd name="T32" fmla="*/ 100 w 55"/>
                <a:gd name="T33" fmla="*/ 13 h 45"/>
                <a:gd name="T34" fmla="*/ 139 w 55"/>
                <a:gd name="T35" fmla="*/ 13 h 45"/>
                <a:gd name="T36" fmla="*/ 179 w 55"/>
                <a:gd name="T37" fmla="*/ 27 h 45"/>
                <a:gd name="T38" fmla="*/ 179 w 55"/>
                <a:gd name="T39" fmla="*/ 33 h 45"/>
                <a:gd name="T40" fmla="*/ 212 w 55"/>
                <a:gd name="T41" fmla="*/ 33 h 45"/>
                <a:gd name="T42" fmla="*/ 212 w 55"/>
                <a:gd name="T43" fmla="*/ 33 h 45"/>
                <a:gd name="T44" fmla="*/ 212 w 55"/>
                <a:gd name="T45" fmla="*/ 33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45"/>
                <a:gd name="T71" fmla="*/ 55 w 55"/>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45">
                  <a:moveTo>
                    <a:pt x="32" y="5"/>
                  </a:moveTo>
                  <a:cubicBezTo>
                    <a:pt x="34" y="5"/>
                    <a:pt x="35" y="5"/>
                    <a:pt x="36" y="5"/>
                  </a:cubicBezTo>
                  <a:cubicBezTo>
                    <a:pt x="42" y="5"/>
                    <a:pt x="48" y="5"/>
                    <a:pt x="54" y="5"/>
                  </a:cubicBezTo>
                  <a:cubicBezTo>
                    <a:pt x="55" y="5"/>
                    <a:pt x="54" y="20"/>
                    <a:pt x="54" y="22"/>
                  </a:cubicBezTo>
                  <a:cubicBezTo>
                    <a:pt x="54" y="22"/>
                    <a:pt x="54" y="22"/>
                    <a:pt x="53" y="22"/>
                  </a:cubicBezTo>
                  <a:cubicBezTo>
                    <a:pt x="53" y="29"/>
                    <a:pt x="53" y="35"/>
                    <a:pt x="53" y="42"/>
                  </a:cubicBezTo>
                  <a:cubicBezTo>
                    <a:pt x="53" y="45"/>
                    <a:pt x="42" y="43"/>
                    <a:pt x="40" y="43"/>
                  </a:cubicBezTo>
                  <a:cubicBezTo>
                    <a:pt x="27" y="43"/>
                    <a:pt x="13" y="43"/>
                    <a:pt x="0" y="43"/>
                  </a:cubicBezTo>
                  <a:cubicBezTo>
                    <a:pt x="0" y="36"/>
                    <a:pt x="0" y="29"/>
                    <a:pt x="0" y="22"/>
                  </a:cubicBezTo>
                  <a:cubicBezTo>
                    <a:pt x="1" y="21"/>
                    <a:pt x="0" y="15"/>
                    <a:pt x="0" y="13"/>
                  </a:cubicBezTo>
                  <a:cubicBezTo>
                    <a:pt x="0" y="11"/>
                    <a:pt x="0" y="8"/>
                    <a:pt x="0" y="6"/>
                  </a:cubicBezTo>
                  <a:cubicBezTo>
                    <a:pt x="0" y="3"/>
                    <a:pt x="0" y="5"/>
                    <a:pt x="2" y="4"/>
                  </a:cubicBezTo>
                  <a:cubicBezTo>
                    <a:pt x="2" y="4"/>
                    <a:pt x="3" y="5"/>
                    <a:pt x="4" y="4"/>
                  </a:cubicBezTo>
                  <a:cubicBezTo>
                    <a:pt x="5" y="3"/>
                    <a:pt x="5" y="3"/>
                    <a:pt x="7" y="3"/>
                  </a:cubicBezTo>
                  <a:cubicBezTo>
                    <a:pt x="9" y="4"/>
                    <a:pt x="9" y="1"/>
                    <a:pt x="11" y="1"/>
                  </a:cubicBezTo>
                  <a:cubicBezTo>
                    <a:pt x="11" y="1"/>
                    <a:pt x="12" y="1"/>
                    <a:pt x="12" y="1"/>
                  </a:cubicBezTo>
                  <a:cubicBezTo>
                    <a:pt x="13" y="1"/>
                    <a:pt x="14" y="1"/>
                    <a:pt x="15" y="2"/>
                  </a:cubicBezTo>
                  <a:cubicBezTo>
                    <a:pt x="17" y="2"/>
                    <a:pt x="18" y="0"/>
                    <a:pt x="21" y="2"/>
                  </a:cubicBezTo>
                  <a:cubicBezTo>
                    <a:pt x="22" y="3"/>
                    <a:pt x="25" y="5"/>
                    <a:pt x="27" y="4"/>
                  </a:cubicBezTo>
                  <a:cubicBezTo>
                    <a:pt x="27" y="5"/>
                    <a:pt x="27" y="5"/>
                    <a:pt x="27" y="5"/>
                  </a:cubicBezTo>
                  <a:cubicBezTo>
                    <a:pt x="29" y="5"/>
                    <a:pt x="31" y="5"/>
                    <a:pt x="32" y="5"/>
                  </a:cubicBezTo>
                  <a:cubicBezTo>
                    <a:pt x="32" y="5"/>
                    <a:pt x="32" y="5"/>
                    <a:pt x="32" y="5"/>
                  </a:cubicBezTo>
                  <a:cubicBezTo>
                    <a:pt x="32" y="5"/>
                    <a:pt x="32" y="5"/>
                    <a:pt x="32" y="5"/>
                  </a:cubicBezTo>
                </a:path>
              </a:pathLst>
            </a:custGeom>
            <a:solidFill>
              <a:schemeClr val="accent1"/>
            </a:solidFill>
            <a:ln w="9525">
              <a:solidFill>
                <a:schemeClr val="bg1"/>
              </a:solidFill>
              <a:round/>
              <a:headEnd/>
              <a:tailEnd/>
            </a:ln>
          </p:spPr>
          <p:txBody>
            <a:bodyPr/>
            <a:lstStyle/>
            <a:p>
              <a:endParaRPr lang="de-DE"/>
            </a:p>
          </p:txBody>
        </p:sp>
        <p:sp>
          <p:nvSpPr>
            <p:cNvPr id="177" name="Freeform 2378"/>
            <p:cNvSpPr>
              <a:spLocks/>
            </p:cNvSpPr>
            <p:nvPr/>
          </p:nvSpPr>
          <p:spPr bwMode="auto">
            <a:xfrm>
              <a:off x="4945" y="2441"/>
              <a:ext cx="346" cy="439"/>
            </a:xfrm>
            <a:custGeom>
              <a:avLst/>
              <a:gdLst>
                <a:gd name="T0" fmla="*/ 346 w 52"/>
                <a:gd name="T1" fmla="*/ 33 h 66"/>
                <a:gd name="T2" fmla="*/ 346 w 52"/>
                <a:gd name="T3" fmla="*/ 432 h 66"/>
                <a:gd name="T4" fmla="*/ 313 w 52"/>
                <a:gd name="T5" fmla="*/ 432 h 66"/>
                <a:gd name="T6" fmla="*/ 299 w 52"/>
                <a:gd name="T7" fmla="*/ 386 h 66"/>
                <a:gd name="T8" fmla="*/ 206 w 52"/>
                <a:gd name="T9" fmla="*/ 386 h 66"/>
                <a:gd name="T10" fmla="*/ 206 w 52"/>
                <a:gd name="T11" fmla="*/ 346 h 66"/>
                <a:gd name="T12" fmla="*/ 180 w 52"/>
                <a:gd name="T13" fmla="*/ 346 h 66"/>
                <a:gd name="T14" fmla="*/ 153 w 52"/>
                <a:gd name="T15" fmla="*/ 339 h 66"/>
                <a:gd name="T16" fmla="*/ 153 w 52"/>
                <a:gd name="T17" fmla="*/ 299 h 66"/>
                <a:gd name="T18" fmla="*/ 7 w 52"/>
                <a:gd name="T19" fmla="*/ 299 h 66"/>
                <a:gd name="T20" fmla="*/ 7 w 52"/>
                <a:gd name="T21" fmla="*/ 206 h 66"/>
                <a:gd name="T22" fmla="*/ 0 w 52"/>
                <a:gd name="T23" fmla="*/ 206 h 66"/>
                <a:gd name="T24" fmla="*/ 0 w 52"/>
                <a:gd name="T25" fmla="*/ 113 h 66"/>
                <a:gd name="T26" fmla="*/ 67 w 52"/>
                <a:gd name="T27" fmla="*/ 113 h 66"/>
                <a:gd name="T28" fmla="*/ 67 w 52"/>
                <a:gd name="T29" fmla="*/ 20 h 66"/>
                <a:gd name="T30" fmla="*/ 100 w 52"/>
                <a:gd name="T31" fmla="*/ 20 h 66"/>
                <a:gd name="T32" fmla="*/ 113 w 52"/>
                <a:gd name="T33" fmla="*/ 20 h 66"/>
                <a:gd name="T34" fmla="*/ 120 w 52"/>
                <a:gd name="T35" fmla="*/ 7 h 66"/>
                <a:gd name="T36" fmla="*/ 153 w 52"/>
                <a:gd name="T37" fmla="*/ 7 h 66"/>
                <a:gd name="T38" fmla="*/ 193 w 52"/>
                <a:gd name="T39" fmla="*/ 13 h 66"/>
                <a:gd name="T40" fmla="*/ 220 w 52"/>
                <a:gd name="T41" fmla="*/ 33 h 66"/>
                <a:gd name="T42" fmla="*/ 346 w 52"/>
                <a:gd name="T43" fmla="*/ 33 h 66"/>
                <a:gd name="T44" fmla="*/ 346 w 52"/>
                <a:gd name="T45" fmla="*/ 33 h 66"/>
                <a:gd name="T46" fmla="*/ 346 w 52"/>
                <a:gd name="T47" fmla="*/ 33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6"/>
                <a:gd name="T74" fmla="*/ 52 w 52"/>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6">
                  <a:moveTo>
                    <a:pt x="52" y="5"/>
                  </a:moveTo>
                  <a:cubicBezTo>
                    <a:pt x="52" y="25"/>
                    <a:pt x="52" y="45"/>
                    <a:pt x="52" y="65"/>
                  </a:cubicBezTo>
                  <a:cubicBezTo>
                    <a:pt x="51" y="65"/>
                    <a:pt x="47" y="66"/>
                    <a:pt x="47" y="65"/>
                  </a:cubicBezTo>
                  <a:cubicBezTo>
                    <a:pt x="47" y="62"/>
                    <a:pt x="48" y="58"/>
                    <a:pt x="45" y="58"/>
                  </a:cubicBezTo>
                  <a:cubicBezTo>
                    <a:pt x="40" y="58"/>
                    <a:pt x="36" y="58"/>
                    <a:pt x="31" y="58"/>
                  </a:cubicBezTo>
                  <a:cubicBezTo>
                    <a:pt x="31" y="56"/>
                    <a:pt x="31" y="54"/>
                    <a:pt x="31" y="52"/>
                  </a:cubicBezTo>
                  <a:cubicBezTo>
                    <a:pt x="31" y="51"/>
                    <a:pt x="28" y="52"/>
                    <a:pt x="27" y="52"/>
                  </a:cubicBezTo>
                  <a:cubicBezTo>
                    <a:pt x="27" y="52"/>
                    <a:pt x="23" y="52"/>
                    <a:pt x="23" y="51"/>
                  </a:cubicBezTo>
                  <a:cubicBezTo>
                    <a:pt x="23" y="49"/>
                    <a:pt x="23" y="47"/>
                    <a:pt x="23" y="45"/>
                  </a:cubicBezTo>
                  <a:cubicBezTo>
                    <a:pt x="16" y="45"/>
                    <a:pt x="9" y="45"/>
                    <a:pt x="1" y="45"/>
                  </a:cubicBezTo>
                  <a:cubicBezTo>
                    <a:pt x="1" y="40"/>
                    <a:pt x="1" y="36"/>
                    <a:pt x="1" y="31"/>
                  </a:cubicBezTo>
                  <a:cubicBezTo>
                    <a:pt x="1" y="31"/>
                    <a:pt x="0" y="31"/>
                    <a:pt x="0" y="31"/>
                  </a:cubicBezTo>
                  <a:cubicBezTo>
                    <a:pt x="0" y="26"/>
                    <a:pt x="0" y="22"/>
                    <a:pt x="0" y="17"/>
                  </a:cubicBezTo>
                  <a:cubicBezTo>
                    <a:pt x="3" y="17"/>
                    <a:pt x="7" y="17"/>
                    <a:pt x="10" y="17"/>
                  </a:cubicBezTo>
                  <a:cubicBezTo>
                    <a:pt x="10" y="13"/>
                    <a:pt x="10" y="8"/>
                    <a:pt x="10" y="3"/>
                  </a:cubicBezTo>
                  <a:cubicBezTo>
                    <a:pt x="12" y="3"/>
                    <a:pt x="14" y="3"/>
                    <a:pt x="15" y="3"/>
                  </a:cubicBezTo>
                  <a:cubicBezTo>
                    <a:pt x="16" y="3"/>
                    <a:pt x="16" y="3"/>
                    <a:pt x="17" y="3"/>
                  </a:cubicBezTo>
                  <a:cubicBezTo>
                    <a:pt x="18" y="4"/>
                    <a:pt x="18" y="3"/>
                    <a:pt x="18" y="1"/>
                  </a:cubicBezTo>
                  <a:cubicBezTo>
                    <a:pt x="20" y="1"/>
                    <a:pt x="21" y="1"/>
                    <a:pt x="23" y="1"/>
                  </a:cubicBezTo>
                  <a:cubicBezTo>
                    <a:pt x="24" y="1"/>
                    <a:pt x="29" y="1"/>
                    <a:pt x="29" y="2"/>
                  </a:cubicBezTo>
                  <a:cubicBezTo>
                    <a:pt x="29" y="4"/>
                    <a:pt x="35" y="0"/>
                    <a:pt x="33" y="5"/>
                  </a:cubicBezTo>
                  <a:cubicBezTo>
                    <a:pt x="40" y="5"/>
                    <a:pt x="46" y="5"/>
                    <a:pt x="52" y="5"/>
                  </a:cubicBezTo>
                  <a:cubicBezTo>
                    <a:pt x="52" y="5"/>
                    <a:pt x="52" y="5"/>
                    <a:pt x="52" y="5"/>
                  </a:cubicBezTo>
                  <a:cubicBezTo>
                    <a:pt x="52" y="5"/>
                    <a:pt x="52" y="5"/>
                    <a:pt x="52" y="5"/>
                  </a:cubicBezTo>
                </a:path>
              </a:pathLst>
            </a:custGeom>
            <a:solidFill>
              <a:schemeClr val="accent2">
                <a:lumMod val="75000"/>
              </a:schemeClr>
            </a:solidFill>
            <a:ln w="9525">
              <a:solidFill>
                <a:schemeClr val="bg1"/>
              </a:solidFill>
              <a:round/>
              <a:headEnd/>
              <a:tailEnd/>
            </a:ln>
          </p:spPr>
          <p:txBody>
            <a:bodyPr/>
            <a:lstStyle/>
            <a:p>
              <a:endParaRPr lang="de-DE"/>
            </a:p>
          </p:txBody>
        </p:sp>
        <p:sp>
          <p:nvSpPr>
            <p:cNvPr id="178" name="Freeform 2379"/>
            <p:cNvSpPr>
              <a:spLocks/>
            </p:cNvSpPr>
            <p:nvPr/>
          </p:nvSpPr>
          <p:spPr bwMode="auto">
            <a:xfrm>
              <a:off x="1018" y="2461"/>
              <a:ext cx="432" cy="638"/>
            </a:xfrm>
            <a:custGeom>
              <a:avLst/>
              <a:gdLst>
                <a:gd name="T0" fmla="*/ 312 w 65"/>
                <a:gd name="T1" fmla="*/ 40 h 96"/>
                <a:gd name="T2" fmla="*/ 292 w 65"/>
                <a:gd name="T3" fmla="*/ 100 h 96"/>
                <a:gd name="T4" fmla="*/ 299 w 65"/>
                <a:gd name="T5" fmla="*/ 133 h 96"/>
                <a:gd name="T6" fmla="*/ 326 w 65"/>
                <a:gd name="T7" fmla="*/ 186 h 96"/>
                <a:gd name="T8" fmla="*/ 319 w 65"/>
                <a:gd name="T9" fmla="*/ 233 h 96"/>
                <a:gd name="T10" fmla="*/ 319 w 65"/>
                <a:gd name="T11" fmla="*/ 272 h 96"/>
                <a:gd name="T12" fmla="*/ 326 w 65"/>
                <a:gd name="T13" fmla="*/ 332 h 96"/>
                <a:gd name="T14" fmla="*/ 346 w 65"/>
                <a:gd name="T15" fmla="*/ 332 h 96"/>
                <a:gd name="T16" fmla="*/ 385 w 65"/>
                <a:gd name="T17" fmla="*/ 372 h 96"/>
                <a:gd name="T18" fmla="*/ 412 w 65"/>
                <a:gd name="T19" fmla="*/ 385 h 96"/>
                <a:gd name="T20" fmla="*/ 399 w 65"/>
                <a:gd name="T21" fmla="*/ 432 h 96"/>
                <a:gd name="T22" fmla="*/ 359 w 65"/>
                <a:gd name="T23" fmla="*/ 439 h 96"/>
                <a:gd name="T24" fmla="*/ 306 w 65"/>
                <a:gd name="T25" fmla="*/ 479 h 96"/>
                <a:gd name="T26" fmla="*/ 272 w 65"/>
                <a:gd name="T27" fmla="*/ 485 h 96"/>
                <a:gd name="T28" fmla="*/ 246 w 65"/>
                <a:gd name="T29" fmla="*/ 505 h 96"/>
                <a:gd name="T30" fmla="*/ 233 w 65"/>
                <a:gd name="T31" fmla="*/ 512 h 96"/>
                <a:gd name="T32" fmla="*/ 226 w 65"/>
                <a:gd name="T33" fmla="*/ 538 h 96"/>
                <a:gd name="T34" fmla="*/ 213 w 65"/>
                <a:gd name="T35" fmla="*/ 545 h 96"/>
                <a:gd name="T36" fmla="*/ 193 w 65"/>
                <a:gd name="T37" fmla="*/ 572 h 96"/>
                <a:gd name="T38" fmla="*/ 179 w 65"/>
                <a:gd name="T39" fmla="*/ 585 h 96"/>
                <a:gd name="T40" fmla="*/ 166 w 65"/>
                <a:gd name="T41" fmla="*/ 591 h 96"/>
                <a:gd name="T42" fmla="*/ 120 w 65"/>
                <a:gd name="T43" fmla="*/ 625 h 96"/>
                <a:gd name="T44" fmla="*/ 120 w 65"/>
                <a:gd name="T45" fmla="*/ 625 h 96"/>
                <a:gd name="T46" fmla="*/ 100 w 65"/>
                <a:gd name="T47" fmla="*/ 638 h 96"/>
                <a:gd name="T48" fmla="*/ 93 w 65"/>
                <a:gd name="T49" fmla="*/ 631 h 96"/>
                <a:gd name="T50" fmla="*/ 66 w 65"/>
                <a:gd name="T51" fmla="*/ 611 h 96"/>
                <a:gd name="T52" fmla="*/ 47 w 65"/>
                <a:gd name="T53" fmla="*/ 585 h 96"/>
                <a:gd name="T54" fmla="*/ 33 w 65"/>
                <a:gd name="T55" fmla="*/ 585 h 96"/>
                <a:gd name="T56" fmla="*/ 33 w 65"/>
                <a:gd name="T57" fmla="*/ 585 h 96"/>
                <a:gd name="T58" fmla="*/ 13 w 65"/>
                <a:gd name="T59" fmla="*/ 565 h 96"/>
                <a:gd name="T60" fmla="*/ 13 w 65"/>
                <a:gd name="T61" fmla="*/ 538 h 96"/>
                <a:gd name="T62" fmla="*/ 13 w 65"/>
                <a:gd name="T63" fmla="*/ 538 h 96"/>
                <a:gd name="T64" fmla="*/ 27 w 65"/>
                <a:gd name="T65" fmla="*/ 498 h 96"/>
                <a:gd name="T66" fmla="*/ 33 w 65"/>
                <a:gd name="T67" fmla="*/ 432 h 96"/>
                <a:gd name="T68" fmla="*/ 73 w 65"/>
                <a:gd name="T69" fmla="*/ 425 h 96"/>
                <a:gd name="T70" fmla="*/ 60 w 65"/>
                <a:gd name="T71" fmla="*/ 385 h 96"/>
                <a:gd name="T72" fmla="*/ 53 w 65"/>
                <a:gd name="T73" fmla="*/ 352 h 96"/>
                <a:gd name="T74" fmla="*/ 47 w 65"/>
                <a:gd name="T75" fmla="*/ 352 h 96"/>
                <a:gd name="T76" fmla="*/ 40 w 65"/>
                <a:gd name="T77" fmla="*/ 339 h 96"/>
                <a:gd name="T78" fmla="*/ 47 w 65"/>
                <a:gd name="T79" fmla="*/ 306 h 96"/>
                <a:gd name="T80" fmla="*/ 33 w 65"/>
                <a:gd name="T81" fmla="*/ 259 h 96"/>
                <a:gd name="T82" fmla="*/ 40 w 65"/>
                <a:gd name="T83" fmla="*/ 266 h 96"/>
                <a:gd name="T84" fmla="*/ 47 w 65"/>
                <a:gd name="T85" fmla="*/ 259 h 96"/>
                <a:gd name="T86" fmla="*/ 60 w 65"/>
                <a:gd name="T87" fmla="*/ 186 h 96"/>
                <a:gd name="T88" fmla="*/ 73 w 65"/>
                <a:gd name="T89" fmla="*/ 133 h 96"/>
                <a:gd name="T90" fmla="*/ 80 w 65"/>
                <a:gd name="T91" fmla="*/ 80 h 96"/>
                <a:gd name="T92" fmla="*/ 80 w 65"/>
                <a:gd name="T93" fmla="*/ 80 h 96"/>
                <a:gd name="T94" fmla="*/ 93 w 65"/>
                <a:gd name="T95" fmla="*/ 80 h 96"/>
                <a:gd name="T96" fmla="*/ 100 w 65"/>
                <a:gd name="T97" fmla="*/ 0 h 96"/>
                <a:gd name="T98" fmla="*/ 160 w 65"/>
                <a:gd name="T99" fmla="*/ 0 h 96"/>
                <a:gd name="T100" fmla="*/ 306 w 65"/>
                <a:gd name="T101" fmla="*/ 0 h 96"/>
                <a:gd name="T102" fmla="*/ 306 w 65"/>
                <a:gd name="T103" fmla="*/ 0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6"/>
                <a:gd name="T158" fmla="*/ 65 w 65"/>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6">
                  <a:moveTo>
                    <a:pt x="46" y="0"/>
                  </a:moveTo>
                  <a:cubicBezTo>
                    <a:pt x="46" y="2"/>
                    <a:pt x="48" y="4"/>
                    <a:pt x="47" y="6"/>
                  </a:cubicBezTo>
                  <a:cubicBezTo>
                    <a:pt x="45" y="7"/>
                    <a:pt x="46" y="12"/>
                    <a:pt x="44" y="12"/>
                  </a:cubicBezTo>
                  <a:cubicBezTo>
                    <a:pt x="42" y="13"/>
                    <a:pt x="44" y="14"/>
                    <a:pt x="44" y="15"/>
                  </a:cubicBezTo>
                  <a:cubicBezTo>
                    <a:pt x="45" y="17"/>
                    <a:pt x="44" y="18"/>
                    <a:pt x="45" y="20"/>
                  </a:cubicBezTo>
                  <a:cubicBezTo>
                    <a:pt x="45" y="20"/>
                    <a:pt x="45" y="20"/>
                    <a:pt x="45" y="20"/>
                  </a:cubicBezTo>
                  <a:cubicBezTo>
                    <a:pt x="46" y="20"/>
                    <a:pt x="47" y="21"/>
                    <a:pt x="48" y="22"/>
                  </a:cubicBezTo>
                  <a:cubicBezTo>
                    <a:pt x="48" y="23"/>
                    <a:pt x="50" y="27"/>
                    <a:pt x="49" y="28"/>
                  </a:cubicBezTo>
                  <a:cubicBezTo>
                    <a:pt x="47" y="30"/>
                    <a:pt x="50" y="30"/>
                    <a:pt x="50" y="32"/>
                  </a:cubicBezTo>
                  <a:cubicBezTo>
                    <a:pt x="51" y="32"/>
                    <a:pt x="49" y="35"/>
                    <a:pt x="48" y="35"/>
                  </a:cubicBezTo>
                  <a:cubicBezTo>
                    <a:pt x="43" y="37"/>
                    <a:pt x="49" y="37"/>
                    <a:pt x="49" y="39"/>
                  </a:cubicBezTo>
                  <a:cubicBezTo>
                    <a:pt x="48" y="39"/>
                    <a:pt x="48" y="40"/>
                    <a:pt x="48" y="41"/>
                  </a:cubicBezTo>
                  <a:cubicBezTo>
                    <a:pt x="48" y="42"/>
                    <a:pt x="50" y="42"/>
                    <a:pt x="50" y="44"/>
                  </a:cubicBezTo>
                  <a:cubicBezTo>
                    <a:pt x="51" y="45"/>
                    <a:pt x="45" y="50"/>
                    <a:pt x="49" y="50"/>
                  </a:cubicBezTo>
                  <a:cubicBezTo>
                    <a:pt x="49" y="50"/>
                    <a:pt x="49" y="50"/>
                    <a:pt x="49" y="50"/>
                  </a:cubicBezTo>
                  <a:cubicBezTo>
                    <a:pt x="51" y="49"/>
                    <a:pt x="51" y="50"/>
                    <a:pt x="52" y="50"/>
                  </a:cubicBezTo>
                  <a:cubicBezTo>
                    <a:pt x="54" y="49"/>
                    <a:pt x="54" y="50"/>
                    <a:pt x="55" y="51"/>
                  </a:cubicBezTo>
                  <a:cubicBezTo>
                    <a:pt x="57" y="52"/>
                    <a:pt x="55" y="56"/>
                    <a:pt x="58" y="56"/>
                  </a:cubicBezTo>
                  <a:cubicBezTo>
                    <a:pt x="58" y="56"/>
                    <a:pt x="58" y="56"/>
                    <a:pt x="59" y="56"/>
                  </a:cubicBezTo>
                  <a:cubicBezTo>
                    <a:pt x="59" y="57"/>
                    <a:pt x="61" y="57"/>
                    <a:pt x="62" y="58"/>
                  </a:cubicBezTo>
                  <a:cubicBezTo>
                    <a:pt x="65" y="54"/>
                    <a:pt x="65" y="63"/>
                    <a:pt x="63" y="63"/>
                  </a:cubicBezTo>
                  <a:cubicBezTo>
                    <a:pt x="61" y="63"/>
                    <a:pt x="60" y="64"/>
                    <a:pt x="60" y="65"/>
                  </a:cubicBezTo>
                  <a:cubicBezTo>
                    <a:pt x="60" y="65"/>
                    <a:pt x="59" y="65"/>
                    <a:pt x="59" y="65"/>
                  </a:cubicBezTo>
                  <a:cubicBezTo>
                    <a:pt x="58" y="67"/>
                    <a:pt x="56" y="65"/>
                    <a:pt x="54" y="66"/>
                  </a:cubicBezTo>
                  <a:cubicBezTo>
                    <a:pt x="52" y="66"/>
                    <a:pt x="51" y="70"/>
                    <a:pt x="48" y="69"/>
                  </a:cubicBezTo>
                  <a:cubicBezTo>
                    <a:pt x="48" y="71"/>
                    <a:pt x="48" y="72"/>
                    <a:pt x="46" y="72"/>
                  </a:cubicBezTo>
                  <a:cubicBezTo>
                    <a:pt x="44" y="74"/>
                    <a:pt x="45" y="71"/>
                    <a:pt x="44" y="70"/>
                  </a:cubicBezTo>
                  <a:cubicBezTo>
                    <a:pt x="43" y="70"/>
                    <a:pt x="41" y="73"/>
                    <a:pt x="41" y="73"/>
                  </a:cubicBezTo>
                  <a:cubicBezTo>
                    <a:pt x="42" y="76"/>
                    <a:pt x="40" y="77"/>
                    <a:pt x="38" y="78"/>
                  </a:cubicBezTo>
                  <a:cubicBezTo>
                    <a:pt x="37" y="77"/>
                    <a:pt x="37" y="77"/>
                    <a:pt x="37" y="76"/>
                  </a:cubicBezTo>
                  <a:cubicBezTo>
                    <a:pt x="36" y="77"/>
                    <a:pt x="36" y="77"/>
                    <a:pt x="35" y="77"/>
                  </a:cubicBezTo>
                  <a:cubicBezTo>
                    <a:pt x="35" y="77"/>
                    <a:pt x="35" y="77"/>
                    <a:pt x="35" y="77"/>
                  </a:cubicBezTo>
                  <a:cubicBezTo>
                    <a:pt x="35" y="77"/>
                    <a:pt x="35" y="77"/>
                    <a:pt x="35" y="77"/>
                  </a:cubicBezTo>
                  <a:cubicBezTo>
                    <a:pt x="34" y="78"/>
                    <a:pt x="35" y="80"/>
                    <a:pt x="34" y="81"/>
                  </a:cubicBezTo>
                  <a:cubicBezTo>
                    <a:pt x="34" y="81"/>
                    <a:pt x="34" y="81"/>
                    <a:pt x="34" y="81"/>
                  </a:cubicBezTo>
                  <a:cubicBezTo>
                    <a:pt x="33" y="81"/>
                    <a:pt x="33" y="82"/>
                    <a:pt x="32" y="82"/>
                  </a:cubicBezTo>
                  <a:cubicBezTo>
                    <a:pt x="31" y="83"/>
                    <a:pt x="31" y="84"/>
                    <a:pt x="30" y="86"/>
                  </a:cubicBezTo>
                  <a:cubicBezTo>
                    <a:pt x="30" y="86"/>
                    <a:pt x="29" y="86"/>
                    <a:pt x="29" y="86"/>
                  </a:cubicBezTo>
                  <a:cubicBezTo>
                    <a:pt x="28" y="86"/>
                    <a:pt x="28" y="86"/>
                    <a:pt x="28" y="86"/>
                  </a:cubicBezTo>
                  <a:cubicBezTo>
                    <a:pt x="28" y="87"/>
                    <a:pt x="27" y="88"/>
                    <a:pt x="27" y="88"/>
                  </a:cubicBezTo>
                  <a:cubicBezTo>
                    <a:pt x="26" y="88"/>
                    <a:pt x="26" y="88"/>
                    <a:pt x="26" y="89"/>
                  </a:cubicBezTo>
                  <a:cubicBezTo>
                    <a:pt x="25" y="89"/>
                    <a:pt x="25" y="89"/>
                    <a:pt x="25" y="89"/>
                  </a:cubicBezTo>
                  <a:cubicBezTo>
                    <a:pt x="23" y="91"/>
                    <a:pt x="23" y="89"/>
                    <a:pt x="21" y="89"/>
                  </a:cubicBezTo>
                  <a:cubicBezTo>
                    <a:pt x="20" y="90"/>
                    <a:pt x="20" y="94"/>
                    <a:pt x="18" y="94"/>
                  </a:cubicBezTo>
                  <a:cubicBezTo>
                    <a:pt x="18" y="94"/>
                    <a:pt x="18" y="94"/>
                    <a:pt x="18" y="94"/>
                  </a:cubicBezTo>
                  <a:cubicBezTo>
                    <a:pt x="18" y="94"/>
                    <a:pt x="18" y="94"/>
                    <a:pt x="18" y="94"/>
                  </a:cubicBezTo>
                  <a:cubicBezTo>
                    <a:pt x="17" y="95"/>
                    <a:pt x="17" y="95"/>
                    <a:pt x="16" y="95"/>
                  </a:cubicBezTo>
                  <a:cubicBezTo>
                    <a:pt x="16" y="96"/>
                    <a:pt x="15" y="96"/>
                    <a:pt x="15" y="96"/>
                  </a:cubicBezTo>
                  <a:cubicBezTo>
                    <a:pt x="15" y="96"/>
                    <a:pt x="15" y="96"/>
                    <a:pt x="14" y="96"/>
                  </a:cubicBezTo>
                  <a:cubicBezTo>
                    <a:pt x="14" y="96"/>
                    <a:pt x="14" y="95"/>
                    <a:pt x="14" y="95"/>
                  </a:cubicBezTo>
                  <a:cubicBezTo>
                    <a:pt x="14" y="95"/>
                    <a:pt x="13" y="94"/>
                    <a:pt x="13" y="93"/>
                  </a:cubicBezTo>
                  <a:cubicBezTo>
                    <a:pt x="12" y="93"/>
                    <a:pt x="11" y="92"/>
                    <a:pt x="10" y="92"/>
                  </a:cubicBezTo>
                  <a:cubicBezTo>
                    <a:pt x="9" y="91"/>
                    <a:pt x="9" y="90"/>
                    <a:pt x="8" y="89"/>
                  </a:cubicBezTo>
                  <a:cubicBezTo>
                    <a:pt x="8" y="89"/>
                    <a:pt x="7" y="88"/>
                    <a:pt x="7" y="88"/>
                  </a:cubicBezTo>
                  <a:cubicBezTo>
                    <a:pt x="7" y="88"/>
                    <a:pt x="7" y="88"/>
                    <a:pt x="7" y="88"/>
                  </a:cubicBezTo>
                  <a:cubicBezTo>
                    <a:pt x="6" y="88"/>
                    <a:pt x="6" y="88"/>
                    <a:pt x="5" y="88"/>
                  </a:cubicBezTo>
                  <a:cubicBezTo>
                    <a:pt x="5" y="88"/>
                    <a:pt x="5" y="88"/>
                    <a:pt x="5" y="88"/>
                  </a:cubicBezTo>
                  <a:cubicBezTo>
                    <a:pt x="5" y="88"/>
                    <a:pt x="5" y="88"/>
                    <a:pt x="5" y="88"/>
                  </a:cubicBezTo>
                  <a:cubicBezTo>
                    <a:pt x="4" y="87"/>
                    <a:pt x="3" y="87"/>
                    <a:pt x="2" y="88"/>
                  </a:cubicBezTo>
                  <a:cubicBezTo>
                    <a:pt x="1" y="87"/>
                    <a:pt x="2" y="86"/>
                    <a:pt x="2" y="85"/>
                  </a:cubicBezTo>
                  <a:cubicBezTo>
                    <a:pt x="2" y="84"/>
                    <a:pt x="1" y="83"/>
                    <a:pt x="1" y="82"/>
                  </a:cubicBezTo>
                  <a:cubicBezTo>
                    <a:pt x="1" y="82"/>
                    <a:pt x="1" y="82"/>
                    <a:pt x="2" y="81"/>
                  </a:cubicBezTo>
                  <a:cubicBezTo>
                    <a:pt x="2" y="81"/>
                    <a:pt x="2" y="81"/>
                    <a:pt x="2" y="81"/>
                  </a:cubicBezTo>
                  <a:cubicBezTo>
                    <a:pt x="2" y="82"/>
                    <a:pt x="2" y="81"/>
                    <a:pt x="2" y="81"/>
                  </a:cubicBezTo>
                  <a:cubicBezTo>
                    <a:pt x="3" y="81"/>
                    <a:pt x="6" y="80"/>
                    <a:pt x="5" y="78"/>
                  </a:cubicBezTo>
                  <a:cubicBezTo>
                    <a:pt x="5" y="77"/>
                    <a:pt x="6" y="75"/>
                    <a:pt x="4" y="75"/>
                  </a:cubicBezTo>
                  <a:cubicBezTo>
                    <a:pt x="3" y="74"/>
                    <a:pt x="2" y="73"/>
                    <a:pt x="2" y="72"/>
                  </a:cubicBezTo>
                  <a:cubicBezTo>
                    <a:pt x="0" y="71"/>
                    <a:pt x="4" y="65"/>
                    <a:pt x="5" y="65"/>
                  </a:cubicBezTo>
                  <a:cubicBezTo>
                    <a:pt x="6" y="65"/>
                    <a:pt x="6" y="65"/>
                    <a:pt x="6" y="65"/>
                  </a:cubicBezTo>
                  <a:cubicBezTo>
                    <a:pt x="8" y="64"/>
                    <a:pt x="9" y="64"/>
                    <a:pt x="11" y="64"/>
                  </a:cubicBezTo>
                  <a:cubicBezTo>
                    <a:pt x="11" y="64"/>
                    <a:pt x="11" y="63"/>
                    <a:pt x="11" y="63"/>
                  </a:cubicBezTo>
                  <a:cubicBezTo>
                    <a:pt x="12" y="62"/>
                    <a:pt x="10" y="59"/>
                    <a:pt x="9" y="58"/>
                  </a:cubicBezTo>
                  <a:cubicBezTo>
                    <a:pt x="9" y="57"/>
                    <a:pt x="13" y="55"/>
                    <a:pt x="9" y="54"/>
                  </a:cubicBezTo>
                  <a:cubicBezTo>
                    <a:pt x="8" y="54"/>
                    <a:pt x="8" y="53"/>
                    <a:pt x="8" y="53"/>
                  </a:cubicBezTo>
                  <a:cubicBezTo>
                    <a:pt x="8" y="53"/>
                    <a:pt x="8" y="53"/>
                    <a:pt x="7" y="53"/>
                  </a:cubicBezTo>
                  <a:cubicBezTo>
                    <a:pt x="7" y="53"/>
                    <a:pt x="7" y="53"/>
                    <a:pt x="7" y="53"/>
                  </a:cubicBezTo>
                  <a:cubicBezTo>
                    <a:pt x="7" y="53"/>
                    <a:pt x="7" y="53"/>
                    <a:pt x="7" y="53"/>
                  </a:cubicBezTo>
                  <a:cubicBezTo>
                    <a:pt x="5" y="53"/>
                    <a:pt x="6" y="52"/>
                    <a:pt x="6" y="51"/>
                  </a:cubicBezTo>
                  <a:cubicBezTo>
                    <a:pt x="6" y="50"/>
                    <a:pt x="5" y="50"/>
                    <a:pt x="5" y="50"/>
                  </a:cubicBezTo>
                  <a:cubicBezTo>
                    <a:pt x="4" y="49"/>
                    <a:pt x="7" y="48"/>
                    <a:pt x="7" y="46"/>
                  </a:cubicBezTo>
                  <a:cubicBezTo>
                    <a:pt x="8" y="45"/>
                    <a:pt x="6" y="43"/>
                    <a:pt x="4" y="43"/>
                  </a:cubicBezTo>
                  <a:cubicBezTo>
                    <a:pt x="3" y="42"/>
                    <a:pt x="3" y="40"/>
                    <a:pt x="5" y="39"/>
                  </a:cubicBezTo>
                  <a:cubicBezTo>
                    <a:pt x="5" y="39"/>
                    <a:pt x="5" y="39"/>
                    <a:pt x="5" y="39"/>
                  </a:cubicBezTo>
                  <a:cubicBezTo>
                    <a:pt x="5" y="39"/>
                    <a:pt x="6" y="39"/>
                    <a:pt x="6" y="40"/>
                  </a:cubicBezTo>
                  <a:cubicBezTo>
                    <a:pt x="6" y="40"/>
                    <a:pt x="6" y="40"/>
                    <a:pt x="6" y="40"/>
                  </a:cubicBezTo>
                  <a:cubicBezTo>
                    <a:pt x="7" y="40"/>
                    <a:pt x="7" y="39"/>
                    <a:pt x="7" y="39"/>
                  </a:cubicBezTo>
                  <a:cubicBezTo>
                    <a:pt x="11" y="39"/>
                    <a:pt x="7" y="33"/>
                    <a:pt x="7" y="31"/>
                  </a:cubicBezTo>
                  <a:cubicBezTo>
                    <a:pt x="10" y="31"/>
                    <a:pt x="8" y="30"/>
                    <a:pt x="9" y="28"/>
                  </a:cubicBezTo>
                  <a:cubicBezTo>
                    <a:pt x="10" y="26"/>
                    <a:pt x="10" y="25"/>
                    <a:pt x="10" y="24"/>
                  </a:cubicBezTo>
                  <a:cubicBezTo>
                    <a:pt x="10" y="21"/>
                    <a:pt x="10" y="22"/>
                    <a:pt x="11" y="20"/>
                  </a:cubicBezTo>
                  <a:cubicBezTo>
                    <a:pt x="12" y="19"/>
                    <a:pt x="12" y="18"/>
                    <a:pt x="12" y="17"/>
                  </a:cubicBezTo>
                  <a:cubicBezTo>
                    <a:pt x="12" y="16"/>
                    <a:pt x="10" y="13"/>
                    <a:pt x="12" y="12"/>
                  </a:cubicBezTo>
                  <a:cubicBezTo>
                    <a:pt x="12" y="12"/>
                    <a:pt x="12" y="12"/>
                    <a:pt x="12" y="12"/>
                  </a:cubicBezTo>
                  <a:cubicBezTo>
                    <a:pt x="12" y="12"/>
                    <a:pt x="12" y="12"/>
                    <a:pt x="12" y="12"/>
                  </a:cubicBezTo>
                  <a:cubicBezTo>
                    <a:pt x="13" y="12"/>
                    <a:pt x="13" y="12"/>
                    <a:pt x="14" y="12"/>
                  </a:cubicBezTo>
                  <a:cubicBezTo>
                    <a:pt x="14" y="12"/>
                    <a:pt x="14" y="12"/>
                    <a:pt x="14" y="12"/>
                  </a:cubicBezTo>
                  <a:cubicBezTo>
                    <a:pt x="14" y="10"/>
                    <a:pt x="15" y="7"/>
                    <a:pt x="15" y="5"/>
                  </a:cubicBezTo>
                  <a:cubicBezTo>
                    <a:pt x="16" y="4"/>
                    <a:pt x="16" y="2"/>
                    <a:pt x="15" y="0"/>
                  </a:cubicBezTo>
                  <a:cubicBezTo>
                    <a:pt x="15" y="0"/>
                    <a:pt x="15" y="0"/>
                    <a:pt x="15" y="0"/>
                  </a:cubicBezTo>
                  <a:cubicBezTo>
                    <a:pt x="18" y="0"/>
                    <a:pt x="21" y="0"/>
                    <a:pt x="24" y="0"/>
                  </a:cubicBezTo>
                  <a:cubicBezTo>
                    <a:pt x="25" y="0"/>
                    <a:pt x="25" y="0"/>
                    <a:pt x="25" y="0"/>
                  </a:cubicBezTo>
                  <a:cubicBezTo>
                    <a:pt x="32" y="0"/>
                    <a:pt x="39" y="0"/>
                    <a:pt x="46" y="0"/>
                  </a:cubicBezTo>
                  <a:cubicBezTo>
                    <a:pt x="46" y="0"/>
                    <a:pt x="46" y="0"/>
                    <a:pt x="46" y="0"/>
                  </a:cubicBezTo>
                  <a:cubicBezTo>
                    <a:pt x="46" y="0"/>
                    <a:pt x="46" y="0"/>
                    <a:pt x="46" y="0"/>
                  </a:cubicBezTo>
                </a:path>
              </a:pathLst>
            </a:custGeom>
            <a:solidFill>
              <a:schemeClr val="accent5"/>
            </a:solidFill>
            <a:ln w="9525">
              <a:solidFill>
                <a:schemeClr val="bg1"/>
              </a:solidFill>
              <a:round/>
              <a:headEnd/>
              <a:tailEnd/>
            </a:ln>
          </p:spPr>
          <p:txBody>
            <a:bodyPr/>
            <a:lstStyle/>
            <a:p>
              <a:endParaRPr lang="de-DE"/>
            </a:p>
          </p:txBody>
        </p:sp>
        <p:sp>
          <p:nvSpPr>
            <p:cNvPr id="179" name="Freeform 2380"/>
            <p:cNvSpPr>
              <a:spLocks/>
            </p:cNvSpPr>
            <p:nvPr/>
          </p:nvSpPr>
          <p:spPr bwMode="auto">
            <a:xfrm>
              <a:off x="1822" y="2507"/>
              <a:ext cx="392" cy="452"/>
            </a:xfrm>
            <a:custGeom>
              <a:avLst/>
              <a:gdLst>
                <a:gd name="T0" fmla="*/ 113 w 59"/>
                <a:gd name="T1" fmla="*/ 80 h 68"/>
                <a:gd name="T2" fmla="*/ 140 w 59"/>
                <a:gd name="T3" fmla="*/ 80 h 68"/>
                <a:gd name="T4" fmla="*/ 140 w 59"/>
                <a:gd name="T5" fmla="*/ 80 h 68"/>
                <a:gd name="T6" fmla="*/ 166 w 59"/>
                <a:gd name="T7" fmla="*/ 66 h 68"/>
                <a:gd name="T8" fmla="*/ 159 w 59"/>
                <a:gd name="T9" fmla="*/ 53 h 68"/>
                <a:gd name="T10" fmla="*/ 179 w 59"/>
                <a:gd name="T11" fmla="*/ 33 h 68"/>
                <a:gd name="T12" fmla="*/ 199 w 59"/>
                <a:gd name="T13" fmla="*/ 33 h 68"/>
                <a:gd name="T14" fmla="*/ 226 w 59"/>
                <a:gd name="T15" fmla="*/ 20 h 68"/>
                <a:gd name="T16" fmla="*/ 252 w 59"/>
                <a:gd name="T17" fmla="*/ 0 h 68"/>
                <a:gd name="T18" fmla="*/ 332 w 59"/>
                <a:gd name="T19" fmla="*/ 0 h 68"/>
                <a:gd name="T20" fmla="*/ 332 w 59"/>
                <a:gd name="T21" fmla="*/ 219 h 68"/>
                <a:gd name="T22" fmla="*/ 332 w 59"/>
                <a:gd name="T23" fmla="*/ 279 h 68"/>
                <a:gd name="T24" fmla="*/ 379 w 59"/>
                <a:gd name="T25" fmla="*/ 279 h 68"/>
                <a:gd name="T26" fmla="*/ 379 w 59"/>
                <a:gd name="T27" fmla="*/ 392 h 68"/>
                <a:gd name="T28" fmla="*/ 379 w 59"/>
                <a:gd name="T29" fmla="*/ 399 h 68"/>
                <a:gd name="T30" fmla="*/ 372 w 59"/>
                <a:gd name="T31" fmla="*/ 399 h 68"/>
                <a:gd name="T32" fmla="*/ 352 w 59"/>
                <a:gd name="T33" fmla="*/ 412 h 68"/>
                <a:gd name="T34" fmla="*/ 326 w 59"/>
                <a:gd name="T35" fmla="*/ 412 h 68"/>
                <a:gd name="T36" fmla="*/ 306 w 59"/>
                <a:gd name="T37" fmla="*/ 399 h 68"/>
                <a:gd name="T38" fmla="*/ 259 w 59"/>
                <a:gd name="T39" fmla="*/ 386 h 68"/>
                <a:gd name="T40" fmla="*/ 226 w 59"/>
                <a:gd name="T41" fmla="*/ 386 h 68"/>
                <a:gd name="T42" fmla="*/ 186 w 59"/>
                <a:gd name="T43" fmla="*/ 425 h 68"/>
                <a:gd name="T44" fmla="*/ 106 w 59"/>
                <a:gd name="T45" fmla="*/ 405 h 68"/>
                <a:gd name="T46" fmla="*/ 73 w 59"/>
                <a:gd name="T47" fmla="*/ 379 h 68"/>
                <a:gd name="T48" fmla="*/ 80 w 59"/>
                <a:gd name="T49" fmla="*/ 366 h 68"/>
                <a:gd name="T50" fmla="*/ 73 w 59"/>
                <a:gd name="T51" fmla="*/ 346 h 68"/>
                <a:gd name="T52" fmla="*/ 66 w 59"/>
                <a:gd name="T53" fmla="*/ 312 h 68"/>
                <a:gd name="T54" fmla="*/ 53 w 59"/>
                <a:gd name="T55" fmla="*/ 286 h 68"/>
                <a:gd name="T56" fmla="*/ 53 w 59"/>
                <a:gd name="T57" fmla="*/ 259 h 68"/>
                <a:gd name="T58" fmla="*/ 40 w 59"/>
                <a:gd name="T59" fmla="*/ 246 h 68"/>
                <a:gd name="T60" fmla="*/ 33 w 59"/>
                <a:gd name="T61" fmla="*/ 226 h 68"/>
                <a:gd name="T62" fmla="*/ 33 w 59"/>
                <a:gd name="T63" fmla="*/ 206 h 68"/>
                <a:gd name="T64" fmla="*/ 20 w 59"/>
                <a:gd name="T65" fmla="*/ 213 h 68"/>
                <a:gd name="T66" fmla="*/ 7 w 59"/>
                <a:gd name="T67" fmla="*/ 193 h 68"/>
                <a:gd name="T68" fmla="*/ 13 w 59"/>
                <a:gd name="T69" fmla="*/ 173 h 68"/>
                <a:gd name="T70" fmla="*/ 13 w 59"/>
                <a:gd name="T71" fmla="*/ 140 h 68"/>
                <a:gd name="T72" fmla="*/ 33 w 59"/>
                <a:gd name="T73" fmla="*/ 126 h 68"/>
                <a:gd name="T74" fmla="*/ 40 w 59"/>
                <a:gd name="T75" fmla="*/ 120 h 68"/>
                <a:gd name="T76" fmla="*/ 47 w 59"/>
                <a:gd name="T77" fmla="*/ 126 h 68"/>
                <a:gd name="T78" fmla="*/ 60 w 59"/>
                <a:gd name="T79" fmla="*/ 120 h 68"/>
                <a:gd name="T80" fmla="*/ 73 w 59"/>
                <a:gd name="T81" fmla="*/ 106 h 68"/>
                <a:gd name="T82" fmla="*/ 100 w 59"/>
                <a:gd name="T83" fmla="*/ 100 h 68"/>
                <a:gd name="T84" fmla="*/ 113 w 59"/>
                <a:gd name="T85" fmla="*/ 80 h 68"/>
                <a:gd name="T86" fmla="*/ 113 w 59"/>
                <a:gd name="T87" fmla="*/ 80 h 68"/>
                <a:gd name="T88" fmla="*/ 113 w 59"/>
                <a:gd name="T89" fmla="*/ 8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68"/>
                <a:gd name="T137" fmla="*/ 59 w 59"/>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68">
                  <a:moveTo>
                    <a:pt x="17" y="12"/>
                  </a:moveTo>
                  <a:cubicBezTo>
                    <a:pt x="19" y="12"/>
                    <a:pt x="20" y="13"/>
                    <a:pt x="21" y="12"/>
                  </a:cubicBezTo>
                  <a:cubicBezTo>
                    <a:pt x="21" y="12"/>
                    <a:pt x="21" y="12"/>
                    <a:pt x="21" y="12"/>
                  </a:cubicBezTo>
                  <a:cubicBezTo>
                    <a:pt x="21" y="12"/>
                    <a:pt x="25" y="10"/>
                    <a:pt x="25" y="10"/>
                  </a:cubicBezTo>
                  <a:cubicBezTo>
                    <a:pt x="25" y="9"/>
                    <a:pt x="27" y="8"/>
                    <a:pt x="24" y="8"/>
                  </a:cubicBezTo>
                  <a:cubicBezTo>
                    <a:pt x="23" y="5"/>
                    <a:pt x="26" y="6"/>
                    <a:pt x="27" y="5"/>
                  </a:cubicBezTo>
                  <a:cubicBezTo>
                    <a:pt x="28" y="4"/>
                    <a:pt x="29" y="4"/>
                    <a:pt x="30" y="5"/>
                  </a:cubicBezTo>
                  <a:cubicBezTo>
                    <a:pt x="32" y="5"/>
                    <a:pt x="33" y="4"/>
                    <a:pt x="34" y="3"/>
                  </a:cubicBezTo>
                  <a:cubicBezTo>
                    <a:pt x="36" y="1"/>
                    <a:pt x="33" y="0"/>
                    <a:pt x="38" y="0"/>
                  </a:cubicBezTo>
                  <a:cubicBezTo>
                    <a:pt x="42" y="0"/>
                    <a:pt x="46" y="0"/>
                    <a:pt x="50" y="0"/>
                  </a:cubicBezTo>
                  <a:cubicBezTo>
                    <a:pt x="49" y="11"/>
                    <a:pt x="49" y="22"/>
                    <a:pt x="50" y="33"/>
                  </a:cubicBezTo>
                  <a:cubicBezTo>
                    <a:pt x="50" y="36"/>
                    <a:pt x="50" y="39"/>
                    <a:pt x="50" y="42"/>
                  </a:cubicBezTo>
                  <a:cubicBezTo>
                    <a:pt x="50" y="42"/>
                    <a:pt x="57" y="41"/>
                    <a:pt x="57" y="42"/>
                  </a:cubicBezTo>
                  <a:cubicBezTo>
                    <a:pt x="57" y="47"/>
                    <a:pt x="59" y="55"/>
                    <a:pt x="57" y="59"/>
                  </a:cubicBezTo>
                  <a:cubicBezTo>
                    <a:pt x="57" y="59"/>
                    <a:pt x="57" y="59"/>
                    <a:pt x="57" y="60"/>
                  </a:cubicBezTo>
                  <a:cubicBezTo>
                    <a:pt x="57" y="60"/>
                    <a:pt x="56" y="60"/>
                    <a:pt x="56" y="60"/>
                  </a:cubicBezTo>
                  <a:cubicBezTo>
                    <a:pt x="56" y="61"/>
                    <a:pt x="54" y="63"/>
                    <a:pt x="53" y="62"/>
                  </a:cubicBezTo>
                  <a:cubicBezTo>
                    <a:pt x="51" y="61"/>
                    <a:pt x="50" y="62"/>
                    <a:pt x="49" y="62"/>
                  </a:cubicBezTo>
                  <a:cubicBezTo>
                    <a:pt x="48" y="62"/>
                    <a:pt x="47" y="60"/>
                    <a:pt x="46" y="60"/>
                  </a:cubicBezTo>
                  <a:cubicBezTo>
                    <a:pt x="43" y="60"/>
                    <a:pt x="41" y="57"/>
                    <a:pt x="39" y="58"/>
                  </a:cubicBezTo>
                  <a:cubicBezTo>
                    <a:pt x="38" y="59"/>
                    <a:pt x="34" y="56"/>
                    <a:pt x="34" y="58"/>
                  </a:cubicBezTo>
                  <a:cubicBezTo>
                    <a:pt x="29" y="56"/>
                    <a:pt x="30" y="62"/>
                    <a:pt x="28" y="64"/>
                  </a:cubicBezTo>
                  <a:cubicBezTo>
                    <a:pt x="25" y="68"/>
                    <a:pt x="20" y="62"/>
                    <a:pt x="16" y="61"/>
                  </a:cubicBezTo>
                  <a:cubicBezTo>
                    <a:pt x="14" y="60"/>
                    <a:pt x="11" y="59"/>
                    <a:pt x="11" y="57"/>
                  </a:cubicBezTo>
                  <a:cubicBezTo>
                    <a:pt x="10" y="57"/>
                    <a:pt x="12" y="56"/>
                    <a:pt x="12" y="55"/>
                  </a:cubicBezTo>
                  <a:cubicBezTo>
                    <a:pt x="12" y="54"/>
                    <a:pt x="11" y="53"/>
                    <a:pt x="11" y="52"/>
                  </a:cubicBezTo>
                  <a:cubicBezTo>
                    <a:pt x="10" y="50"/>
                    <a:pt x="10" y="49"/>
                    <a:pt x="10" y="47"/>
                  </a:cubicBezTo>
                  <a:cubicBezTo>
                    <a:pt x="10" y="46"/>
                    <a:pt x="10" y="42"/>
                    <a:pt x="8" y="43"/>
                  </a:cubicBezTo>
                  <a:cubicBezTo>
                    <a:pt x="7" y="41"/>
                    <a:pt x="8" y="40"/>
                    <a:pt x="8" y="39"/>
                  </a:cubicBezTo>
                  <a:cubicBezTo>
                    <a:pt x="8" y="38"/>
                    <a:pt x="7" y="38"/>
                    <a:pt x="6" y="37"/>
                  </a:cubicBezTo>
                  <a:cubicBezTo>
                    <a:pt x="5" y="35"/>
                    <a:pt x="5" y="36"/>
                    <a:pt x="5" y="34"/>
                  </a:cubicBezTo>
                  <a:cubicBezTo>
                    <a:pt x="5" y="32"/>
                    <a:pt x="6" y="32"/>
                    <a:pt x="5" y="31"/>
                  </a:cubicBezTo>
                  <a:cubicBezTo>
                    <a:pt x="4" y="31"/>
                    <a:pt x="4" y="32"/>
                    <a:pt x="3" y="32"/>
                  </a:cubicBezTo>
                  <a:cubicBezTo>
                    <a:pt x="1" y="32"/>
                    <a:pt x="2" y="30"/>
                    <a:pt x="1" y="29"/>
                  </a:cubicBezTo>
                  <a:cubicBezTo>
                    <a:pt x="1" y="27"/>
                    <a:pt x="0" y="28"/>
                    <a:pt x="2" y="26"/>
                  </a:cubicBezTo>
                  <a:cubicBezTo>
                    <a:pt x="2" y="25"/>
                    <a:pt x="2" y="22"/>
                    <a:pt x="2" y="21"/>
                  </a:cubicBezTo>
                  <a:cubicBezTo>
                    <a:pt x="3" y="21"/>
                    <a:pt x="4" y="18"/>
                    <a:pt x="5" y="19"/>
                  </a:cubicBezTo>
                  <a:cubicBezTo>
                    <a:pt x="6" y="19"/>
                    <a:pt x="6" y="19"/>
                    <a:pt x="6" y="18"/>
                  </a:cubicBezTo>
                  <a:cubicBezTo>
                    <a:pt x="6" y="18"/>
                    <a:pt x="7" y="19"/>
                    <a:pt x="7" y="19"/>
                  </a:cubicBezTo>
                  <a:cubicBezTo>
                    <a:pt x="8" y="19"/>
                    <a:pt x="9" y="20"/>
                    <a:pt x="9" y="18"/>
                  </a:cubicBezTo>
                  <a:cubicBezTo>
                    <a:pt x="9" y="18"/>
                    <a:pt x="11" y="17"/>
                    <a:pt x="11" y="16"/>
                  </a:cubicBezTo>
                  <a:cubicBezTo>
                    <a:pt x="12" y="14"/>
                    <a:pt x="14" y="16"/>
                    <a:pt x="15" y="15"/>
                  </a:cubicBezTo>
                  <a:cubicBezTo>
                    <a:pt x="16" y="14"/>
                    <a:pt x="16" y="13"/>
                    <a:pt x="17" y="12"/>
                  </a:cubicBezTo>
                  <a:cubicBezTo>
                    <a:pt x="17" y="12"/>
                    <a:pt x="17" y="12"/>
                    <a:pt x="17" y="12"/>
                  </a:cubicBezTo>
                  <a:cubicBezTo>
                    <a:pt x="17" y="12"/>
                    <a:pt x="17" y="12"/>
                    <a:pt x="17" y="12"/>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0" name="Freeform 2381"/>
            <p:cNvSpPr>
              <a:spLocks/>
            </p:cNvSpPr>
            <p:nvPr/>
          </p:nvSpPr>
          <p:spPr bwMode="auto">
            <a:xfrm>
              <a:off x="3311" y="2547"/>
              <a:ext cx="598" cy="552"/>
            </a:xfrm>
            <a:custGeom>
              <a:avLst/>
              <a:gdLst>
                <a:gd name="T0" fmla="*/ 485 w 90"/>
                <a:gd name="T1" fmla="*/ 20 h 83"/>
                <a:gd name="T2" fmla="*/ 498 w 90"/>
                <a:gd name="T3" fmla="*/ 47 h 83"/>
                <a:gd name="T4" fmla="*/ 525 w 90"/>
                <a:gd name="T5" fmla="*/ 80 h 83"/>
                <a:gd name="T6" fmla="*/ 545 w 90"/>
                <a:gd name="T7" fmla="*/ 113 h 83"/>
                <a:gd name="T8" fmla="*/ 558 w 90"/>
                <a:gd name="T9" fmla="*/ 126 h 83"/>
                <a:gd name="T10" fmla="*/ 571 w 90"/>
                <a:gd name="T11" fmla="*/ 146 h 83"/>
                <a:gd name="T12" fmla="*/ 585 w 90"/>
                <a:gd name="T13" fmla="*/ 160 h 83"/>
                <a:gd name="T14" fmla="*/ 598 w 90"/>
                <a:gd name="T15" fmla="*/ 193 h 83"/>
                <a:gd name="T16" fmla="*/ 585 w 90"/>
                <a:gd name="T17" fmla="*/ 200 h 83"/>
                <a:gd name="T18" fmla="*/ 578 w 90"/>
                <a:gd name="T19" fmla="*/ 239 h 83"/>
                <a:gd name="T20" fmla="*/ 505 w 90"/>
                <a:gd name="T21" fmla="*/ 273 h 83"/>
                <a:gd name="T22" fmla="*/ 445 w 90"/>
                <a:gd name="T23" fmla="*/ 286 h 83"/>
                <a:gd name="T24" fmla="*/ 359 w 90"/>
                <a:gd name="T25" fmla="*/ 319 h 83"/>
                <a:gd name="T26" fmla="*/ 352 w 90"/>
                <a:gd name="T27" fmla="*/ 379 h 83"/>
                <a:gd name="T28" fmla="*/ 299 w 90"/>
                <a:gd name="T29" fmla="*/ 519 h 83"/>
                <a:gd name="T30" fmla="*/ 252 w 90"/>
                <a:gd name="T31" fmla="*/ 552 h 83"/>
                <a:gd name="T32" fmla="*/ 93 w 90"/>
                <a:gd name="T33" fmla="*/ 519 h 83"/>
                <a:gd name="T34" fmla="*/ 53 w 90"/>
                <a:gd name="T35" fmla="*/ 485 h 83"/>
                <a:gd name="T36" fmla="*/ 33 w 90"/>
                <a:gd name="T37" fmla="*/ 472 h 83"/>
                <a:gd name="T38" fmla="*/ 27 w 90"/>
                <a:gd name="T39" fmla="*/ 459 h 83"/>
                <a:gd name="T40" fmla="*/ 13 w 90"/>
                <a:gd name="T41" fmla="*/ 426 h 83"/>
                <a:gd name="T42" fmla="*/ 13 w 90"/>
                <a:gd name="T43" fmla="*/ 326 h 83"/>
                <a:gd name="T44" fmla="*/ 0 w 90"/>
                <a:gd name="T45" fmla="*/ 193 h 83"/>
                <a:gd name="T46" fmla="*/ 159 w 90"/>
                <a:gd name="T47" fmla="*/ 193 h 83"/>
                <a:gd name="T48" fmla="*/ 213 w 90"/>
                <a:gd name="T49" fmla="*/ 140 h 83"/>
                <a:gd name="T50" fmla="*/ 233 w 90"/>
                <a:gd name="T51" fmla="*/ 133 h 83"/>
                <a:gd name="T52" fmla="*/ 246 w 90"/>
                <a:gd name="T53" fmla="*/ 126 h 83"/>
                <a:gd name="T54" fmla="*/ 339 w 90"/>
                <a:gd name="T55" fmla="*/ 126 h 83"/>
                <a:gd name="T56" fmla="*/ 372 w 90"/>
                <a:gd name="T57" fmla="*/ 86 h 83"/>
                <a:gd name="T58" fmla="*/ 379 w 90"/>
                <a:gd name="T59" fmla="*/ 80 h 83"/>
                <a:gd name="T60" fmla="*/ 465 w 90"/>
                <a:gd name="T61" fmla="*/ 53 h 83"/>
                <a:gd name="T62" fmla="*/ 478 w 90"/>
                <a:gd name="T63" fmla="*/ 7 h 83"/>
                <a:gd name="T64" fmla="*/ 485 w 90"/>
                <a:gd name="T65" fmla="*/ 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3"/>
                <a:gd name="T101" fmla="*/ 90 w 90"/>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3">
                  <a:moveTo>
                    <a:pt x="73" y="1"/>
                  </a:moveTo>
                  <a:cubicBezTo>
                    <a:pt x="73" y="2"/>
                    <a:pt x="73" y="2"/>
                    <a:pt x="73" y="3"/>
                  </a:cubicBezTo>
                  <a:cubicBezTo>
                    <a:pt x="73" y="2"/>
                    <a:pt x="73" y="2"/>
                    <a:pt x="74" y="2"/>
                  </a:cubicBezTo>
                  <a:cubicBezTo>
                    <a:pt x="73" y="5"/>
                    <a:pt x="76" y="5"/>
                    <a:pt x="75" y="7"/>
                  </a:cubicBezTo>
                  <a:cubicBezTo>
                    <a:pt x="77" y="7"/>
                    <a:pt x="78" y="8"/>
                    <a:pt x="78" y="11"/>
                  </a:cubicBezTo>
                  <a:cubicBezTo>
                    <a:pt x="79" y="10"/>
                    <a:pt x="79" y="11"/>
                    <a:pt x="79" y="12"/>
                  </a:cubicBezTo>
                  <a:cubicBezTo>
                    <a:pt x="81" y="12"/>
                    <a:pt x="80" y="14"/>
                    <a:pt x="80" y="15"/>
                  </a:cubicBezTo>
                  <a:cubicBezTo>
                    <a:pt x="81" y="15"/>
                    <a:pt x="82" y="16"/>
                    <a:pt x="82" y="17"/>
                  </a:cubicBezTo>
                  <a:cubicBezTo>
                    <a:pt x="83" y="16"/>
                    <a:pt x="83" y="18"/>
                    <a:pt x="83" y="19"/>
                  </a:cubicBezTo>
                  <a:cubicBezTo>
                    <a:pt x="83" y="19"/>
                    <a:pt x="84" y="19"/>
                    <a:pt x="84" y="19"/>
                  </a:cubicBezTo>
                  <a:cubicBezTo>
                    <a:pt x="84" y="19"/>
                    <a:pt x="84" y="20"/>
                    <a:pt x="84" y="20"/>
                  </a:cubicBezTo>
                  <a:cubicBezTo>
                    <a:pt x="86" y="20"/>
                    <a:pt x="86" y="21"/>
                    <a:pt x="86" y="22"/>
                  </a:cubicBezTo>
                  <a:cubicBezTo>
                    <a:pt x="87" y="22"/>
                    <a:pt x="87" y="23"/>
                    <a:pt x="87" y="25"/>
                  </a:cubicBezTo>
                  <a:cubicBezTo>
                    <a:pt x="87" y="24"/>
                    <a:pt x="88" y="24"/>
                    <a:pt x="88" y="24"/>
                  </a:cubicBezTo>
                  <a:cubicBezTo>
                    <a:pt x="88" y="26"/>
                    <a:pt x="89" y="25"/>
                    <a:pt x="89" y="27"/>
                  </a:cubicBezTo>
                  <a:cubicBezTo>
                    <a:pt x="89" y="28"/>
                    <a:pt x="89" y="28"/>
                    <a:pt x="90" y="29"/>
                  </a:cubicBezTo>
                  <a:cubicBezTo>
                    <a:pt x="89" y="29"/>
                    <a:pt x="89" y="29"/>
                    <a:pt x="89" y="29"/>
                  </a:cubicBezTo>
                  <a:cubicBezTo>
                    <a:pt x="89" y="30"/>
                    <a:pt x="90" y="29"/>
                    <a:pt x="88" y="30"/>
                  </a:cubicBezTo>
                  <a:cubicBezTo>
                    <a:pt x="89" y="31"/>
                    <a:pt x="87" y="35"/>
                    <a:pt x="86" y="35"/>
                  </a:cubicBezTo>
                  <a:cubicBezTo>
                    <a:pt x="86" y="35"/>
                    <a:pt x="86" y="36"/>
                    <a:pt x="87" y="36"/>
                  </a:cubicBezTo>
                  <a:cubicBezTo>
                    <a:pt x="83" y="36"/>
                    <a:pt x="80" y="36"/>
                    <a:pt x="77" y="36"/>
                  </a:cubicBezTo>
                  <a:cubicBezTo>
                    <a:pt x="77" y="38"/>
                    <a:pt x="78" y="41"/>
                    <a:pt x="76" y="41"/>
                  </a:cubicBezTo>
                  <a:cubicBezTo>
                    <a:pt x="74" y="41"/>
                    <a:pt x="71" y="41"/>
                    <a:pt x="69" y="41"/>
                  </a:cubicBezTo>
                  <a:cubicBezTo>
                    <a:pt x="70" y="43"/>
                    <a:pt x="69" y="44"/>
                    <a:pt x="67" y="43"/>
                  </a:cubicBezTo>
                  <a:cubicBezTo>
                    <a:pt x="67" y="45"/>
                    <a:pt x="66" y="46"/>
                    <a:pt x="64" y="46"/>
                  </a:cubicBezTo>
                  <a:cubicBezTo>
                    <a:pt x="65" y="50"/>
                    <a:pt x="57" y="48"/>
                    <a:pt x="54" y="48"/>
                  </a:cubicBezTo>
                  <a:cubicBezTo>
                    <a:pt x="54" y="51"/>
                    <a:pt x="54" y="54"/>
                    <a:pt x="54" y="57"/>
                  </a:cubicBezTo>
                  <a:cubicBezTo>
                    <a:pt x="54" y="57"/>
                    <a:pt x="53" y="57"/>
                    <a:pt x="53" y="57"/>
                  </a:cubicBezTo>
                  <a:cubicBezTo>
                    <a:pt x="53" y="64"/>
                    <a:pt x="53" y="71"/>
                    <a:pt x="53" y="78"/>
                  </a:cubicBezTo>
                  <a:cubicBezTo>
                    <a:pt x="50" y="78"/>
                    <a:pt x="48" y="78"/>
                    <a:pt x="45" y="78"/>
                  </a:cubicBezTo>
                  <a:cubicBezTo>
                    <a:pt x="46" y="82"/>
                    <a:pt x="40" y="81"/>
                    <a:pt x="38" y="81"/>
                  </a:cubicBezTo>
                  <a:cubicBezTo>
                    <a:pt x="38" y="81"/>
                    <a:pt x="38" y="82"/>
                    <a:pt x="38" y="83"/>
                  </a:cubicBezTo>
                  <a:cubicBezTo>
                    <a:pt x="30" y="83"/>
                    <a:pt x="22" y="83"/>
                    <a:pt x="14" y="83"/>
                  </a:cubicBezTo>
                  <a:cubicBezTo>
                    <a:pt x="14" y="81"/>
                    <a:pt x="14" y="80"/>
                    <a:pt x="14" y="78"/>
                  </a:cubicBezTo>
                  <a:cubicBezTo>
                    <a:pt x="13" y="78"/>
                    <a:pt x="12" y="78"/>
                    <a:pt x="10" y="78"/>
                  </a:cubicBezTo>
                  <a:cubicBezTo>
                    <a:pt x="11" y="74"/>
                    <a:pt x="7" y="77"/>
                    <a:pt x="8" y="73"/>
                  </a:cubicBezTo>
                  <a:cubicBezTo>
                    <a:pt x="8" y="71"/>
                    <a:pt x="9" y="71"/>
                    <a:pt x="9" y="69"/>
                  </a:cubicBezTo>
                  <a:cubicBezTo>
                    <a:pt x="8" y="69"/>
                    <a:pt x="7" y="70"/>
                    <a:pt x="5" y="71"/>
                  </a:cubicBezTo>
                  <a:cubicBezTo>
                    <a:pt x="6" y="70"/>
                    <a:pt x="5" y="69"/>
                    <a:pt x="5" y="69"/>
                  </a:cubicBezTo>
                  <a:cubicBezTo>
                    <a:pt x="5" y="69"/>
                    <a:pt x="5" y="69"/>
                    <a:pt x="4" y="69"/>
                  </a:cubicBezTo>
                  <a:cubicBezTo>
                    <a:pt x="4" y="68"/>
                    <a:pt x="4" y="67"/>
                    <a:pt x="3" y="68"/>
                  </a:cubicBezTo>
                  <a:cubicBezTo>
                    <a:pt x="3" y="65"/>
                    <a:pt x="2" y="66"/>
                    <a:pt x="2" y="64"/>
                  </a:cubicBezTo>
                  <a:cubicBezTo>
                    <a:pt x="2" y="62"/>
                    <a:pt x="2" y="60"/>
                    <a:pt x="2" y="57"/>
                  </a:cubicBezTo>
                  <a:cubicBezTo>
                    <a:pt x="2" y="55"/>
                    <a:pt x="2" y="52"/>
                    <a:pt x="2" y="49"/>
                  </a:cubicBezTo>
                  <a:cubicBezTo>
                    <a:pt x="2" y="48"/>
                    <a:pt x="3" y="42"/>
                    <a:pt x="1" y="43"/>
                  </a:cubicBezTo>
                  <a:cubicBezTo>
                    <a:pt x="0" y="38"/>
                    <a:pt x="0" y="34"/>
                    <a:pt x="0" y="29"/>
                  </a:cubicBezTo>
                  <a:cubicBezTo>
                    <a:pt x="8" y="29"/>
                    <a:pt x="16" y="29"/>
                    <a:pt x="23" y="29"/>
                  </a:cubicBezTo>
                  <a:cubicBezTo>
                    <a:pt x="24" y="29"/>
                    <a:pt x="24" y="29"/>
                    <a:pt x="24" y="29"/>
                  </a:cubicBezTo>
                  <a:cubicBezTo>
                    <a:pt x="26" y="29"/>
                    <a:pt x="32" y="30"/>
                    <a:pt x="32" y="29"/>
                  </a:cubicBezTo>
                  <a:cubicBezTo>
                    <a:pt x="32" y="26"/>
                    <a:pt x="32" y="24"/>
                    <a:pt x="32" y="21"/>
                  </a:cubicBezTo>
                  <a:cubicBezTo>
                    <a:pt x="33" y="21"/>
                    <a:pt x="33" y="21"/>
                    <a:pt x="33" y="21"/>
                  </a:cubicBezTo>
                  <a:cubicBezTo>
                    <a:pt x="34" y="21"/>
                    <a:pt x="35" y="21"/>
                    <a:pt x="35" y="20"/>
                  </a:cubicBezTo>
                  <a:cubicBezTo>
                    <a:pt x="35" y="20"/>
                    <a:pt x="36" y="20"/>
                    <a:pt x="37" y="20"/>
                  </a:cubicBezTo>
                  <a:cubicBezTo>
                    <a:pt x="37" y="19"/>
                    <a:pt x="37" y="19"/>
                    <a:pt x="37" y="19"/>
                  </a:cubicBezTo>
                  <a:cubicBezTo>
                    <a:pt x="42" y="19"/>
                    <a:pt x="46" y="19"/>
                    <a:pt x="50" y="19"/>
                  </a:cubicBezTo>
                  <a:cubicBezTo>
                    <a:pt x="50" y="19"/>
                    <a:pt x="51" y="19"/>
                    <a:pt x="51" y="19"/>
                  </a:cubicBezTo>
                  <a:cubicBezTo>
                    <a:pt x="55" y="19"/>
                    <a:pt x="55" y="19"/>
                    <a:pt x="55" y="15"/>
                  </a:cubicBezTo>
                  <a:cubicBezTo>
                    <a:pt x="56" y="15"/>
                    <a:pt x="56" y="14"/>
                    <a:pt x="56" y="13"/>
                  </a:cubicBezTo>
                  <a:cubicBezTo>
                    <a:pt x="57" y="13"/>
                    <a:pt x="57" y="13"/>
                    <a:pt x="57" y="13"/>
                  </a:cubicBezTo>
                  <a:cubicBezTo>
                    <a:pt x="57" y="13"/>
                    <a:pt x="57" y="12"/>
                    <a:pt x="57" y="12"/>
                  </a:cubicBezTo>
                  <a:cubicBezTo>
                    <a:pt x="59" y="12"/>
                    <a:pt x="61" y="10"/>
                    <a:pt x="61" y="8"/>
                  </a:cubicBezTo>
                  <a:cubicBezTo>
                    <a:pt x="64" y="8"/>
                    <a:pt x="67" y="8"/>
                    <a:pt x="70" y="8"/>
                  </a:cubicBezTo>
                  <a:cubicBezTo>
                    <a:pt x="70" y="8"/>
                    <a:pt x="70" y="1"/>
                    <a:pt x="70" y="0"/>
                  </a:cubicBezTo>
                  <a:cubicBezTo>
                    <a:pt x="72" y="0"/>
                    <a:pt x="72" y="0"/>
                    <a:pt x="72" y="1"/>
                  </a:cubicBezTo>
                  <a:cubicBezTo>
                    <a:pt x="72" y="1"/>
                    <a:pt x="72" y="1"/>
                    <a:pt x="73" y="1"/>
                  </a:cubicBezTo>
                  <a:cubicBezTo>
                    <a:pt x="73" y="1"/>
                    <a:pt x="73" y="1"/>
                    <a:pt x="73" y="1"/>
                  </a:cubicBezTo>
                  <a:cubicBezTo>
                    <a:pt x="73" y="1"/>
                    <a:pt x="73" y="1"/>
                    <a:pt x="73" y="1"/>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81" name="Freeform 2382"/>
            <p:cNvSpPr>
              <a:spLocks/>
            </p:cNvSpPr>
            <p:nvPr/>
          </p:nvSpPr>
          <p:spPr bwMode="auto">
            <a:xfrm>
              <a:off x="3796" y="2547"/>
              <a:ext cx="325" cy="339"/>
            </a:xfrm>
            <a:custGeom>
              <a:avLst/>
              <a:gdLst>
                <a:gd name="T0" fmla="*/ 93 w 49"/>
                <a:gd name="T1" fmla="*/ 239 h 51"/>
                <a:gd name="T2" fmla="*/ 86 w 49"/>
                <a:gd name="T3" fmla="*/ 233 h 51"/>
                <a:gd name="T4" fmla="*/ 99 w 49"/>
                <a:gd name="T5" fmla="*/ 199 h 51"/>
                <a:gd name="T6" fmla="*/ 106 w 49"/>
                <a:gd name="T7" fmla="*/ 193 h 51"/>
                <a:gd name="T8" fmla="*/ 113 w 49"/>
                <a:gd name="T9" fmla="*/ 193 h 51"/>
                <a:gd name="T10" fmla="*/ 106 w 49"/>
                <a:gd name="T11" fmla="*/ 179 h 51"/>
                <a:gd name="T12" fmla="*/ 106 w 49"/>
                <a:gd name="T13" fmla="*/ 173 h 51"/>
                <a:gd name="T14" fmla="*/ 99 w 49"/>
                <a:gd name="T15" fmla="*/ 160 h 51"/>
                <a:gd name="T16" fmla="*/ 93 w 49"/>
                <a:gd name="T17" fmla="*/ 166 h 51"/>
                <a:gd name="T18" fmla="*/ 86 w 49"/>
                <a:gd name="T19" fmla="*/ 146 h 51"/>
                <a:gd name="T20" fmla="*/ 73 w 49"/>
                <a:gd name="T21" fmla="*/ 133 h 51"/>
                <a:gd name="T22" fmla="*/ 73 w 49"/>
                <a:gd name="T23" fmla="*/ 126 h 51"/>
                <a:gd name="T24" fmla="*/ 66 w 49"/>
                <a:gd name="T25" fmla="*/ 126 h 51"/>
                <a:gd name="T26" fmla="*/ 60 w 49"/>
                <a:gd name="T27" fmla="*/ 113 h 51"/>
                <a:gd name="T28" fmla="*/ 46 w 49"/>
                <a:gd name="T29" fmla="*/ 100 h 51"/>
                <a:gd name="T30" fmla="*/ 40 w 49"/>
                <a:gd name="T31" fmla="*/ 80 h 51"/>
                <a:gd name="T32" fmla="*/ 33 w 49"/>
                <a:gd name="T33" fmla="*/ 73 h 51"/>
                <a:gd name="T34" fmla="*/ 13 w 49"/>
                <a:gd name="T35" fmla="*/ 47 h 51"/>
                <a:gd name="T36" fmla="*/ 7 w 49"/>
                <a:gd name="T37" fmla="*/ 13 h 51"/>
                <a:gd name="T38" fmla="*/ 0 w 49"/>
                <a:gd name="T39" fmla="*/ 20 h 51"/>
                <a:gd name="T40" fmla="*/ 0 w 49"/>
                <a:gd name="T41" fmla="*/ 7 h 51"/>
                <a:gd name="T42" fmla="*/ 126 w 49"/>
                <a:gd name="T43" fmla="*/ 7 h 51"/>
                <a:gd name="T44" fmla="*/ 186 w 49"/>
                <a:gd name="T45" fmla="*/ 7 h 51"/>
                <a:gd name="T46" fmla="*/ 226 w 49"/>
                <a:gd name="T47" fmla="*/ 20 h 51"/>
                <a:gd name="T48" fmla="*/ 239 w 49"/>
                <a:gd name="T49" fmla="*/ 53 h 51"/>
                <a:gd name="T50" fmla="*/ 285 w 49"/>
                <a:gd name="T51" fmla="*/ 53 h 51"/>
                <a:gd name="T52" fmla="*/ 285 w 49"/>
                <a:gd name="T53" fmla="*/ 100 h 51"/>
                <a:gd name="T54" fmla="*/ 292 w 49"/>
                <a:gd name="T55" fmla="*/ 106 h 51"/>
                <a:gd name="T56" fmla="*/ 292 w 49"/>
                <a:gd name="T57" fmla="*/ 140 h 51"/>
                <a:gd name="T58" fmla="*/ 292 w 49"/>
                <a:gd name="T59" fmla="*/ 193 h 51"/>
                <a:gd name="T60" fmla="*/ 325 w 49"/>
                <a:gd name="T61" fmla="*/ 193 h 51"/>
                <a:gd name="T62" fmla="*/ 325 w 49"/>
                <a:gd name="T63" fmla="*/ 286 h 51"/>
                <a:gd name="T64" fmla="*/ 325 w 49"/>
                <a:gd name="T65" fmla="*/ 332 h 51"/>
                <a:gd name="T66" fmla="*/ 279 w 49"/>
                <a:gd name="T67" fmla="*/ 332 h 51"/>
                <a:gd name="T68" fmla="*/ 279 w 49"/>
                <a:gd name="T69" fmla="*/ 312 h 51"/>
                <a:gd name="T70" fmla="*/ 226 w 49"/>
                <a:gd name="T71" fmla="*/ 299 h 51"/>
                <a:gd name="T72" fmla="*/ 219 w 49"/>
                <a:gd name="T73" fmla="*/ 286 h 51"/>
                <a:gd name="T74" fmla="*/ 179 w 49"/>
                <a:gd name="T75" fmla="*/ 286 h 51"/>
                <a:gd name="T76" fmla="*/ 126 w 49"/>
                <a:gd name="T77" fmla="*/ 279 h 51"/>
                <a:gd name="T78" fmla="*/ 126 w 49"/>
                <a:gd name="T79" fmla="*/ 239 h 51"/>
                <a:gd name="T80" fmla="*/ 93 w 49"/>
                <a:gd name="T81" fmla="*/ 239 h 51"/>
                <a:gd name="T82" fmla="*/ 93 w 49"/>
                <a:gd name="T83" fmla="*/ 239 h 51"/>
                <a:gd name="T84" fmla="*/ 93 w 49"/>
                <a:gd name="T85" fmla="*/ 23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51"/>
                <a:gd name="T131" fmla="*/ 49 w 49"/>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51">
                  <a:moveTo>
                    <a:pt x="14" y="36"/>
                  </a:moveTo>
                  <a:cubicBezTo>
                    <a:pt x="13" y="36"/>
                    <a:pt x="13" y="35"/>
                    <a:pt x="13" y="35"/>
                  </a:cubicBezTo>
                  <a:cubicBezTo>
                    <a:pt x="14" y="35"/>
                    <a:pt x="16" y="31"/>
                    <a:pt x="15" y="30"/>
                  </a:cubicBezTo>
                  <a:cubicBezTo>
                    <a:pt x="17" y="29"/>
                    <a:pt x="16" y="30"/>
                    <a:pt x="16" y="29"/>
                  </a:cubicBezTo>
                  <a:cubicBezTo>
                    <a:pt x="16" y="29"/>
                    <a:pt x="16" y="29"/>
                    <a:pt x="17" y="29"/>
                  </a:cubicBezTo>
                  <a:cubicBezTo>
                    <a:pt x="16" y="28"/>
                    <a:pt x="16" y="28"/>
                    <a:pt x="16" y="27"/>
                  </a:cubicBezTo>
                  <a:cubicBezTo>
                    <a:pt x="16" y="27"/>
                    <a:pt x="17" y="26"/>
                    <a:pt x="16" y="26"/>
                  </a:cubicBezTo>
                  <a:cubicBezTo>
                    <a:pt x="16" y="25"/>
                    <a:pt x="15" y="26"/>
                    <a:pt x="15" y="24"/>
                  </a:cubicBezTo>
                  <a:cubicBezTo>
                    <a:pt x="15" y="24"/>
                    <a:pt x="14" y="24"/>
                    <a:pt x="14" y="25"/>
                  </a:cubicBezTo>
                  <a:cubicBezTo>
                    <a:pt x="14" y="23"/>
                    <a:pt x="14" y="22"/>
                    <a:pt x="13" y="22"/>
                  </a:cubicBezTo>
                  <a:cubicBezTo>
                    <a:pt x="13" y="21"/>
                    <a:pt x="13" y="20"/>
                    <a:pt x="11" y="20"/>
                  </a:cubicBezTo>
                  <a:cubicBezTo>
                    <a:pt x="11" y="20"/>
                    <a:pt x="11" y="19"/>
                    <a:pt x="11" y="19"/>
                  </a:cubicBezTo>
                  <a:cubicBezTo>
                    <a:pt x="11" y="19"/>
                    <a:pt x="10" y="19"/>
                    <a:pt x="10" y="19"/>
                  </a:cubicBezTo>
                  <a:cubicBezTo>
                    <a:pt x="10" y="18"/>
                    <a:pt x="10" y="16"/>
                    <a:pt x="9" y="17"/>
                  </a:cubicBezTo>
                  <a:cubicBezTo>
                    <a:pt x="9" y="16"/>
                    <a:pt x="8" y="15"/>
                    <a:pt x="7" y="15"/>
                  </a:cubicBezTo>
                  <a:cubicBezTo>
                    <a:pt x="7" y="14"/>
                    <a:pt x="8" y="12"/>
                    <a:pt x="6" y="12"/>
                  </a:cubicBezTo>
                  <a:cubicBezTo>
                    <a:pt x="6" y="11"/>
                    <a:pt x="6" y="10"/>
                    <a:pt x="5" y="11"/>
                  </a:cubicBezTo>
                  <a:cubicBezTo>
                    <a:pt x="5" y="8"/>
                    <a:pt x="4" y="7"/>
                    <a:pt x="2" y="7"/>
                  </a:cubicBezTo>
                  <a:cubicBezTo>
                    <a:pt x="3" y="5"/>
                    <a:pt x="0" y="5"/>
                    <a:pt x="1" y="2"/>
                  </a:cubicBezTo>
                  <a:cubicBezTo>
                    <a:pt x="0" y="2"/>
                    <a:pt x="0" y="2"/>
                    <a:pt x="0" y="3"/>
                  </a:cubicBezTo>
                  <a:cubicBezTo>
                    <a:pt x="0" y="2"/>
                    <a:pt x="0" y="2"/>
                    <a:pt x="0" y="1"/>
                  </a:cubicBezTo>
                  <a:cubicBezTo>
                    <a:pt x="6" y="1"/>
                    <a:pt x="13" y="1"/>
                    <a:pt x="19" y="1"/>
                  </a:cubicBezTo>
                  <a:cubicBezTo>
                    <a:pt x="22" y="1"/>
                    <a:pt x="25" y="1"/>
                    <a:pt x="28" y="1"/>
                  </a:cubicBezTo>
                  <a:cubicBezTo>
                    <a:pt x="29" y="1"/>
                    <a:pt x="34" y="0"/>
                    <a:pt x="34" y="3"/>
                  </a:cubicBezTo>
                  <a:cubicBezTo>
                    <a:pt x="37" y="2"/>
                    <a:pt x="36" y="6"/>
                    <a:pt x="36" y="8"/>
                  </a:cubicBezTo>
                  <a:cubicBezTo>
                    <a:pt x="38" y="8"/>
                    <a:pt x="40" y="8"/>
                    <a:pt x="43" y="8"/>
                  </a:cubicBezTo>
                  <a:cubicBezTo>
                    <a:pt x="43" y="8"/>
                    <a:pt x="43" y="14"/>
                    <a:pt x="43" y="15"/>
                  </a:cubicBezTo>
                  <a:cubicBezTo>
                    <a:pt x="43" y="16"/>
                    <a:pt x="44" y="15"/>
                    <a:pt x="44" y="16"/>
                  </a:cubicBezTo>
                  <a:cubicBezTo>
                    <a:pt x="44" y="18"/>
                    <a:pt x="44" y="19"/>
                    <a:pt x="44" y="21"/>
                  </a:cubicBezTo>
                  <a:cubicBezTo>
                    <a:pt x="44" y="23"/>
                    <a:pt x="44" y="26"/>
                    <a:pt x="44" y="29"/>
                  </a:cubicBezTo>
                  <a:cubicBezTo>
                    <a:pt x="46" y="29"/>
                    <a:pt x="47" y="29"/>
                    <a:pt x="49" y="29"/>
                  </a:cubicBezTo>
                  <a:cubicBezTo>
                    <a:pt x="49" y="34"/>
                    <a:pt x="49" y="38"/>
                    <a:pt x="49" y="43"/>
                  </a:cubicBezTo>
                  <a:cubicBezTo>
                    <a:pt x="49" y="44"/>
                    <a:pt x="49" y="49"/>
                    <a:pt x="49" y="50"/>
                  </a:cubicBezTo>
                  <a:cubicBezTo>
                    <a:pt x="48" y="51"/>
                    <a:pt x="43" y="50"/>
                    <a:pt x="42" y="50"/>
                  </a:cubicBezTo>
                  <a:cubicBezTo>
                    <a:pt x="42" y="49"/>
                    <a:pt x="42" y="48"/>
                    <a:pt x="42" y="47"/>
                  </a:cubicBezTo>
                  <a:cubicBezTo>
                    <a:pt x="40" y="47"/>
                    <a:pt x="34" y="48"/>
                    <a:pt x="34" y="45"/>
                  </a:cubicBezTo>
                  <a:cubicBezTo>
                    <a:pt x="34" y="44"/>
                    <a:pt x="35" y="43"/>
                    <a:pt x="33" y="43"/>
                  </a:cubicBezTo>
                  <a:cubicBezTo>
                    <a:pt x="31" y="43"/>
                    <a:pt x="29" y="43"/>
                    <a:pt x="27" y="43"/>
                  </a:cubicBezTo>
                  <a:cubicBezTo>
                    <a:pt x="25" y="43"/>
                    <a:pt x="19" y="44"/>
                    <a:pt x="19" y="42"/>
                  </a:cubicBezTo>
                  <a:cubicBezTo>
                    <a:pt x="19" y="41"/>
                    <a:pt x="19" y="37"/>
                    <a:pt x="19" y="36"/>
                  </a:cubicBezTo>
                  <a:cubicBezTo>
                    <a:pt x="18" y="36"/>
                    <a:pt x="14" y="36"/>
                    <a:pt x="14" y="36"/>
                  </a:cubicBezTo>
                  <a:cubicBezTo>
                    <a:pt x="14" y="36"/>
                    <a:pt x="14" y="36"/>
                    <a:pt x="14" y="36"/>
                  </a:cubicBezTo>
                  <a:cubicBezTo>
                    <a:pt x="14" y="36"/>
                    <a:pt x="14" y="36"/>
                    <a:pt x="14" y="36"/>
                  </a:cubicBezTo>
                </a:path>
              </a:pathLst>
            </a:custGeom>
            <a:solidFill>
              <a:schemeClr val="accent1"/>
            </a:solidFill>
            <a:ln w="9525">
              <a:solidFill>
                <a:schemeClr val="bg1"/>
              </a:solidFill>
              <a:round/>
              <a:headEnd/>
              <a:tailEnd/>
            </a:ln>
          </p:spPr>
          <p:txBody>
            <a:bodyPr/>
            <a:lstStyle/>
            <a:p>
              <a:endParaRPr lang="de-DE"/>
            </a:p>
          </p:txBody>
        </p:sp>
        <p:sp>
          <p:nvSpPr>
            <p:cNvPr id="182" name="Freeform 2383"/>
            <p:cNvSpPr>
              <a:spLocks/>
            </p:cNvSpPr>
            <p:nvPr/>
          </p:nvSpPr>
          <p:spPr bwMode="auto">
            <a:xfrm>
              <a:off x="1450" y="2667"/>
              <a:ext cx="386" cy="286"/>
            </a:xfrm>
            <a:custGeom>
              <a:avLst/>
              <a:gdLst>
                <a:gd name="T0" fmla="*/ 200 w 58"/>
                <a:gd name="T1" fmla="*/ 7 h 43"/>
                <a:gd name="T2" fmla="*/ 386 w 58"/>
                <a:gd name="T3" fmla="*/ 0 h 43"/>
                <a:gd name="T4" fmla="*/ 373 w 58"/>
                <a:gd name="T5" fmla="*/ 27 h 43"/>
                <a:gd name="T6" fmla="*/ 379 w 58"/>
                <a:gd name="T7" fmla="*/ 33 h 43"/>
                <a:gd name="T8" fmla="*/ 386 w 58"/>
                <a:gd name="T9" fmla="*/ 53 h 43"/>
                <a:gd name="T10" fmla="*/ 366 w 58"/>
                <a:gd name="T11" fmla="*/ 53 h 43"/>
                <a:gd name="T12" fmla="*/ 353 w 58"/>
                <a:gd name="T13" fmla="*/ 53 h 43"/>
                <a:gd name="T14" fmla="*/ 353 w 58"/>
                <a:gd name="T15" fmla="*/ 60 h 43"/>
                <a:gd name="T16" fmla="*/ 339 w 58"/>
                <a:gd name="T17" fmla="*/ 73 h 43"/>
                <a:gd name="T18" fmla="*/ 299 w 58"/>
                <a:gd name="T19" fmla="*/ 73 h 43"/>
                <a:gd name="T20" fmla="*/ 299 w 58"/>
                <a:gd name="T21" fmla="*/ 120 h 43"/>
                <a:gd name="T22" fmla="*/ 266 w 58"/>
                <a:gd name="T23" fmla="*/ 126 h 43"/>
                <a:gd name="T24" fmla="*/ 253 w 58"/>
                <a:gd name="T25" fmla="*/ 146 h 43"/>
                <a:gd name="T26" fmla="*/ 233 w 58"/>
                <a:gd name="T27" fmla="*/ 153 h 43"/>
                <a:gd name="T28" fmla="*/ 240 w 58"/>
                <a:gd name="T29" fmla="*/ 186 h 43"/>
                <a:gd name="T30" fmla="*/ 206 w 58"/>
                <a:gd name="T31" fmla="*/ 213 h 43"/>
                <a:gd name="T32" fmla="*/ 173 w 58"/>
                <a:gd name="T33" fmla="*/ 213 h 43"/>
                <a:gd name="T34" fmla="*/ 133 w 58"/>
                <a:gd name="T35" fmla="*/ 206 h 43"/>
                <a:gd name="T36" fmla="*/ 113 w 58"/>
                <a:gd name="T37" fmla="*/ 219 h 43"/>
                <a:gd name="T38" fmla="*/ 100 w 58"/>
                <a:gd name="T39" fmla="*/ 239 h 43"/>
                <a:gd name="T40" fmla="*/ 67 w 58"/>
                <a:gd name="T41" fmla="*/ 259 h 43"/>
                <a:gd name="T42" fmla="*/ 47 w 58"/>
                <a:gd name="T43" fmla="*/ 266 h 43"/>
                <a:gd name="T44" fmla="*/ 40 w 58"/>
                <a:gd name="T45" fmla="*/ 259 h 43"/>
                <a:gd name="T46" fmla="*/ 33 w 58"/>
                <a:gd name="T47" fmla="*/ 239 h 43"/>
                <a:gd name="T48" fmla="*/ 0 w 58"/>
                <a:gd name="T49" fmla="*/ 180 h 43"/>
                <a:gd name="T50" fmla="*/ 20 w 58"/>
                <a:gd name="T51" fmla="*/ 173 h 43"/>
                <a:gd name="T52" fmla="*/ 20 w 58"/>
                <a:gd name="T53" fmla="*/ 153 h 43"/>
                <a:gd name="T54" fmla="*/ 60 w 58"/>
                <a:gd name="T55" fmla="*/ 146 h 43"/>
                <a:gd name="T56" fmla="*/ 73 w 58"/>
                <a:gd name="T57" fmla="*/ 146 h 43"/>
                <a:gd name="T58" fmla="*/ 93 w 58"/>
                <a:gd name="T59" fmla="*/ 120 h 43"/>
                <a:gd name="T60" fmla="*/ 100 w 58"/>
                <a:gd name="T61" fmla="*/ 100 h 43"/>
                <a:gd name="T62" fmla="*/ 100 w 58"/>
                <a:gd name="T63" fmla="*/ 80 h 43"/>
                <a:gd name="T64" fmla="*/ 93 w 58"/>
                <a:gd name="T65" fmla="*/ 73 h 43"/>
                <a:gd name="T66" fmla="*/ 93 w 58"/>
                <a:gd name="T67" fmla="*/ 33 h 43"/>
                <a:gd name="T68" fmla="*/ 106 w 58"/>
                <a:gd name="T69" fmla="*/ 27 h 43"/>
                <a:gd name="T70" fmla="*/ 200 w 58"/>
                <a:gd name="T71" fmla="*/ 27 h 43"/>
                <a:gd name="T72" fmla="*/ 200 w 58"/>
                <a:gd name="T73" fmla="*/ 7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3"/>
                <a:gd name="T113" fmla="*/ 58 w 58"/>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3">
                  <a:moveTo>
                    <a:pt x="30" y="1"/>
                  </a:moveTo>
                  <a:cubicBezTo>
                    <a:pt x="39" y="1"/>
                    <a:pt x="49" y="0"/>
                    <a:pt x="58" y="0"/>
                  </a:cubicBezTo>
                  <a:cubicBezTo>
                    <a:pt x="58" y="2"/>
                    <a:pt x="57" y="2"/>
                    <a:pt x="56" y="4"/>
                  </a:cubicBezTo>
                  <a:cubicBezTo>
                    <a:pt x="56" y="3"/>
                    <a:pt x="57" y="5"/>
                    <a:pt x="57" y="5"/>
                  </a:cubicBezTo>
                  <a:cubicBezTo>
                    <a:pt x="57" y="6"/>
                    <a:pt x="57" y="7"/>
                    <a:pt x="58" y="8"/>
                  </a:cubicBezTo>
                  <a:cubicBezTo>
                    <a:pt x="57" y="8"/>
                    <a:pt x="56" y="8"/>
                    <a:pt x="55" y="8"/>
                  </a:cubicBezTo>
                  <a:cubicBezTo>
                    <a:pt x="55" y="8"/>
                    <a:pt x="54" y="7"/>
                    <a:pt x="53" y="8"/>
                  </a:cubicBezTo>
                  <a:cubicBezTo>
                    <a:pt x="53" y="8"/>
                    <a:pt x="53" y="9"/>
                    <a:pt x="53" y="9"/>
                  </a:cubicBezTo>
                  <a:cubicBezTo>
                    <a:pt x="52" y="10"/>
                    <a:pt x="52" y="11"/>
                    <a:pt x="51" y="11"/>
                  </a:cubicBezTo>
                  <a:cubicBezTo>
                    <a:pt x="49" y="11"/>
                    <a:pt x="47" y="11"/>
                    <a:pt x="45" y="11"/>
                  </a:cubicBezTo>
                  <a:cubicBezTo>
                    <a:pt x="45" y="13"/>
                    <a:pt x="45" y="15"/>
                    <a:pt x="45" y="18"/>
                  </a:cubicBezTo>
                  <a:cubicBezTo>
                    <a:pt x="43" y="18"/>
                    <a:pt x="41" y="17"/>
                    <a:pt x="40" y="19"/>
                  </a:cubicBezTo>
                  <a:cubicBezTo>
                    <a:pt x="39" y="21"/>
                    <a:pt x="39" y="21"/>
                    <a:pt x="38" y="22"/>
                  </a:cubicBezTo>
                  <a:cubicBezTo>
                    <a:pt x="37" y="22"/>
                    <a:pt x="35" y="21"/>
                    <a:pt x="35" y="23"/>
                  </a:cubicBezTo>
                  <a:cubicBezTo>
                    <a:pt x="35" y="25"/>
                    <a:pt x="36" y="26"/>
                    <a:pt x="36" y="28"/>
                  </a:cubicBezTo>
                  <a:cubicBezTo>
                    <a:pt x="35" y="27"/>
                    <a:pt x="31" y="31"/>
                    <a:pt x="31" y="32"/>
                  </a:cubicBezTo>
                  <a:cubicBezTo>
                    <a:pt x="30" y="32"/>
                    <a:pt x="28" y="33"/>
                    <a:pt x="26" y="32"/>
                  </a:cubicBezTo>
                  <a:cubicBezTo>
                    <a:pt x="25" y="32"/>
                    <a:pt x="22" y="30"/>
                    <a:pt x="20" y="31"/>
                  </a:cubicBezTo>
                  <a:cubicBezTo>
                    <a:pt x="19" y="32"/>
                    <a:pt x="18" y="32"/>
                    <a:pt x="17" y="33"/>
                  </a:cubicBezTo>
                  <a:cubicBezTo>
                    <a:pt x="16" y="34"/>
                    <a:pt x="16" y="35"/>
                    <a:pt x="15" y="36"/>
                  </a:cubicBezTo>
                  <a:cubicBezTo>
                    <a:pt x="14" y="38"/>
                    <a:pt x="11" y="36"/>
                    <a:pt x="10" y="39"/>
                  </a:cubicBezTo>
                  <a:cubicBezTo>
                    <a:pt x="9" y="41"/>
                    <a:pt x="9" y="43"/>
                    <a:pt x="7" y="40"/>
                  </a:cubicBezTo>
                  <a:cubicBezTo>
                    <a:pt x="7" y="40"/>
                    <a:pt x="7" y="39"/>
                    <a:pt x="6" y="39"/>
                  </a:cubicBezTo>
                  <a:cubicBezTo>
                    <a:pt x="5" y="37"/>
                    <a:pt x="6" y="37"/>
                    <a:pt x="5" y="36"/>
                  </a:cubicBezTo>
                  <a:cubicBezTo>
                    <a:pt x="5" y="34"/>
                    <a:pt x="2" y="26"/>
                    <a:pt x="0" y="27"/>
                  </a:cubicBezTo>
                  <a:cubicBezTo>
                    <a:pt x="0" y="25"/>
                    <a:pt x="2" y="27"/>
                    <a:pt x="3" y="26"/>
                  </a:cubicBezTo>
                  <a:cubicBezTo>
                    <a:pt x="3" y="25"/>
                    <a:pt x="3" y="24"/>
                    <a:pt x="3" y="23"/>
                  </a:cubicBezTo>
                  <a:cubicBezTo>
                    <a:pt x="6" y="24"/>
                    <a:pt x="8" y="19"/>
                    <a:pt x="9" y="22"/>
                  </a:cubicBezTo>
                  <a:cubicBezTo>
                    <a:pt x="10" y="21"/>
                    <a:pt x="10" y="21"/>
                    <a:pt x="11" y="22"/>
                  </a:cubicBezTo>
                  <a:cubicBezTo>
                    <a:pt x="12" y="21"/>
                    <a:pt x="14" y="20"/>
                    <a:pt x="14" y="18"/>
                  </a:cubicBezTo>
                  <a:cubicBezTo>
                    <a:pt x="14" y="17"/>
                    <a:pt x="15" y="16"/>
                    <a:pt x="15" y="15"/>
                  </a:cubicBezTo>
                  <a:cubicBezTo>
                    <a:pt x="15" y="14"/>
                    <a:pt x="15" y="13"/>
                    <a:pt x="15" y="12"/>
                  </a:cubicBezTo>
                  <a:cubicBezTo>
                    <a:pt x="15" y="10"/>
                    <a:pt x="14" y="11"/>
                    <a:pt x="14" y="11"/>
                  </a:cubicBezTo>
                  <a:cubicBezTo>
                    <a:pt x="14" y="9"/>
                    <a:pt x="14" y="7"/>
                    <a:pt x="14" y="5"/>
                  </a:cubicBezTo>
                  <a:cubicBezTo>
                    <a:pt x="14" y="3"/>
                    <a:pt x="14" y="4"/>
                    <a:pt x="16" y="4"/>
                  </a:cubicBezTo>
                  <a:cubicBezTo>
                    <a:pt x="21" y="4"/>
                    <a:pt x="25" y="4"/>
                    <a:pt x="30" y="4"/>
                  </a:cubicBezTo>
                  <a:cubicBezTo>
                    <a:pt x="30" y="3"/>
                    <a:pt x="30" y="2"/>
                    <a:pt x="30" y="1"/>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3" name="Freeform 2384"/>
            <p:cNvSpPr>
              <a:spLocks/>
            </p:cNvSpPr>
            <p:nvPr/>
          </p:nvSpPr>
          <p:spPr bwMode="auto">
            <a:xfrm>
              <a:off x="2759" y="2693"/>
              <a:ext cx="359" cy="559"/>
            </a:xfrm>
            <a:custGeom>
              <a:avLst/>
              <a:gdLst>
                <a:gd name="T0" fmla="*/ 7 w 54"/>
                <a:gd name="T1" fmla="*/ 0 h 84"/>
                <a:gd name="T2" fmla="*/ 146 w 54"/>
                <a:gd name="T3" fmla="*/ 0 h 84"/>
                <a:gd name="T4" fmla="*/ 246 w 54"/>
                <a:gd name="T5" fmla="*/ 0 h 84"/>
                <a:gd name="T6" fmla="*/ 259 w 54"/>
                <a:gd name="T7" fmla="*/ 47 h 84"/>
                <a:gd name="T8" fmla="*/ 279 w 54"/>
                <a:gd name="T9" fmla="*/ 47 h 84"/>
                <a:gd name="T10" fmla="*/ 279 w 54"/>
                <a:gd name="T11" fmla="*/ 93 h 84"/>
                <a:gd name="T12" fmla="*/ 352 w 54"/>
                <a:gd name="T13" fmla="*/ 93 h 84"/>
                <a:gd name="T14" fmla="*/ 352 w 54"/>
                <a:gd name="T15" fmla="*/ 133 h 84"/>
                <a:gd name="T16" fmla="*/ 319 w 54"/>
                <a:gd name="T17" fmla="*/ 140 h 84"/>
                <a:gd name="T18" fmla="*/ 299 w 54"/>
                <a:gd name="T19" fmla="*/ 186 h 84"/>
                <a:gd name="T20" fmla="*/ 299 w 54"/>
                <a:gd name="T21" fmla="*/ 226 h 84"/>
                <a:gd name="T22" fmla="*/ 293 w 54"/>
                <a:gd name="T23" fmla="*/ 253 h 84"/>
                <a:gd name="T24" fmla="*/ 299 w 54"/>
                <a:gd name="T25" fmla="*/ 326 h 84"/>
                <a:gd name="T26" fmla="*/ 246 w 54"/>
                <a:gd name="T27" fmla="*/ 326 h 84"/>
                <a:gd name="T28" fmla="*/ 239 w 54"/>
                <a:gd name="T29" fmla="*/ 353 h 84"/>
                <a:gd name="T30" fmla="*/ 199 w 54"/>
                <a:gd name="T31" fmla="*/ 353 h 84"/>
                <a:gd name="T32" fmla="*/ 199 w 54"/>
                <a:gd name="T33" fmla="*/ 373 h 84"/>
                <a:gd name="T34" fmla="*/ 146 w 54"/>
                <a:gd name="T35" fmla="*/ 373 h 84"/>
                <a:gd name="T36" fmla="*/ 146 w 54"/>
                <a:gd name="T37" fmla="*/ 466 h 84"/>
                <a:gd name="T38" fmla="*/ 93 w 54"/>
                <a:gd name="T39" fmla="*/ 466 h 84"/>
                <a:gd name="T40" fmla="*/ 93 w 54"/>
                <a:gd name="T41" fmla="*/ 519 h 84"/>
                <a:gd name="T42" fmla="*/ 93 w 54"/>
                <a:gd name="T43" fmla="*/ 559 h 84"/>
                <a:gd name="T44" fmla="*/ 27 w 54"/>
                <a:gd name="T45" fmla="*/ 559 h 84"/>
                <a:gd name="T46" fmla="*/ 27 w 54"/>
                <a:gd name="T47" fmla="*/ 466 h 84"/>
                <a:gd name="T48" fmla="*/ 27 w 54"/>
                <a:gd name="T49" fmla="*/ 240 h 84"/>
                <a:gd name="T50" fmla="*/ 0 w 54"/>
                <a:gd name="T51" fmla="*/ 226 h 84"/>
                <a:gd name="T52" fmla="*/ 0 w 54"/>
                <a:gd name="T53" fmla="*/ 166 h 84"/>
                <a:gd name="T54" fmla="*/ 0 w 54"/>
                <a:gd name="T55" fmla="*/ 47 h 84"/>
                <a:gd name="T56" fmla="*/ 7 w 54"/>
                <a:gd name="T57" fmla="*/ 0 h 84"/>
                <a:gd name="T58" fmla="*/ 7 w 54"/>
                <a:gd name="T59" fmla="*/ 0 h 84"/>
                <a:gd name="T60" fmla="*/ 7 w 54"/>
                <a:gd name="T61" fmla="*/ 0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84"/>
                <a:gd name="T95" fmla="*/ 54 w 54"/>
                <a:gd name="T96" fmla="*/ 84 h 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84">
                  <a:moveTo>
                    <a:pt x="1" y="0"/>
                  </a:moveTo>
                  <a:cubicBezTo>
                    <a:pt x="8" y="0"/>
                    <a:pt x="15" y="0"/>
                    <a:pt x="22" y="0"/>
                  </a:cubicBezTo>
                  <a:cubicBezTo>
                    <a:pt x="27" y="0"/>
                    <a:pt x="32" y="0"/>
                    <a:pt x="37" y="0"/>
                  </a:cubicBezTo>
                  <a:cubicBezTo>
                    <a:pt x="41" y="0"/>
                    <a:pt x="39" y="4"/>
                    <a:pt x="39" y="7"/>
                  </a:cubicBezTo>
                  <a:cubicBezTo>
                    <a:pt x="40" y="7"/>
                    <a:pt x="41" y="7"/>
                    <a:pt x="42" y="7"/>
                  </a:cubicBezTo>
                  <a:cubicBezTo>
                    <a:pt x="42" y="10"/>
                    <a:pt x="42" y="12"/>
                    <a:pt x="42" y="14"/>
                  </a:cubicBezTo>
                  <a:cubicBezTo>
                    <a:pt x="44" y="14"/>
                    <a:pt x="52" y="13"/>
                    <a:pt x="53" y="14"/>
                  </a:cubicBezTo>
                  <a:cubicBezTo>
                    <a:pt x="54" y="15"/>
                    <a:pt x="53" y="19"/>
                    <a:pt x="53" y="20"/>
                  </a:cubicBezTo>
                  <a:cubicBezTo>
                    <a:pt x="53" y="22"/>
                    <a:pt x="49" y="21"/>
                    <a:pt x="48" y="21"/>
                  </a:cubicBezTo>
                  <a:cubicBezTo>
                    <a:pt x="48" y="24"/>
                    <a:pt x="49" y="29"/>
                    <a:pt x="45" y="28"/>
                  </a:cubicBezTo>
                  <a:cubicBezTo>
                    <a:pt x="45" y="30"/>
                    <a:pt x="45" y="32"/>
                    <a:pt x="45" y="34"/>
                  </a:cubicBezTo>
                  <a:cubicBezTo>
                    <a:pt x="45" y="36"/>
                    <a:pt x="44" y="36"/>
                    <a:pt x="44" y="38"/>
                  </a:cubicBezTo>
                  <a:cubicBezTo>
                    <a:pt x="45" y="42"/>
                    <a:pt x="45" y="45"/>
                    <a:pt x="45" y="49"/>
                  </a:cubicBezTo>
                  <a:cubicBezTo>
                    <a:pt x="42" y="49"/>
                    <a:pt x="40" y="49"/>
                    <a:pt x="37" y="49"/>
                  </a:cubicBezTo>
                  <a:cubicBezTo>
                    <a:pt x="37" y="50"/>
                    <a:pt x="38" y="53"/>
                    <a:pt x="36" y="53"/>
                  </a:cubicBezTo>
                  <a:cubicBezTo>
                    <a:pt x="34" y="53"/>
                    <a:pt x="32" y="53"/>
                    <a:pt x="30" y="53"/>
                  </a:cubicBezTo>
                  <a:cubicBezTo>
                    <a:pt x="30" y="54"/>
                    <a:pt x="30" y="55"/>
                    <a:pt x="30" y="56"/>
                  </a:cubicBezTo>
                  <a:cubicBezTo>
                    <a:pt x="27" y="56"/>
                    <a:pt x="24" y="56"/>
                    <a:pt x="22" y="56"/>
                  </a:cubicBezTo>
                  <a:cubicBezTo>
                    <a:pt x="22" y="57"/>
                    <a:pt x="22" y="70"/>
                    <a:pt x="22" y="70"/>
                  </a:cubicBezTo>
                  <a:cubicBezTo>
                    <a:pt x="20" y="70"/>
                    <a:pt x="15" y="69"/>
                    <a:pt x="14" y="70"/>
                  </a:cubicBezTo>
                  <a:cubicBezTo>
                    <a:pt x="13" y="71"/>
                    <a:pt x="14" y="77"/>
                    <a:pt x="14" y="78"/>
                  </a:cubicBezTo>
                  <a:cubicBezTo>
                    <a:pt x="14" y="80"/>
                    <a:pt x="15" y="84"/>
                    <a:pt x="14" y="84"/>
                  </a:cubicBezTo>
                  <a:cubicBezTo>
                    <a:pt x="10" y="84"/>
                    <a:pt x="7" y="84"/>
                    <a:pt x="4" y="84"/>
                  </a:cubicBezTo>
                  <a:cubicBezTo>
                    <a:pt x="4" y="84"/>
                    <a:pt x="4" y="71"/>
                    <a:pt x="4" y="70"/>
                  </a:cubicBezTo>
                  <a:cubicBezTo>
                    <a:pt x="6" y="69"/>
                    <a:pt x="4" y="40"/>
                    <a:pt x="4" y="36"/>
                  </a:cubicBezTo>
                  <a:cubicBezTo>
                    <a:pt x="4" y="33"/>
                    <a:pt x="0" y="37"/>
                    <a:pt x="0" y="34"/>
                  </a:cubicBezTo>
                  <a:cubicBezTo>
                    <a:pt x="0" y="31"/>
                    <a:pt x="0" y="28"/>
                    <a:pt x="0" y="25"/>
                  </a:cubicBezTo>
                  <a:cubicBezTo>
                    <a:pt x="0" y="19"/>
                    <a:pt x="0" y="13"/>
                    <a:pt x="0" y="7"/>
                  </a:cubicBezTo>
                  <a:cubicBezTo>
                    <a:pt x="1" y="6"/>
                    <a:pt x="1" y="2"/>
                    <a:pt x="1" y="0"/>
                  </a:cubicBezTo>
                  <a:cubicBezTo>
                    <a:pt x="1" y="0"/>
                    <a:pt x="1" y="0"/>
                    <a:pt x="1" y="0"/>
                  </a:cubicBezTo>
                  <a:cubicBezTo>
                    <a:pt x="1" y="0"/>
                    <a:pt x="1" y="0"/>
                    <a:pt x="1" y="0"/>
                  </a:cubicBezTo>
                </a:path>
              </a:pathLst>
            </a:custGeom>
            <a:solidFill>
              <a:schemeClr val="accent1"/>
            </a:solidFill>
            <a:ln w="9525">
              <a:solidFill>
                <a:schemeClr val="bg1"/>
              </a:solidFill>
              <a:round/>
              <a:headEnd/>
              <a:tailEnd/>
            </a:ln>
          </p:spPr>
          <p:txBody>
            <a:bodyPr/>
            <a:lstStyle/>
            <a:p>
              <a:endParaRPr lang="de-DE"/>
            </a:p>
          </p:txBody>
        </p:sp>
        <p:sp>
          <p:nvSpPr>
            <p:cNvPr id="184" name="Freeform 2385"/>
            <p:cNvSpPr>
              <a:spLocks/>
            </p:cNvSpPr>
            <p:nvPr/>
          </p:nvSpPr>
          <p:spPr bwMode="auto">
            <a:xfrm>
              <a:off x="2148" y="2707"/>
              <a:ext cx="418" cy="917"/>
            </a:xfrm>
            <a:custGeom>
              <a:avLst/>
              <a:gdLst>
                <a:gd name="T0" fmla="*/ 411 w 63"/>
                <a:gd name="T1" fmla="*/ 0 h 138"/>
                <a:gd name="T2" fmla="*/ 411 w 63"/>
                <a:gd name="T3" fmla="*/ 133 h 138"/>
                <a:gd name="T4" fmla="*/ 405 w 63"/>
                <a:gd name="T5" fmla="*/ 286 h 138"/>
                <a:gd name="T6" fmla="*/ 378 w 63"/>
                <a:gd name="T7" fmla="*/ 326 h 138"/>
                <a:gd name="T8" fmla="*/ 358 w 63"/>
                <a:gd name="T9" fmla="*/ 405 h 138"/>
                <a:gd name="T10" fmla="*/ 312 w 63"/>
                <a:gd name="T11" fmla="*/ 452 h 138"/>
                <a:gd name="T12" fmla="*/ 305 w 63"/>
                <a:gd name="T13" fmla="*/ 638 h 138"/>
                <a:gd name="T14" fmla="*/ 305 w 63"/>
                <a:gd name="T15" fmla="*/ 917 h 138"/>
                <a:gd name="T16" fmla="*/ 265 w 63"/>
                <a:gd name="T17" fmla="*/ 884 h 138"/>
                <a:gd name="T18" fmla="*/ 239 w 63"/>
                <a:gd name="T19" fmla="*/ 864 h 138"/>
                <a:gd name="T20" fmla="*/ 232 w 63"/>
                <a:gd name="T21" fmla="*/ 864 h 138"/>
                <a:gd name="T22" fmla="*/ 232 w 63"/>
                <a:gd name="T23" fmla="*/ 837 h 138"/>
                <a:gd name="T24" fmla="*/ 212 w 63"/>
                <a:gd name="T25" fmla="*/ 824 h 138"/>
                <a:gd name="T26" fmla="*/ 179 w 63"/>
                <a:gd name="T27" fmla="*/ 777 h 138"/>
                <a:gd name="T28" fmla="*/ 173 w 63"/>
                <a:gd name="T29" fmla="*/ 684 h 138"/>
                <a:gd name="T30" fmla="*/ 173 w 63"/>
                <a:gd name="T31" fmla="*/ 452 h 138"/>
                <a:gd name="T32" fmla="*/ 179 w 63"/>
                <a:gd name="T33" fmla="*/ 292 h 138"/>
                <a:gd name="T34" fmla="*/ 100 w 63"/>
                <a:gd name="T35" fmla="*/ 286 h 138"/>
                <a:gd name="T36" fmla="*/ 86 w 63"/>
                <a:gd name="T37" fmla="*/ 279 h 138"/>
                <a:gd name="T38" fmla="*/ 80 w 63"/>
                <a:gd name="T39" fmla="*/ 266 h 138"/>
                <a:gd name="T40" fmla="*/ 73 w 63"/>
                <a:gd name="T41" fmla="*/ 259 h 138"/>
                <a:gd name="T42" fmla="*/ 53 w 63"/>
                <a:gd name="T43" fmla="*/ 253 h 138"/>
                <a:gd name="T44" fmla="*/ 27 w 63"/>
                <a:gd name="T45" fmla="*/ 226 h 138"/>
                <a:gd name="T46" fmla="*/ 0 w 63"/>
                <a:gd name="T47" fmla="*/ 219 h 138"/>
                <a:gd name="T48" fmla="*/ 27 w 63"/>
                <a:gd name="T49" fmla="*/ 213 h 138"/>
                <a:gd name="T50" fmla="*/ 53 w 63"/>
                <a:gd name="T51" fmla="*/ 199 h 138"/>
                <a:gd name="T52" fmla="*/ 80 w 63"/>
                <a:gd name="T53" fmla="*/ 159 h 138"/>
                <a:gd name="T54" fmla="*/ 126 w 63"/>
                <a:gd name="T55" fmla="*/ 133 h 138"/>
                <a:gd name="T56" fmla="*/ 153 w 63"/>
                <a:gd name="T57" fmla="*/ 106 h 138"/>
                <a:gd name="T58" fmla="*/ 166 w 63"/>
                <a:gd name="T59" fmla="*/ 53 h 138"/>
                <a:gd name="T60" fmla="*/ 186 w 63"/>
                <a:gd name="T61" fmla="*/ 7 h 138"/>
                <a:gd name="T62" fmla="*/ 259 w 63"/>
                <a:gd name="T63" fmla="*/ 0 h 138"/>
                <a:gd name="T64" fmla="*/ 299 w 63"/>
                <a:gd name="T65" fmla="*/ 0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38"/>
                <a:gd name="T101" fmla="*/ 63 w 63"/>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38">
                  <a:moveTo>
                    <a:pt x="45" y="0"/>
                  </a:moveTo>
                  <a:cubicBezTo>
                    <a:pt x="51" y="0"/>
                    <a:pt x="56" y="0"/>
                    <a:pt x="62" y="0"/>
                  </a:cubicBezTo>
                  <a:cubicBezTo>
                    <a:pt x="62" y="2"/>
                    <a:pt x="62" y="4"/>
                    <a:pt x="62" y="4"/>
                  </a:cubicBezTo>
                  <a:cubicBezTo>
                    <a:pt x="62" y="10"/>
                    <a:pt x="62" y="15"/>
                    <a:pt x="62" y="20"/>
                  </a:cubicBezTo>
                  <a:cubicBezTo>
                    <a:pt x="62" y="23"/>
                    <a:pt x="63" y="31"/>
                    <a:pt x="61" y="33"/>
                  </a:cubicBezTo>
                  <a:cubicBezTo>
                    <a:pt x="61" y="36"/>
                    <a:pt x="61" y="39"/>
                    <a:pt x="61" y="43"/>
                  </a:cubicBezTo>
                  <a:cubicBezTo>
                    <a:pt x="61" y="44"/>
                    <a:pt x="61" y="46"/>
                    <a:pt x="61" y="47"/>
                  </a:cubicBezTo>
                  <a:cubicBezTo>
                    <a:pt x="61" y="49"/>
                    <a:pt x="59" y="49"/>
                    <a:pt x="57" y="49"/>
                  </a:cubicBezTo>
                  <a:cubicBezTo>
                    <a:pt x="57" y="53"/>
                    <a:pt x="58" y="54"/>
                    <a:pt x="54" y="54"/>
                  </a:cubicBezTo>
                  <a:cubicBezTo>
                    <a:pt x="54" y="56"/>
                    <a:pt x="54" y="59"/>
                    <a:pt x="54" y="61"/>
                  </a:cubicBezTo>
                  <a:cubicBezTo>
                    <a:pt x="54" y="63"/>
                    <a:pt x="55" y="68"/>
                    <a:pt x="53" y="68"/>
                  </a:cubicBezTo>
                  <a:cubicBezTo>
                    <a:pt x="51" y="68"/>
                    <a:pt x="49" y="68"/>
                    <a:pt x="47" y="68"/>
                  </a:cubicBezTo>
                  <a:cubicBezTo>
                    <a:pt x="47" y="71"/>
                    <a:pt x="48" y="79"/>
                    <a:pt x="46" y="81"/>
                  </a:cubicBezTo>
                  <a:cubicBezTo>
                    <a:pt x="46" y="86"/>
                    <a:pt x="46" y="91"/>
                    <a:pt x="46" y="96"/>
                  </a:cubicBezTo>
                  <a:cubicBezTo>
                    <a:pt x="46" y="96"/>
                    <a:pt x="46" y="96"/>
                    <a:pt x="45" y="96"/>
                  </a:cubicBezTo>
                  <a:cubicBezTo>
                    <a:pt x="45" y="110"/>
                    <a:pt x="46" y="124"/>
                    <a:pt x="46" y="138"/>
                  </a:cubicBezTo>
                  <a:cubicBezTo>
                    <a:pt x="42" y="137"/>
                    <a:pt x="41" y="136"/>
                    <a:pt x="40" y="133"/>
                  </a:cubicBezTo>
                  <a:cubicBezTo>
                    <a:pt x="40" y="133"/>
                    <a:pt x="40" y="133"/>
                    <a:pt x="40" y="133"/>
                  </a:cubicBezTo>
                  <a:cubicBezTo>
                    <a:pt x="40" y="133"/>
                    <a:pt x="39" y="133"/>
                    <a:pt x="39" y="132"/>
                  </a:cubicBezTo>
                  <a:cubicBezTo>
                    <a:pt x="38" y="132"/>
                    <a:pt x="38" y="130"/>
                    <a:pt x="36" y="130"/>
                  </a:cubicBezTo>
                  <a:cubicBezTo>
                    <a:pt x="36" y="130"/>
                    <a:pt x="36" y="130"/>
                    <a:pt x="35" y="130"/>
                  </a:cubicBezTo>
                  <a:cubicBezTo>
                    <a:pt x="35" y="130"/>
                    <a:pt x="35" y="130"/>
                    <a:pt x="35" y="130"/>
                  </a:cubicBezTo>
                  <a:cubicBezTo>
                    <a:pt x="35" y="130"/>
                    <a:pt x="35" y="130"/>
                    <a:pt x="35" y="130"/>
                  </a:cubicBezTo>
                  <a:cubicBezTo>
                    <a:pt x="35" y="128"/>
                    <a:pt x="34" y="127"/>
                    <a:pt x="35" y="126"/>
                  </a:cubicBezTo>
                  <a:cubicBezTo>
                    <a:pt x="35" y="126"/>
                    <a:pt x="35" y="126"/>
                    <a:pt x="35" y="126"/>
                  </a:cubicBezTo>
                  <a:cubicBezTo>
                    <a:pt x="35" y="125"/>
                    <a:pt x="33" y="123"/>
                    <a:pt x="32" y="124"/>
                  </a:cubicBezTo>
                  <a:cubicBezTo>
                    <a:pt x="32" y="122"/>
                    <a:pt x="30" y="119"/>
                    <a:pt x="28" y="117"/>
                  </a:cubicBezTo>
                  <a:cubicBezTo>
                    <a:pt x="28" y="117"/>
                    <a:pt x="27" y="118"/>
                    <a:pt x="27" y="117"/>
                  </a:cubicBezTo>
                  <a:cubicBezTo>
                    <a:pt x="26" y="117"/>
                    <a:pt x="26" y="115"/>
                    <a:pt x="26" y="115"/>
                  </a:cubicBezTo>
                  <a:cubicBezTo>
                    <a:pt x="26" y="111"/>
                    <a:pt x="26" y="107"/>
                    <a:pt x="26" y="103"/>
                  </a:cubicBezTo>
                  <a:cubicBezTo>
                    <a:pt x="27" y="99"/>
                    <a:pt x="26" y="90"/>
                    <a:pt x="26" y="85"/>
                  </a:cubicBezTo>
                  <a:cubicBezTo>
                    <a:pt x="26" y="80"/>
                    <a:pt x="26" y="74"/>
                    <a:pt x="26" y="68"/>
                  </a:cubicBezTo>
                  <a:cubicBezTo>
                    <a:pt x="28" y="68"/>
                    <a:pt x="27" y="60"/>
                    <a:pt x="27" y="58"/>
                  </a:cubicBezTo>
                  <a:cubicBezTo>
                    <a:pt x="27" y="53"/>
                    <a:pt x="27" y="49"/>
                    <a:pt x="27" y="44"/>
                  </a:cubicBezTo>
                  <a:cubicBezTo>
                    <a:pt x="23" y="44"/>
                    <a:pt x="20" y="44"/>
                    <a:pt x="16" y="44"/>
                  </a:cubicBezTo>
                  <a:cubicBezTo>
                    <a:pt x="16" y="43"/>
                    <a:pt x="16" y="43"/>
                    <a:pt x="15" y="43"/>
                  </a:cubicBezTo>
                  <a:cubicBezTo>
                    <a:pt x="15" y="43"/>
                    <a:pt x="15" y="43"/>
                    <a:pt x="15" y="42"/>
                  </a:cubicBezTo>
                  <a:cubicBezTo>
                    <a:pt x="14" y="42"/>
                    <a:pt x="14" y="42"/>
                    <a:pt x="13" y="42"/>
                  </a:cubicBezTo>
                  <a:cubicBezTo>
                    <a:pt x="14" y="41"/>
                    <a:pt x="13" y="41"/>
                    <a:pt x="12" y="41"/>
                  </a:cubicBezTo>
                  <a:cubicBezTo>
                    <a:pt x="12" y="41"/>
                    <a:pt x="12" y="40"/>
                    <a:pt x="12" y="40"/>
                  </a:cubicBezTo>
                  <a:cubicBezTo>
                    <a:pt x="12" y="40"/>
                    <a:pt x="11" y="40"/>
                    <a:pt x="11" y="40"/>
                  </a:cubicBezTo>
                  <a:cubicBezTo>
                    <a:pt x="11" y="39"/>
                    <a:pt x="11" y="39"/>
                    <a:pt x="11" y="39"/>
                  </a:cubicBezTo>
                  <a:cubicBezTo>
                    <a:pt x="10" y="39"/>
                    <a:pt x="10" y="39"/>
                    <a:pt x="9" y="39"/>
                  </a:cubicBezTo>
                  <a:cubicBezTo>
                    <a:pt x="10" y="37"/>
                    <a:pt x="9" y="38"/>
                    <a:pt x="8" y="38"/>
                  </a:cubicBezTo>
                  <a:cubicBezTo>
                    <a:pt x="9" y="35"/>
                    <a:pt x="6" y="37"/>
                    <a:pt x="5" y="36"/>
                  </a:cubicBezTo>
                  <a:cubicBezTo>
                    <a:pt x="4" y="36"/>
                    <a:pt x="5" y="34"/>
                    <a:pt x="4" y="34"/>
                  </a:cubicBezTo>
                  <a:cubicBezTo>
                    <a:pt x="3" y="34"/>
                    <a:pt x="2" y="34"/>
                    <a:pt x="2" y="33"/>
                  </a:cubicBezTo>
                  <a:cubicBezTo>
                    <a:pt x="1" y="33"/>
                    <a:pt x="0" y="33"/>
                    <a:pt x="0" y="33"/>
                  </a:cubicBezTo>
                  <a:cubicBezTo>
                    <a:pt x="0" y="33"/>
                    <a:pt x="0" y="32"/>
                    <a:pt x="0" y="32"/>
                  </a:cubicBezTo>
                  <a:cubicBezTo>
                    <a:pt x="1" y="33"/>
                    <a:pt x="2" y="31"/>
                    <a:pt x="4" y="32"/>
                  </a:cubicBezTo>
                  <a:cubicBezTo>
                    <a:pt x="5" y="33"/>
                    <a:pt x="7" y="31"/>
                    <a:pt x="7" y="30"/>
                  </a:cubicBezTo>
                  <a:cubicBezTo>
                    <a:pt x="7" y="30"/>
                    <a:pt x="8" y="30"/>
                    <a:pt x="8" y="30"/>
                  </a:cubicBezTo>
                  <a:cubicBezTo>
                    <a:pt x="8" y="29"/>
                    <a:pt x="8" y="29"/>
                    <a:pt x="8" y="29"/>
                  </a:cubicBezTo>
                  <a:cubicBezTo>
                    <a:pt x="9" y="27"/>
                    <a:pt x="11" y="26"/>
                    <a:pt x="12" y="24"/>
                  </a:cubicBezTo>
                  <a:cubicBezTo>
                    <a:pt x="14" y="24"/>
                    <a:pt x="15" y="23"/>
                    <a:pt x="16" y="22"/>
                  </a:cubicBezTo>
                  <a:cubicBezTo>
                    <a:pt x="17" y="22"/>
                    <a:pt x="18" y="21"/>
                    <a:pt x="19" y="20"/>
                  </a:cubicBezTo>
                  <a:cubicBezTo>
                    <a:pt x="20" y="19"/>
                    <a:pt x="20" y="18"/>
                    <a:pt x="20" y="17"/>
                  </a:cubicBezTo>
                  <a:cubicBezTo>
                    <a:pt x="22" y="15"/>
                    <a:pt x="22" y="18"/>
                    <a:pt x="23" y="16"/>
                  </a:cubicBezTo>
                  <a:cubicBezTo>
                    <a:pt x="24" y="15"/>
                    <a:pt x="23" y="14"/>
                    <a:pt x="23" y="13"/>
                  </a:cubicBezTo>
                  <a:cubicBezTo>
                    <a:pt x="23" y="11"/>
                    <a:pt x="25" y="9"/>
                    <a:pt x="25" y="8"/>
                  </a:cubicBezTo>
                  <a:cubicBezTo>
                    <a:pt x="25" y="6"/>
                    <a:pt x="26" y="8"/>
                    <a:pt x="27" y="6"/>
                  </a:cubicBezTo>
                  <a:cubicBezTo>
                    <a:pt x="28" y="5"/>
                    <a:pt x="27" y="2"/>
                    <a:pt x="28" y="1"/>
                  </a:cubicBezTo>
                  <a:cubicBezTo>
                    <a:pt x="28" y="0"/>
                    <a:pt x="31" y="1"/>
                    <a:pt x="31" y="1"/>
                  </a:cubicBezTo>
                  <a:cubicBezTo>
                    <a:pt x="33" y="1"/>
                    <a:pt x="38" y="1"/>
                    <a:pt x="39" y="0"/>
                  </a:cubicBezTo>
                  <a:cubicBezTo>
                    <a:pt x="41" y="0"/>
                    <a:pt x="43" y="0"/>
                    <a:pt x="45" y="0"/>
                  </a:cubicBezTo>
                  <a:cubicBezTo>
                    <a:pt x="45" y="0"/>
                    <a:pt x="45" y="0"/>
                    <a:pt x="45" y="0"/>
                  </a:cubicBezTo>
                  <a:cubicBezTo>
                    <a:pt x="45" y="0"/>
                    <a:pt x="45" y="0"/>
                    <a:pt x="45" y="0"/>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85" name="Freeform 2386"/>
            <p:cNvSpPr>
              <a:spLocks/>
            </p:cNvSpPr>
            <p:nvPr/>
          </p:nvSpPr>
          <p:spPr bwMode="auto">
            <a:xfrm>
              <a:off x="2453" y="2707"/>
              <a:ext cx="512" cy="638"/>
            </a:xfrm>
            <a:custGeom>
              <a:avLst/>
              <a:gdLst>
                <a:gd name="T0" fmla="*/ 306 w 77"/>
                <a:gd name="T1" fmla="*/ 7 h 96"/>
                <a:gd name="T2" fmla="*/ 306 w 77"/>
                <a:gd name="T3" fmla="*/ 33 h 96"/>
                <a:gd name="T4" fmla="*/ 306 w 77"/>
                <a:gd name="T5" fmla="*/ 153 h 96"/>
                <a:gd name="T6" fmla="*/ 306 w 77"/>
                <a:gd name="T7" fmla="*/ 213 h 96"/>
                <a:gd name="T8" fmla="*/ 332 w 77"/>
                <a:gd name="T9" fmla="*/ 226 h 96"/>
                <a:gd name="T10" fmla="*/ 332 w 77"/>
                <a:gd name="T11" fmla="*/ 452 h 96"/>
                <a:gd name="T12" fmla="*/ 332 w 77"/>
                <a:gd name="T13" fmla="*/ 538 h 96"/>
                <a:gd name="T14" fmla="*/ 412 w 77"/>
                <a:gd name="T15" fmla="*/ 545 h 96"/>
                <a:gd name="T16" fmla="*/ 472 w 77"/>
                <a:gd name="T17" fmla="*/ 545 h 96"/>
                <a:gd name="T18" fmla="*/ 505 w 77"/>
                <a:gd name="T19" fmla="*/ 545 h 96"/>
                <a:gd name="T20" fmla="*/ 505 w 77"/>
                <a:gd name="T21" fmla="*/ 638 h 96"/>
                <a:gd name="T22" fmla="*/ 259 w 77"/>
                <a:gd name="T23" fmla="*/ 638 h 96"/>
                <a:gd name="T24" fmla="*/ 0 w 77"/>
                <a:gd name="T25" fmla="*/ 638 h 96"/>
                <a:gd name="T26" fmla="*/ 0 w 77"/>
                <a:gd name="T27" fmla="*/ 538 h 96"/>
                <a:gd name="T28" fmla="*/ 7 w 77"/>
                <a:gd name="T29" fmla="*/ 452 h 96"/>
                <a:gd name="T30" fmla="*/ 47 w 77"/>
                <a:gd name="T31" fmla="*/ 452 h 96"/>
                <a:gd name="T32" fmla="*/ 53 w 77"/>
                <a:gd name="T33" fmla="*/ 412 h 96"/>
                <a:gd name="T34" fmla="*/ 53 w 77"/>
                <a:gd name="T35" fmla="*/ 359 h 96"/>
                <a:gd name="T36" fmla="*/ 73 w 77"/>
                <a:gd name="T37" fmla="*/ 326 h 96"/>
                <a:gd name="T38" fmla="*/ 100 w 77"/>
                <a:gd name="T39" fmla="*/ 319 h 96"/>
                <a:gd name="T40" fmla="*/ 100 w 77"/>
                <a:gd name="T41" fmla="*/ 286 h 96"/>
                <a:gd name="T42" fmla="*/ 100 w 77"/>
                <a:gd name="T43" fmla="*/ 219 h 96"/>
                <a:gd name="T44" fmla="*/ 106 w 77"/>
                <a:gd name="T45" fmla="*/ 133 h 96"/>
                <a:gd name="T46" fmla="*/ 106 w 77"/>
                <a:gd name="T47" fmla="*/ 27 h 96"/>
                <a:gd name="T48" fmla="*/ 126 w 77"/>
                <a:gd name="T49" fmla="*/ 0 h 96"/>
                <a:gd name="T50" fmla="*/ 193 w 77"/>
                <a:gd name="T51" fmla="*/ 7 h 96"/>
                <a:gd name="T52" fmla="*/ 306 w 77"/>
                <a:gd name="T53" fmla="*/ 7 h 96"/>
                <a:gd name="T54" fmla="*/ 306 w 77"/>
                <a:gd name="T55" fmla="*/ 7 h 96"/>
                <a:gd name="T56" fmla="*/ 306 w 77"/>
                <a:gd name="T57" fmla="*/ 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96"/>
                <a:gd name="T89" fmla="*/ 77 w 77"/>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96">
                  <a:moveTo>
                    <a:pt x="46" y="1"/>
                  </a:moveTo>
                  <a:cubicBezTo>
                    <a:pt x="46" y="2"/>
                    <a:pt x="47" y="5"/>
                    <a:pt x="46" y="5"/>
                  </a:cubicBezTo>
                  <a:cubicBezTo>
                    <a:pt x="46" y="11"/>
                    <a:pt x="46" y="17"/>
                    <a:pt x="46" y="23"/>
                  </a:cubicBezTo>
                  <a:cubicBezTo>
                    <a:pt x="46" y="26"/>
                    <a:pt x="46" y="29"/>
                    <a:pt x="46" y="32"/>
                  </a:cubicBezTo>
                  <a:cubicBezTo>
                    <a:pt x="46" y="35"/>
                    <a:pt x="50" y="31"/>
                    <a:pt x="50" y="34"/>
                  </a:cubicBezTo>
                  <a:cubicBezTo>
                    <a:pt x="50" y="38"/>
                    <a:pt x="52" y="67"/>
                    <a:pt x="50" y="68"/>
                  </a:cubicBezTo>
                  <a:cubicBezTo>
                    <a:pt x="50" y="72"/>
                    <a:pt x="50" y="76"/>
                    <a:pt x="50" y="81"/>
                  </a:cubicBezTo>
                  <a:cubicBezTo>
                    <a:pt x="50" y="83"/>
                    <a:pt x="60" y="82"/>
                    <a:pt x="62" y="82"/>
                  </a:cubicBezTo>
                  <a:cubicBezTo>
                    <a:pt x="65" y="82"/>
                    <a:pt x="68" y="82"/>
                    <a:pt x="71" y="82"/>
                  </a:cubicBezTo>
                  <a:cubicBezTo>
                    <a:pt x="72" y="82"/>
                    <a:pt x="75" y="81"/>
                    <a:pt x="76" y="82"/>
                  </a:cubicBezTo>
                  <a:cubicBezTo>
                    <a:pt x="77" y="83"/>
                    <a:pt x="76" y="94"/>
                    <a:pt x="76" y="96"/>
                  </a:cubicBezTo>
                  <a:cubicBezTo>
                    <a:pt x="64" y="96"/>
                    <a:pt x="51" y="96"/>
                    <a:pt x="39" y="96"/>
                  </a:cubicBezTo>
                  <a:cubicBezTo>
                    <a:pt x="26" y="96"/>
                    <a:pt x="13" y="96"/>
                    <a:pt x="0" y="96"/>
                  </a:cubicBezTo>
                  <a:cubicBezTo>
                    <a:pt x="0" y="91"/>
                    <a:pt x="0" y="86"/>
                    <a:pt x="0" y="81"/>
                  </a:cubicBezTo>
                  <a:cubicBezTo>
                    <a:pt x="2" y="79"/>
                    <a:pt x="1" y="71"/>
                    <a:pt x="1" y="68"/>
                  </a:cubicBezTo>
                  <a:cubicBezTo>
                    <a:pt x="3" y="68"/>
                    <a:pt x="5" y="68"/>
                    <a:pt x="7" y="68"/>
                  </a:cubicBezTo>
                  <a:cubicBezTo>
                    <a:pt x="9" y="68"/>
                    <a:pt x="8" y="64"/>
                    <a:pt x="8" y="62"/>
                  </a:cubicBezTo>
                  <a:cubicBezTo>
                    <a:pt x="8" y="59"/>
                    <a:pt x="8" y="57"/>
                    <a:pt x="8" y="54"/>
                  </a:cubicBezTo>
                  <a:cubicBezTo>
                    <a:pt x="12" y="54"/>
                    <a:pt x="11" y="53"/>
                    <a:pt x="11" y="49"/>
                  </a:cubicBezTo>
                  <a:cubicBezTo>
                    <a:pt x="12" y="49"/>
                    <a:pt x="15" y="49"/>
                    <a:pt x="15" y="48"/>
                  </a:cubicBezTo>
                  <a:cubicBezTo>
                    <a:pt x="15" y="46"/>
                    <a:pt x="15" y="45"/>
                    <a:pt x="15" y="43"/>
                  </a:cubicBezTo>
                  <a:cubicBezTo>
                    <a:pt x="15" y="40"/>
                    <a:pt x="15" y="36"/>
                    <a:pt x="15" y="33"/>
                  </a:cubicBezTo>
                  <a:cubicBezTo>
                    <a:pt x="17" y="31"/>
                    <a:pt x="16" y="23"/>
                    <a:pt x="16" y="20"/>
                  </a:cubicBezTo>
                  <a:cubicBezTo>
                    <a:pt x="16" y="15"/>
                    <a:pt x="16" y="10"/>
                    <a:pt x="16" y="4"/>
                  </a:cubicBezTo>
                  <a:cubicBezTo>
                    <a:pt x="18" y="1"/>
                    <a:pt x="14" y="0"/>
                    <a:pt x="19" y="0"/>
                  </a:cubicBezTo>
                  <a:cubicBezTo>
                    <a:pt x="23" y="0"/>
                    <a:pt x="26" y="1"/>
                    <a:pt x="29" y="1"/>
                  </a:cubicBezTo>
                  <a:cubicBezTo>
                    <a:pt x="35" y="1"/>
                    <a:pt x="40" y="1"/>
                    <a:pt x="46" y="1"/>
                  </a:cubicBezTo>
                  <a:cubicBezTo>
                    <a:pt x="46" y="1"/>
                    <a:pt x="46" y="1"/>
                    <a:pt x="46" y="1"/>
                  </a:cubicBezTo>
                  <a:cubicBezTo>
                    <a:pt x="46" y="1"/>
                    <a:pt x="46" y="1"/>
                    <a:pt x="46" y="1"/>
                  </a:cubicBezTo>
                </a:path>
              </a:pathLst>
            </a:custGeom>
            <a:solidFill>
              <a:schemeClr val="accent1"/>
            </a:solidFill>
            <a:ln w="9525">
              <a:solidFill>
                <a:schemeClr val="bg1"/>
              </a:solidFill>
              <a:round/>
              <a:headEnd/>
              <a:tailEnd/>
            </a:ln>
          </p:spPr>
          <p:txBody>
            <a:bodyPr/>
            <a:lstStyle/>
            <a:p>
              <a:endParaRPr lang="de-DE"/>
            </a:p>
          </p:txBody>
        </p:sp>
        <p:sp>
          <p:nvSpPr>
            <p:cNvPr id="186" name="Freeform 2387"/>
            <p:cNvSpPr>
              <a:spLocks/>
            </p:cNvSpPr>
            <p:nvPr/>
          </p:nvSpPr>
          <p:spPr bwMode="auto">
            <a:xfrm>
              <a:off x="1630" y="2707"/>
              <a:ext cx="365" cy="306"/>
            </a:xfrm>
            <a:custGeom>
              <a:avLst/>
              <a:gdLst>
                <a:gd name="T0" fmla="*/ 0 w 55"/>
                <a:gd name="T1" fmla="*/ 180 h 46"/>
                <a:gd name="T2" fmla="*/ 7 w 55"/>
                <a:gd name="T3" fmla="*/ 173 h 46"/>
                <a:gd name="T4" fmla="*/ 27 w 55"/>
                <a:gd name="T5" fmla="*/ 173 h 46"/>
                <a:gd name="T6" fmla="*/ 60 w 55"/>
                <a:gd name="T7" fmla="*/ 146 h 46"/>
                <a:gd name="T8" fmla="*/ 73 w 55"/>
                <a:gd name="T9" fmla="*/ 106 h 46"/>
                <a:gd name="T10" fmla="*/ 93 w 55"/>
                <a:gd name="T11" fmla="*/ 80 h 46"/>
                <a:gd name="T12" fmla="*/ 119 w 55"/>
                <a:gd name="T13" fmla="*/ 80 h 46"/>
                <a:gd name="T14" fmla="*/ 119 w 55"/>
                <a:gd name="T15" fmla="*/ 33 h 46"/>
                <a:gd name="T16" fmla="*/ 153 w 55"/>
                <a:gd name="T17" fmla="*/ 33 h 46"/>
                <a:gd name="T18" fmla="*/ 153 w 55"/>
                <a:gd name="T19" fmla="*/ 33 h 46"/>
                <a:gd name="T20" fmla="*/ 186 w 55"/>
                <a:gd name="T21" fmla="*/ 13 h 46"/>
                <a:gd name="T22" fmla="*/ 212 w 55"/>
                <a:gd name="T23" fmla="*/ 13 h 46"/>
                <a:gd name="T24" fmla="*/ 226 w 55"/>
                <a:gd name="T25" fmla="*/ 7 h 46"/>
                <a:gd name="T26" fmla="*/ 226 w 55"/>
                <a:gd name="T27" fmla="*/ 20 h 46"/>
                <a:gd name="T28" fmla="*/ 226 w 55"/>
                <a:gd name="T29" fmla="*/ 33 h 46"/>
                <a:gd name="T30" fmla="*/ 232 w 55"/>
                <a:gd name="T31" fmla="*/ 40 h 46"/>
                <a:gd name="T32" fmla="*/ 246 w 55"/>
                <a:gd name="T33" fmla="*/ 60 h 46"/>
                <a:gd name="T34" fmla="*/ 246 w 55"/>
                <a:gd name="T35" fmla="*/ 86 h 46"/>
                <a:gd name="T36" fmla="*/ 252 w 55"/>
                <a:gd name="T37" fmla="*/ 126 h 46"/>
                <a:gd name="T38" fmla="*/ 272 w 55"/>
                <a:gd name="T39" fmla="*/ 173 h 46"/>
                <a:gd name="T40" fmla="*/ 272 w 55"/>
                <a:gd name="T41" fmla="*/ 193 h 46"/>
                <a:gd name="T42" fmla="*/ 305 w 55"/>
                <a:gd name="T43" fmla="*/ 213 h 46"/>
                <a:gd name="T44" fmla="*/ 365 w 55"/>
                <a:gd name="T45" fmla="*/ 239 h 46"/>
                <a:gd name="T46" fmla="*/ 246 w 55"/>
                <a:gd name="T47" fmla="*/ 239 h 46"/>
                <a:gd name="T48" fmla="*/ 226 w 55"/>
                <a:gd name="T49" fmla="*/ 253 h 46"/>
                <a:gd name="T50" fmla="*/ 199 w 55"/>
                <a:gd name="T51" fmla="*/ 286 h 46"/>
                <a:gd name="T52" fmla="*/ 159 w 55"/>
                <a:gd name="T53" fmla="*/ 299 h 46"/>
                <a:gd name="T54" fmla="*/ 146 w 55"/>
                <a:gd name="T55" fmla="*/ 279 h 46"/>
                <a:gd name="T56" fmla="*/ 126 w 55"/>
                <a:gd name="T57" fmla="*/ 239 h 46"/>
                <a:gd name="T58" fmla="*/ 73 w 55"/>
                <a:gd name="T59" fmla="*/ 220 h 46"/>
                <a:gd name="T60" fmla="*/ 66 w 55"/>
                <a:gd name="T61" fmla="*/ 220 h 46"/>
                <a:gd name="T62" fmla="*/ 27 w 55"/>
                <a:gd name="T63" fmla="*/ 200 h 46"/>
                <a:gd name="T64" fmla="*/ 0 w 55"/>
                <a:gd name="T65" fmla="*/ 180 h 46"/>
                <a:gd name="T66" fmla="*/ 0 w 55"/>
                <a:gd name="T67" fmla="*/ 180 h 46"/>
                <a:gd name="T68" fmla="*/ 0 w 55"/>
                <a:gd name="T69" fmla="*/ 18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46"/>
                <a:gd name="T107" fmla="*/ 55 w 55"/>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46">
                  <a:moveTo>
                    <a:pt x="0" y="27"/>
                  </a:moveTo>
                  <a:cubicBezTo>
                    <a:pt x="0" y="27"/>
                    <a:pt x="1" y="26"/>
                    <a:pt x="1" y="26"/>
                  </a:cubicBezTo>
                  <a:cubicBezTo>
                    <a:pt x="2" y="26"/>
                    <a:pt x="3" y="26"/>
                    <a:pt x="4" y="26"/>
                  </a:cubicBezTo>
                  <a:cubicBezTo>
                    <a:pt x="4" y="25"/>
                    <a:pt x="8" y="21"/>
                    <a:pt x="9" y="22"/>
                  </a:cubicBezTo>
                  <a:cubicBezTo>
                    <a:pt x="9" y="21"/>
                    <a:pt x="8" y="13"/>
                    <a:pt x="11" y="16"/>
                  </a:cubicBezTo>
                  <a:cubicBezTo>
                    <a:pt x="13" y="16"/>
                    <a:pt x="12" y="13"/>
                    <a:pt x="14" y="12"/>
                  </a:cubicBezTo>
                  <a:cubicBezTo>
                    <a:pt x="15" y="12"/>
                    <a:pt x="17" y="12"/>
                    <a:pt x="18" y="12"/>
                  </a:cubicBezTo>
                  <a:cubicBezTo>
                    <a:pt x="18" y="9"/>
                    <a:pt x="18" y="7"/>
                    <a:pt x="18" y="5"/>
                  </a:cubicBezTo>
                  <a:cubicBezTo>
                    <a:pt x="20" y="5"/>
                    <a:pt x="21" y="5"/>
                    <a:pt x="23" y="5"/>
                  </a:cubicBezTo>
                  <a:cubicBezTo>
                    <a:pt x="23" y="5"/>
                    <a:pt x="23" y="5"/>
                    <a:pt x="23" y="5"/>
                  </a:cubicBezTo>
                  <a:cubicBezTo>
                    <a:pt x="25" y="5"/>
                    <a:pt x="26" y="0"/>
                    <a:pt x="28" y="2"/>
                  </a:cubicBezTo>
                  <a:cubicBezTo>
                    <a:pt x="29" y="2"/>
                    <a:pt x="31" y="2"/>
                    <a:pt x="32" y="2"/>
                  </a:cubicBezTo>
                  <a:cubicBezTo>
                    <a:pt x="33" y="2"/>
                    <a:pt x="33" y="1"/>
                    <a:pt x="34" y="1"/>
                  </a:cubicBezTo>
                  <a:cubicBezTo>
                    <a:pt x="35" y="2"/>
                    <a:pt x="34" y="2"/>
                    <a:pt x="34" y="3"/>
                  </a:cubicBezTo>
                  <a:cubicBezTo>
                    <a:pt x="34" y="4"/>
                    <a:pt x="34" y="5"/>
                    <a:pt x="34" y="5"/>
                  </a:cubicBezTo>
                  <a:cubicBezTo>
                    <a:pt x="34" y="6"/>
                    <a:pt x="35" y="6"/>
                    <a:pt x="35" y="6"/>
                  </a:cubicBezTo>
                  <a:cubicBezTo>
                    <a:pt x="35" y="7"/>
                    <a:pt x="38" y="8"/>
                    <a:pt x="37" y="9"/>
                  </a:cubicBezTo>
                  <a:cubicBezTo>
                    <a:pt x="37" y="9"/>
                    <a:pt x="37" y="12"/>
                    <a:pt x="37" y="13"/>
                  </a:cubicBezTo>
                  <a:cubicBezTo>
                    <a:pt x="40" y="12"/>
                    <a:pt x="38" y="18"/>
                    <a:pt x="38" y="19"/>
                  </a:cubicBezTo>
                  <a:cubicBezTo>
                    <a:pt x="39" y="21"/>
                    <a:pt x="41" y="23"/>
                    <a:pt x="41" y="26"/>
                  </a:cubicBezTo>
                  <a:cubicBezTo>
                    <a:pt x="40" y="28"/>
                    <a:pt x="39" y="27"/>
                    <a:pt x="41" y="29"/>
                  </a:cubicBezTo>
                  <a:cubicBezTo>
                    <a:pt x="42" y="30"/>
                    <a:pt x="45" y="30"/>
                    <a:pt x="46" y="32"/>
                  </a:cubicBezTo>
                  <a:cubicBezTo>
                    <a:pt x="49" y="34"/>
                    <a:pt x="52" y="34"/>
                    <a:pt x="55" y="36"/>
                  </a:cubicBezTo>
                  <a:cubicBezTo>
                    <a:pt x="49" y="35"/>
                    <a:pt x="43" y="36"/>
                    <a:pt x="37" y="36"/>
                  </a:cubicBezTo>
                  <a:cubicBezTo>
                    <a:pt x="35" y="33"/>
                    <a:pt x="35" y="37"/>
                    <a:pt x="34" y="38"/>
                  </a:cubicBezTo>
                  <a:cubicBezTo>
                    <a:pt x="33" y="40"/>
                    <a:pt x="31" y="41"/>
                    <a:pt x="30" y="43"/>
                  </a:cubicBezTo>
                  <a:cubicBezTo>
                    <a:pt x="28" y="43"/>
                    <a:pt x="26" y="46"/>
                    <a:pt x="24" y="45"/>
                  </a:cubicBezTo>
                  <a:cubicBezTo>
                    <a:pt x="23" y="45"/>
                    <a:pt x="24" y="42"/>
                    <a:pt x="22" y="42"/>
                  </a:cubicBezTo>
                  <a:cubicBezTo>
                    <a:pt x="19" y="40"/>
                    <a:pt x="21" y="36"/>
                    <a:pt x="19" y="36"/>
                  </a:cubicBezTo>
                  <a:cubicBezTo>
                    <a:pt x="16" y="35"/>
                    <a:pt x="14" y="33"/>
                    <a:pt x="11" y="33"/>
                  </a:cubicBezTo>
                  <a:cubicBezTo>
                    <a:pt x="11" y="33"/>
                    <a:pt x="10" y="33"/>
                    <a:pt x="10" y="33"/>
                  </a:cubicBezTo>
                  <a:cubicBezTo>
                    <a:pt x="9" y="31"/>
                    <a:pt x="6" y="31"/>
                    <a:pt x="4" y="30"/>
                  </a:cubicBezTo>
                  <a:cubicBezTo>
                    <a:pt x="3" y="30"/>
                    <a:pt x="0" y="27"/>
                    <a:pt x="0" y="27"/>
                  </a:cubicBezTo>
                  <a:cubicBezTo>
                    <a:pt x="0" y="27"/>
                    <a:pt x="0" y="27"/>
                    <a:pt x="0" y="27"/>
                  </a:cubicBezTo>
                  <a:cubicBezTo>
                    <a:pt x="0" y="27"/>
                    <a:pt x="0" y="27"/>
                    <a:pt x="0" y="27"/>
                  </a:cubicBezTo>
                </a:path>
              </a:pathLst>
            </a:custGeom>
            <a:solidFill>
              <a:schemeClr val="accent6">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87" name="Freeform 2388"/>
            <p:cNvSpPr>
              <a:spLocks/>
            </p:cNvSpPr>
            <p:nvPr/>
          </p:nvSpPr>
          <p:spPr bwMode="auto">
            <a:xfrm>
              <a:off x="4892" y="2740"/>
              <a:ext cx="405" cy="605"/>
            </a:xfrm>
            <a:custGeom>
              <a:avLst/>
              <a:gdLst>
                <a:gd name="T0" fmla="*/ 60 w 61"/>
                <a:gd name="T1" fmla="*/ 0 h 91"/>
                <a:gd name="T2" fmla="*/ 206 w 61"/>
                <a:gd name="T3" fmla="*/ 0 h 91"/>
                <a:gd name="T4" fmla="*/ 206 w 61"/>
                <a:gd name="T5" fmla="*/ 40 h 91"/>
                <a:gd name="T6" fmla="*/ 232 w 61"/>
                <a:gd name="T7" fmla="*/ 47 h 91"/>
                <a:gd name="T8" fmla="*/ 259 w 61"/>
                <a:gd name="T9" fmla="*/ 47 h 91"/>
                <a:gd name="T10" fmla="*/ 259 w 61"/>
                <a:gd name="T11" fmla="*/ 86 h 91"/>
                <a:gd name="T12" fmla="*/ 339 w 61"/>
                <a:gd name="T13" fmla="*/ 86 h 91"/>
                <a:gd name="T14" fmla="*/ 365 w 61"/>
                <a:gd name="T15" fmla="*/ 93 h 91"/>
                <a:gd name="T16" fmla="*/ 365 w 61"/>
                <a:gd name="T17" fmla="*/ 133 h 91"/>
                <a:gd name="T18" fmla="*/ 398 w 61"/>
                <a:gd name="T19" fmla="*/ 146 h 91"/>
                <a:gd name="T20" fmla="*/ 398 w 61"/>
                <a:gd name="T21" fmla="*/ 219 h 91"/>
                <a:gd name="T22" fmla="*/ 405 w 61"/>
                <a:gd name="T23" fmla="*/ 605 h 91"/>
                <a:gd name="T24" fmla="*/ 392 w 61"/>
                <a:gd name="T25" fmla="*/ 605 h 91"/>
                <a:gd name="T26" fmla="*/ 345 w 61"/>
                <a:gd name="T27" fmla="*/ 605 h 91"/>
                <a:gd name="T28" fmla="*/ 60 w 61"/>
                <a:gd name="T29" fmla="*/ 605 h 91"/>
                <a:gd name="T30" fmla="*/ 53 w 61"/>
                <a:gd name="T31" fmla="*/ 605 h 91"/>
                <a:gd name="T32" fmla="*/ 0 w 61"/>
                <a:gd name="T33" fmla="*/ 605 h 91"/>
                <a:gd name="T34" fmla="*/ 0 w 61"/>
                <a:gd name="T35" fmla="*/ 419 h 91"/>
                <a:gd name="T36" fmla="*/ 20 w 61"/>
                <a:gd name="T37" fmla="*/ 419 h 91"/>
                <a:gd name="T38" fmla="*/ 20 w 61"/>
                <a:gd name="T39" fmla="*/ 366 h 91"/>
                <a:gd name="T40" fmla="*/ 20 w 61"/>
                <a:gd name="T41" fmla="*/ 273 h 91"/>
                <a:gd name="T42" fmla="*/ 20 w 61"/>
                <a:gd name="T43" fmla="*/ 219 h 91"/>
                <a:gd name="T44" fmla="*/ 40 w 61"/>
                <a:gd name="T45" fmla="*/ 186 h 91"/>
                <a:gd name="T46" fmla="*/ 33 w 61"/>
                <a:gd name="T47" fmla="*/ 0 h 91"/>
                <a:gd name="T48" fmla="*/ 60 w 61"/>
                <a:gd name="T49" fmla="*/ 0 h 91"/>
                <a:gd name="T50" fmla="*/ 60 w 61"/>
                <a:gd name="T51" fmla="*/ 0 h 91"/>
                <a:gd name="T52" fmla="*/ 60 w 61"/>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91"/>
                <a:gd name="T83" fmla="*/ 61 w 61"/>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91">
                  <a:moveTo>
                    <a:pt x="9" y="0"/>
                  </a:moveTo>
                  <a:cubicBezTo>
                    <a:pt x="17" y="0"/>
                    <a:pt x="24" y="0"/>
                    <a:pt x="31" y="0"/>
                  </a:cubicBezTo>
                  <a:cubicBezTo>
                    <a:pt x="31" y="2"/>
                    <a:pt x="31" y="4"/>
                    <a:pt x="31" y="6"/>
                  </a:cubicBezTo>
                  <a:cubicBezTo>
                    <a:pt x="31" y="7"/>
                    <a:pt x="34" y="7"/>
                    <a:pt x="35" y="7"/>
                  </a:cubicBezTo>
                  <a:cubicBezTo>
                    <a:pt x="36" y="7"/>
                    <a:pt x="39" y="6"/>
                    <a:pt x="39" y="7"/>
                  </a:cubicBezTo>
                  <a:cubicBezTo>
                    <a:pt x="39" y="9"/>
                    <a:pt x="39" y="11"/>
                    <a:pt x="39" y="13"/>
                  </a:cubicBezTo>
                  <a:cubicBezTo>
                    <a:pt x="43" y="13"/>
                    <a:pt x="47" y="14"/>
                    <a:pt x="51" y="13"/>
                  </a:cubicBezTo>
                  <a:cubicBezTo>
                    <a:pt x="51" y="13"/>
                    <a:pt x="55" y="13"/>
                    <a:pt x="55" y="14"/>
                  </a:cubicBezTo>
                  <a:cubicBezTo>
                    <a:pt x="55" y="15"/>
                    <a:pt x="54" y="20"/>
                    <a:pt x="55" y="20"/>
                  </a:cubicBezTo>
                  <a:cubicBezTo>
                    <a:pt x="57" y="22"/>
                    <a:pt x="60" y="18"/>
                    <a:pt x="60" y="22"/>
                  </a:cubicBezTo>
                  <a:cubicBezTo>
                    <a:pt x="60" y="26"/>
                    <a:pt x="60" y="30"/>
                    <a:pt x="60" y="33"/>
                  </a:cubicBezTo>
                  <a:cubicBezTo>
                    <a:pt x="60" y="53"/>
                    <a:pt x="60" y="72"/>
                    <a:pt x="61" y="91"/>
                  </a:cubicBezTo>
                  <a:cubicBezTo>
                    <a:pt x="60" y="91"/>
                    <a:pt x="60" y="91"/>
                    <a:pt x="59" y="91"/>
                  </a:cubicBezTo>
                  <a:cubicBezTo>
                    <a:pt x="57" y="91"/>
                    <a:pt x="54" y="91"/>
                    <a:pt x="52" y="91"/>
                  </a:cubicBezTo>
                  <a:cubicBezTo>
                    <a:pt x="38" y="91"/>
                    <a:pt x="24" y="91"/>
                    <a:pt x="9" y="91"/>
                  </a:cubicBezTo>
                  <a:cubicBezTo>
                    <a:pt x="9" y="91"/>
                    <a:pt x="8" y="91"/>
                    <a:pt x="8" y="91"/>
                  </a:cubicBezTo>
                  <a:cubicBezTo>
                    <a:pt x="5" y="91"/>
                    <a:pt x="2" y="91"/>
                    <a:pt x="0" y="91"/>
                  </a:cubicBezTo>
                  <a:cubicBezTo>
                    <a:pt x="0" y="81"/>
                    <a:pt x="0" y="72"/>
                    <a:pt x="0" y="63"/>
                  </a:cubicBezTo>
                  <a:cubicBezTo>
                    <a:pt x="1" y="63"/>
                    <a:pt x="2" y="63"/>
                    <a:pt x="3" y="63"/>
                  </a:cubicBezTo>
                  <a:cubicBezTo>
                    <a:pt x="3" y="60"/>
                    <a:pt x="3" y="58"/>
                    <a:pt x="3" y="55"/>
                  </a:cubicBezTo>
                  <a:cubicBezTo>
                    <a:pt x="4" y="55"/>
                    <a:pt x="3" y="43"/>
                    <a:pt x="3" y="41"/>
                  </a:cubicBezTo>
                  <a:cubicBezTo>
                    <a:pt x="3" y="38"/>
                    <a:pt x="3" y="35"/>
                    <a:pt x="3" y="33"/>
                  </a:cubicBezTo>
                  <a:cubicBezTo>
                    <a:pt x="3" y="29"/>
                    <a:pt x="2" y="28"/>
                    <a:pt x="6" y="28"/>
                  </a:cubicBezTo>
                  <a:cubicBezTo>
                    <a:pt x="6" y="19"/>
                    <a:pt x="5" y="9"/>
                    <a:pt x="5" y="0"/>
                  </a:cubicBezTo>
                  <a:cubicBezTo>
                    <a:pt x="7" y="0"/>
                    <a:pt x="8" y="0"/>
                    <a:pt x="9" y="0"/>
                  </a:cubicBezTo>
                  <a:cubicBezTo>
                    <a:pt x="9" y="0"/>
                    <a:pt x="9" y="0"/>
                    <a:pt x="9" y="0"/>
                  </a:cubicBezTo>
                  <a:cubicBezTo>
                    <a:pt x="9" y="0"/>
                    <a:pt x="9" y="0"/>
                    <a:pt x="9" y="0"/>
                  </a:cubicBezTo>
                </a:path>
              </a:pathLst>
            </a:custGeom>
            <a:solidFill>
              <a:schemeClr val="accent5">
                <a:lumMod val="50000"/>
              </a:schemeClr>
            </a:solidFill>
            <a:ln w="9525">
              <a:solidFill>
                <a:schemeClr val="bg1"/>
              </a:solidFill>
              <a:round/>
              <a:headEnd/>
              <a:tailEnd/>
            </a:ln>
          </p:spPr>
          <p:txBody>
            <a:bodyPr/>
            <a:lstStyle/>
            <a:p>
              <a:endParaRPr lang="de-DE"/>
            </a:p>
          </p:txBody>
        </p:sp>
        <p:sp>
          <p:nvSpPr>
            <p:cNvPr id="188" name="Freeform 2389"/>
            <p:cNvSpPr>
              <a:spLocks/>
            </p:cNvSpPr>
            <p:nvPr/>
          </p:nvSpPr>
          <p:spPr bwMode="auto">
            <a:xfrm>
              <a:off x="2845" y="2740"/>
              <a:ext cx="505" cy="519"/>
            </a:xfrm>
            <a:custGeom>
              <a:avLst/>
              <a:gdLst>
                <a:gd name="T0" fmla="*/ 266 w 76"/>
                <a:gd name="T1" fmla="*/ 47 h 78"/>
                <a:gd name="T2" fmla="*/ 272 w 76"/>
                <a:gd name="T3" fmla="*/ 0 h 78"/>
                <a:gd name="T4" fmla="*/ 319 w 76"/>
                <a:gd name="T5" fmla="*/ 0 h 78"/>
                <a:gd name="T6" fmla="*/ 465 w 76"/>
                <a:gd name="T7" fmla="*/ 0 h 78"/>
                <a:gd name="T8" fmla="*/ 472 w 76"/>
                <a:gd name="T9" fmla="*/ 93 h 78"/>
                <a:gd name="T10" fmla="*/ 478 w 76"/>
                <a:gd name="T11" fmla="*/ 133 h 78"/>
                <a:gd name="T12" fmla="*/ 478 w 76"/>
                <a:gd name="T13" fmla="*/ 186 h 78"/>
                <a:gd name="T14" fmla="*/ 478 w 76"/>
                <a:gd name="T15" fmla="*/ 233 h 78"/>
                <a:gd name="T16" fmla="*/ 485 w 76"/>
                <a:gd name="T17" fmla="*/ 260 h 78"/>
                <a:gd name="T18" fmla="*/ 492 w 76"/>
                <a:gd name="T19" fmla="*/ 266 h 78"/>
                <a:gd name="T20" fmla="*/ 498 w 76"/>
                <a:gd name="T21" fmla="*/ 266 h 78"/>
                <a:gd name="T22" fmla="*/ 498 w 76"/>
                <a:gd name="T23" fmla="*/ 279 h 78"/>
                <a:gd name="T24" fmla="*/ 478 w 76"/>
                <a:gd name="T25" fmla="*/ 279 h 78"/>
                <a:gd name="T26" fmla="*/ 432 w 76"/>
                <a:gd name="T27" fmla="*/ 279 h 78"/>
                <a:gd name="T28" fmla="*/ 385 w 76"/>
                <a:gd name="T29" fmla="*/ 293 h 78"/>
                <a:gd name="T30" fmla="*/ 385 w 76"/>
                <a:gd name="T31" fmla="*/ 319 h 78"/>
                <a:gd name="T32" fmla="*/ 359 w 76"/>
                <a:gd name="T33" fmla="*/ 326 h 78"/>
                <a:gd name="T34" fmla="*/ 326 w 76"/>
                <a:gd name="T35" fmla="*/ 359 h 78"/>
                <a:gd name="T36" fmla="*/ 266 w 76"/>
                <a:gd name="T37" fmla="*/ 366 h 78"/>
                <a:gd name="T38" fmla="*/ 266 w 76"/>
                <a:gd name="T39" fmla="*/ 373 h 78"/>
                <a:gd name="T40" fmla="*/ 259 w 76"/>
                <a:gd name="T41" fmla="*/ 373 h 78"/>
                <a:gd name="T42" fmla="*/ 246 w 76"/>
                <a:gd name="T43" fmla="*/ 379 h 78"/>
                <a:gd name="T44" fmla="*/ 233 w 76"/>
                <a:gd name="T45" fmla="*/ 393 h 78"/>
                <a:gd name="T46" fmla="*/ 226 w 76"/>
                <a:gd name="T47" fmla="*/ 399 h 78"/>
                <a:gd name="T48" fmla="*/ 219 w 76"/>
                <a:gd name="T49" fmla="*/ 406 h 78"/>
                <a:gd name="T50" fmla="*/ 213 w 76"/>
                <a:gd name="T51" fmla="*/ 413 h 78"/>
                <a:gd name="T52" fmla="*/ 206 w 76"/>
                <a:gd name="T53" fmla="*/ 426 h 78"/>
                <a:gd name="T54" fmla="*/ 199 w 76"/>
                <a:gd name="T55" fmla="*/ 426 h 78"/>
                <a:gd name="T56" fmla="*/ 193 w 76"/>
                <a:gd name="T57" fmla="*/ 459 h 78"/>
                <a:gd name="T58" fmla="*/ 159 w 76"/>
                <a:gd name="T59" fmla="*/ 472 h 78"/>
                <a:gd name="T60" fmla="*/ 159 w 76"/>
                <a:gd name="T61" fmla="*/ 512 h 78"/>
                <a:gd name="T62" fmla="*/ 113 w 76"/>
                <a:gd name="T63" fmla="*/ 512 h 78"/>
                <a:gd name="T64" fmla="*/ 27 w 76"/>
                <a:gd name="T65" fmla="*/ 512 h 78"/>
                <a:gd name="T66" fmla="*/ 7 w 76"/>
                <a:gd name="T67" fmla="*/ 506 h 78"/>
                <a:gd name="T68" fmla="*/ 7 w 76"/>
                <a:gd name="T69" fmla="*/ 439 h 78"/>
                <a:gd name="T70" fmla="*/ 20 w 76"/>
                <a:gd name="T71" fmla="*/ 419 h 78"/>
                <a:gd name="T72" fmla="*/ 60 w 76"/>
                <a:gd name="T73" fmla="*/ 419 h 78"/>
                <a:gd name="T74" fmla="*/ 60 w 76"/>
                <a:gd name="T75" fmla="*/ 326 h 78"/>
                <a:gd name="T76" fmla="*/ 113 w 76"/>
                <a:gd name="T77" fmla="*/ 326 h 78"/>
                <a:gd name="T78" fmla="*/ 113 w 76"/>
                <a:gd name="T79" fmla="*/ 306 h 78"/>
                <a:gd name="T80" fmla="*/ 146 w 76"/>
                <a:gd name="T81" fmla="*/ 306 h 78"/>
                <a:gd name="T82" fmla="*/ 159 w 76"/>
                <a:gd name="T83" fmla="*/ 279 h 78"/>
                <a:gd name="T84" fmla="*/ 213 w 76"/>
                <a:gd name="T85" fmla="*/ 279 h 78"/>
                <a:gd name="T86" fmla="*/ 206 w 76"/>
                <a:gd name="T87" fmla="*/ 206 h 78"/>
                <a:gd name="T88" fmla="*/ 213 w 76"/>
                <a:gd name="T89" fmla="*/ 180 h 78"/>
                <a:gd name="T90" fmla="*/ 213 w 76"/>
                <a:gd name="T91" fmla="*/ 140 h 78"/>
                <a:gd name="T92" fmla="*/ 233 w 76"/>
                <a:gd name="T93" fmla="*/ 93 h 78"/>
                <a:gd name="T94" fmla="*/ 266 w 76"/>
                <a:gd name="T95" fmla="*/ 93 h 78"/>
                <a:gd name="T96" fmla="*/ 266 w 76"/>
                <a:gd name="T97" fmla="*/ 47 h 78"/>
                <a:gd name="T98" fmla="*/ 266 w 76"/>
                <a:gd name="T99" fmla="*/ 47 h 78"/>
                <a:gd name="T100" fmla="*/ 266 w 76"/>
                <a:gd name="T101" fmla="*/ 47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78"/>
                <a:gd name="T155" fmla="*/ 76 w 76"/>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78">
                  <a:moveTo>
                    <a:pt x="40" y="7"/>
                  </a:moveTo>
                  <a:cubicBezTo>
                    <a:pt x="40" y="6"/>
                    <a:pt x="39" y="0"/>
                    <a:pt x="41" y="0"/>
                  </a:cubicBezTo>
                  <a:cubicBezTo>
                    <a:pt x="43" y="0"/>
                    <a:pt x="46" y="0"/>
                    <a:pt x="48" y="0"/>
                  </a:cubicBezTo>
                  <a:cubicBezTo>
                    <a:pt x="55" y="0"/>
                    <a:pt x="63" y="0"/>
                    <a:pt x="70" y="0"/>
                  </a:cubicBezTo>
                  <a:cubicBezTo>
                    <a:pt x="70" y="5"/>
                    <a:pt x="70" y="9"/>
                    <a:pt x="71" y="14"/>
                  </a:cubicBezTo>
                  <a:cubicBezTo>
                    <a:pt x="73" y="13"/>
                    <a:pt x="72" y="19"/>
                    <a:pt x="72" y="20"/>
                  </a:cubicBezTo>
                  <a:cubicBezTo>
                    <a:pt x="72" y="23"/>
                    <a:pt x="72" y="26"/>
                    <a:pt x="72" y="28"/>
                  </a:cubicBezTo>
                  <a:cubicBezTo>
                    <a:pt x="72" y="30"/>
                    <a:pt x="72" y="32"/>
                    <a:pt x="72" y="35"/>
                  </a:cubicBezTo>
                  <a:cubicBezTo>
                    <a:pt x="72" y="37"/>
                    <a:pt x="73" y="36"/>
                    <a:pt x="73" y="39"/>
                  </a:cubicBezTo>
                  <a:cubicBezTo>
                    <a:pt x="74" y="38"/>
                    <a:pt x="74" y="39"/>
                    <a:pt x="74" y="40"/>
                  </a:cubicBezTo>
                  <a:cubicBezTo>
                    <a:pt x="75" y="40"/>
                    <a:pt x="75" y="40"/>
                    <a:pt x="75" y="40"/>
                  </a:cubicBezTo>
                  <a:cubicBezTo>
                    <a:pt x="76" y="40"/>
                    <a:pt x="75" y="41"/>
                    <a:pt x="75" y="42"/>
                  </a:cubicBezTo>
                  <a:cubicBezTo>
                    <a:pt x="74" y="42"/>
                    <a:pt x="74" y="42"/>
                    <a:pt x="72" y="42"/>
                  </a:cubicBezTo>
                  <a:cubicBezTo>
                    <a:pt x="70" y="43"/>
                    <a:pt x="68" y="41"/>
                    <a:pt x="65" y="42"/>
                  </a:cubicBezTo>
                  <a:cubicBezTo>
                    <a:pt x="63" y="44"/>
                    <a:pt x="61" y="45"/>
                    <a:pt x="58" y="44"/>
                  </a:cubicBezTo>
                  <a:cubicBezTo>
                    <a:pt x="58" y="45"/>
                    <a:pt x="58" y="47"/>
                    <a:pt x="58" y="48"/>
                  </a:cubicBezTo>
                  <a:cubicBezTo>
                    <a:pt x="58" y="50"/>
                    <a:pt x="56" y="49"/>
                    <a:pt x="54" y="49"/>
                  </a:cubicBezTo>
                  <a:cubicBezTo>
                    <a:pt x="54" y="54"/>
                    <a:pt x="54" y="54"/>
                    <a:pt x="49" y="54"/>
                  </a:cubicBezTo>
                  <a:cubicBezTo>
                    <a:pt x="45" y="54"/>
                    <a:pt x="44" y="55"/>
                    <a:pt x="40" y="55"/>
                  </a:cubicBezTo>
                  <a:cubicBezTo>
                    <a:pt x="40" y="55"/>
                    <a:pt x="40" y="56"/>
                    <a:pt x="40" y="56"/>
                  </a:cubicBezTo>
                  <a:cubicBezTo>
                    <a:pt x="40" y="56"/>
                    <a:pt x="40" y="56"/>
                    <a:pt x="39" y="56"/>
                  </a:cubicBezTo>
                  <a:cubicBezTo>
                    <a:pt x="39" y="58"/>
                    <a:pt x="38" y="57"/>
                    <a:pt x="37" y="57"/>
                  </a:cubicBezTo>
                  <a:cubicBezTo>
                    <a:pt x="36" y="57"/>
                    <a:pt x="37" y="59"/>
                    <a:pt x="35" y="59"/>
                  </a:cubicBezTo>
                  <a:cubicBezTo>
                    <a:pt x="35" y="60"/>
                    <a:pt x="35" y="60"/>
                    <a:pt x="34" y="60"/>
                  </a:cubicBezTo>
                  <a:cubicBezTo>
                    <a:pt x="34" y="61"/>
                    <a:pt x="34" y="61"/>
                    <a:pt x="33" y="61"/>
                  </a:cubicBezTo>
                  <a:cubicBezTo>
                    <a:pt x="33" y="62"/>
                    <a:pt x="33" y="62"/>
                    <a:pt x="32" y="62"/>
                  </a:cubicBezTo>
                  <a:cubicBezTo>
                    <a:pt x="31" y="63"/>
                    <a:pt x="31" y="63"/>
                    <a:pt x="31" y="64"/>
                  </a:cubicBezTo>
                  <a:cubicBezTo>
                    <a:pt x="31" y="64"/>
                    <a:pt x="30" y="64"/>
                    <a:pt x="30" y="64"/>
                  </a:cubicBezTo>
                  <a:cubicBezTo>
                    <a:pt x="31" y="67"/>
                    <a:pt x="29" y="66"/>
                    <a:pt x="29" y="69"/>
                  </a:cubicBezTo>
                  <a:cubicBezTo>
                    <a:pt x="29" y="71"/>
                    <a:pt x="26" y="69"/>
                    <a:pt x="24" y="71"/>
                  </a:cubicBezTo>
                  <a:cubicBezTo>
                    <a:pt x="23" y="72"/>
                    <a:pt x="24" y="75"/>
                    <a:pt x="24" y="77"/>
                  </a:cubicBezTo>
                  <a:cubicBezTo>
                    <a:pt x="24" y="78"/>
                    <a:pt x="18" y="77"/>
                    <a:pt x="17" y="77"/>
                  </a:cubicBezTo>
                  <a:cubicBezTo>
                    <a:pt x="16" y="76"/>
                    <a:pt x="7" y="77"/>
                    <a:pt x="4" y="77"/>
                  </a:cubicBezTo>
                  <a:cubicBezTo>
                    <a:pt x="3" y="77"/>
                    <a:pt x="1" y="77"/>
                    <a:pt x="1" y="76"/>
                  </a:cubicBezTo>
                  <a:cubicBezTo>
                    <a:pt x="1" y="73"/>
                    <a:pt x="1" y="69"/>
                    <a:pt x="1" y="66"/>
                  </a:cubicBezTo>
                  <a:cubicBezTo>
                    <a:pt x="1" y="64"/>
                    <a:pt x="0" y="63"/>
                    <a:pt x="3" y="63"/>
                  </a:cubicBezTo>
                  <a:cubicBezTo>
                    <a:pt x="4" y="63"/>
                    <a:pt x="9" y="64"/>
                    <a:pt x="9" y="63"/>
                  </a:cubicBezTo>
                  <a:cubicBezTo>
                    <a:pt x="9" y="58"/>
                    <a:pt x="9" y="54"/>
                    <a:pt x="9" y="49"/>
                  </a:cubicBezTo>
                  <a:cubicBezTo>
                    <a:pt x="11" y="49"/>
                    <a:pt x="14" y="49"/>
                    <a:pt x="17" y="49"/>
                  </a:cubicBezTo>
                  <a:cubicBezTo>
                    <a:pt x="17" y="48"/>
                    <a:pt x="17" y="47"/>
                    <a:pt x="17" y="46"/>
                  </a:cubicBezTo>
                  <a:cubicBezTo>
                    <a:pt x="19" y="46"/>
                    <a:pt x="20" y="46"/>
                    <a:pt x="22" y="46"/>
                  </a:cubicBezTo>
                  <a:cubicBezTo>
                    <a:pt x="25" y="46"/>
                    <a:pt x="24" y="44"/>
                    <a:pt x="24" y="42"/>
                  </a:cubicBezTo>
                  <a:cubicBezTo>
                    <a:pt x="27" y="42"/>
                    <a:pt x="29" y="42"/>
                    <a:pt x="32" y="42"/>
                  </a:cubicBezTo>
                  <a:cubicBezTo>
                    <a:pt x="32" y="38"/>
                    <a:pt x="32" y="35"/>
                    <a:pt x="31" y="31"/>
                  </a:cubicBezTo>
                  <a:cubicBezTo>
                    <a:pt x="31" y="29"/>
                    <a:pt x="32" y="29"/>
                    <a:pt x="32" y="27"/>
                  </a:cubicBezTo>
                  <a:cubicBezTo>
                    <a:pt x="32" y="25"/>
                    <a:pt x="32" y="23"/>
                    <a:pt x="32" y="21"/>
                  </a:cubicBezTo>
                  <a:cubicBezTo>
                    <a:pt x="36" y="22"/>
                    <a:pt x="35" y="17"/>
                    <a:pt x="35" y="14"/>
                  </a:cubicBezTo>
                  <a:cubicBezTo>
                    <a:pt x="35" y="14"/>
                    <a:pt x="40" y="14"/>
                    <a:pt x="40" y="14"/>
                  </a:cubicBezTo>
                  <a:cubicBezTo>
                    <a:pt x="40" y="12"/>
                    <a:pt x="40" y="9"/>
                    <a:pt x="40" y="7"/>
                  </a:cubicBezTo>
                  <a:cubicBezTo>
                    <a:pt x="40" y="7"/>
                    <a:pt x="40" y="7"/>
                    <a:pt x="40" y="7"/>
                  </a:cubicBezTo>
                  <a:cubicBezTo>
                    <a:pt x="40" y="7"/>
                    <a:pt x="40" y="7"/>
                    <a:pt x="40" y="7"/>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sp>
          <p:nvSpPr>
            <p:cNvPr id="189" name="Freeform 2390"/>
            <p:cNvSpPr>
              <a:spLocks/>
            </p:cNvSpPr>
            <p:nvPr/>
          </p:nvSpPr>
          <p:spPr bwMode="auto">
            <a:xfrm>
              <a:off x="3397" y="2787"/>
              <a:ext cx="1003" cy="565"/>
            </a:xfrm>
            <a:custGeom>
              <a:avLst/>
              <a:gdLst>
                <a:gd name="T0" fmla="*/ 492 w 151"/>
                <a:gd name="T1" fmla="*/ 0 h 85"/>
                <a:gd name="T2" fmla="*/ 518 w 151"/>
                <a:gd name="T3" fmla="*/ 0 h 85"/>
                <a:gd name="T4" fmla="*/ 525 w 151"/>
                <a:gd name="T5" fmla="*/ 33 h 85"/>
                <a:gd name="T6" fmla="*/ 571 w 151"/>
                <a:gd name="T7" fmla="*/ 47 h 85"/>
                <a:gd name="T8" fmla="*/ 624 w 151"/>
                <a:gd name="T9" fmla="*/ 53 h 85"/>
                <a:gd name="T10" fmla="*/ 638 w 151"/>
                <a:gd name="T11" fmla="*/ 73 h 85"/>
                <a:gd name="T12" fmla="*/ 678 w 151"/>
                <a:gd name="T13" fmla="*/ 73 h 85"/>
                <a:gd name="T14" fmla="*/ 678 w 151"/>
                <a:gd name="T15" fmla="*/ 93 h 85"/>
                <a:gd name="T16" fmla="*/ 711 w 151"/>
                <a:gd name="T17" fmla="*/ 93 h 85"/>
                <a:gd name="T18" fmla="*/ 724 w 151"/>
                <a:gd name="T19" fmla="*/ 113 h 85"/>
                <a:gd name="T20" fmla="*/ 744 w 151"/>
                <a:gd name="T21" fmla="*/ 140 h 85"/>
                <a:gd name="T22" fmla="*/ 731 w 151"/>
                <a:gd name="T23" fmla="*/ 140 h 85"/>
                <a:gd name="T24" fmla="*/ 731 w 151"/>
                <a:gd name="T25" fmla="*/ 173 h 85"/>
                <a:gd name="T26" fmla="*/ 744 w 151"/>
                <a:gd name="T27" fmla="*/ 193 h 85"/>
                <a:gd name="T28" fmla="*/ 804 w 151"/>
                <a:gd name="T29" fmla="*/ 199 h 85"/>
                <a:gd name="T30" fmla="*/ 810 w 151"/>
                <a:gd name="T31" fmla="*/ 372 h 85"/>
                <a:gd name="T32" fmla="*/ 790 w 151"/>
                <a:gd name="T33" fmla="*/ 372 h 85"/>
                <a:gd name="T34" fmla="*/ 790 w 151"/>
                <a:gd name="T35" fmla="*/ 439 h 85"/>
                <a:gd name="T36" fmla="*/ 804 w 151"/>
                <a:gd name="T37" fmla="*/ 459 h 85"/>
                <a:gd name="T38" fmla="*/ 844 w 151"/>
                <a:gd name="T39" fmla="*/ 459 h 85"/>
                <a:gd name="T40" fmla="*/ 990 w 151"/>
                <a:gd name="T41" fmla="*/ 459 h 85"/>
                <a:gd name="T42" fmla="*/ 996 w 151"/>
                <a:gd name="T43" fmla="*/ 552 h 85"/>
                <a:gd name="T44" fmla="*/ 923 w 151"/>
                <a:gd name="T45" fmla="*/ 558 h 85"/>
                <a:gd name="T46" fmla="*/ 697 w 151"/>
                <a:gd name="T47" fmla="*/ 558 h 85"/>
                <a:gd name="T48" fmla="*/ 697 w 151"/>
                <a:gd name="T49" fmla="*/ 558 h 85"/>
                <a:gd name="T50" fmla="*/ 193 w 151"/>
                <a:gd name="T51" fmla="*/ 558 h 85"/>
                <a:gd name="T52" fmla="*/ 199 w 151"/>
                <a:gd name="T53" fmla="*/ 532 h 85"/>
                <a:gd name="T54" fmla="*/ 206 w 151"/>
                <a:gd name="T55" fmla="*/ 505 h 85"/>
                <a:gd name="T56" fmla="*/ 213 w 151"/>
                <a:gd name="T57" fmla="*/ 505 h 85"/>
                <a:gd name="T58" fmla="*/ 219 w 151"/>
                <a:gd name="T59" fmla="*/ 505 h 85"/>
                <a:gd name="T60" fmla="*/ 213 w 151"/>
                <a:gd name="T61" fmla="*/ 499 h 85"/>
                <a:gd name="T62" fmla="*/ 219 w 151"/>
                <a:gd name="T63" fmla="*/ 499 h 85"/>
                <a:gd name="T64" fmla="*/ 219 w 151"/>
                <a:gd name="T65" fmla="*/ 485 h 85"/>
                <a:gd name="T66" fmla="*/ 226 w 151"/>
                <a:gd name="T67" fmla="*/ 465 h 85"/>
                <a:gd name="T68" fmla="*/ 239 w 151"/>
                <a:gd name="T69" fmla="*/ 459 h 85"/>
                <a:gd name="T70" fmla="*/ 252 w 151"/>
                <a:gd name="T71" fmla="*/ 439 h 85"/>
                <a:gd name="T72" fmla="*/ 219 w 151"/>
                <a:gd name="T73" fmla="*/ 439 h 85"/>
                <a:gd name="T74" fmla="*/ 153 w 151"/>
                <a:gd name="T75" fmla="*/ 439 h 85"/>
                <a:gd name="T76" fmla="*/ 7 w 151"/>
                <a:gd name="T77" fmla="*/ 439 h 85"/>
                <a:gd name="T78" fmla="*/ 20 w 151"/>
                <a:gd name="T79" fmla="*/ 326 h 85"/>
                <a:gd name="T80" fmla="*/ 93 w 151"/>
                <a:gd name="T81" fmla="*/ 312 h 85"/>
                <a:gd name="T82" fmla="*/ 166 w 151"/>
                <a:gd name="T83" fmla="*/ 312 h 85"/>
                <a:gd name="T84" fmla="*/ 166 w 151"/>
                <a:gd name="T85" fmla="*/ 299 h 85"/>
                <a:gd name="T86" fmla="*/ 213 w 151"/>
                <a:gd name="T87" fmla="*/ 279 h 85"/>
                <a:gd name="T88" fmla="*/ 266 w 151"/>
                <a:gd name="T89" fmla="*/ 279 h 85"/>
                <a:gd name="T90" fmla="*/ 266 w 151"/>
                <a:gd name="T91" fmla="*/ 140 h 85"/>
                <a:gd name="T92" fmla="*/ 272 w 151"/>
                <a:gd name="T93" fmla="*/ 140 h 85"/>
                <a:gd name="T94" fmla="*/ 272 w 151"/>
                <a:gd name="T95" fmla="*/ 80 h 85"/>
                <a:gd name="T96" fmla="*/ 339 w 151"/>
                <a:gd name="T97" fmla="*/ 66 h 85"/>
                <a:gd name="T98" fmla="*/ 359 w 151"/>
                <a:gd name="T99" fmla="*/ 47 h 85"/>
                <a:gd name="T100" fmla="*/ 372 w 151"/>
                <a:gd name="T101" fmla="*/ 33 h 85"/>
                <a:gd name="T102" fmla="*/ 412 w 151"/>
                <a:gd name="T103" fmla="*/ 33 h 85"/>
                <a:gd name="T104" fmla="*/ 425 w 151"/>
                <a:gd name="T105" fmla="*/ 0 h 85"/>
                <a:gd name="T106" fmla="*/ 492 w 151"/>
                <a:gd name="T107" fmla="*/ 0 h 85"/>
                <a:gd name="T108" fmla="*/ 492 w 151"/>
                <a:gd name="T109" fmla="*/ 0 h 85"/>
                <a:gd name="T110" fmla="*/ 492 w 151"/>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85"/>
                <a:gd name="T170" fmla="*/ 151 w 151"/>
                <a:gd name="T171" fmla="*/ 85 h 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85">
                  <a:moveTo>
                    <a:pt x="74" y="0"/>
                  </a:moveTo>
                  <a:cubicBezTo>
                    <a:pt x="75" y="0"/>
                    <a:pt x="77" y="0"/>
                    <a:pt x="78" y="0"/>
                  </a:cubicBezTo>
                  <a:cubicBezTo>
                    <a:pt x="79" y="0"/>
                    <a:pt x="79" y="5"/>
                    <a:pt x="79" y="5"/>
                  </a:cubicBezTo>
                  <a:cubicBezTo>
                    <a:pt x="79" y="9"/>
                    <a:pt x="83" y="7"/>
                    <a:pt x="86" y="7"/>
                  </a:cubicBezTo>
                  <a:cubicBezTo>
                    <a:pt x="88" y="7"/>
                    <a:pt x="94" y="6"/>
                    <a:pt x="94" y="8"/>
                  </a:cubicBezTo>
                  <a:cubicBezTo>
                    <a:pt x="94" y="11"/>
                    <a:pt x="94" y="11"/>
                    <a:pt x="96" y="11"/>
                  </a:cubicBezTo>
                  <a:cubicBezTo>
                    <a:pt x="98" y="11"/>
                    <a:pt x="100" y="11"/>
                    <a:pt x="102" y="11"/>
                  </a:cubicBezTo>
                  <a:cubicBezTo>
                    <a:pt x="102" y="12"/>
                    <a:pt x="102" y="13"/>
                    <a:pt x="102" y="14"/>
                  </a:cubicBezTo>
                  <a:cubicBezTo>
                    <a:pt x="103" y="14"/>
                    <a:pt x="105" y="14"/>
                    <a:pt x="107" y="14"/>
                  </a:cubicBezTo>
                  <a:cubicBezTo>
                    <a:pt x="109" y="14"/>
                    <a:pt x="109" y="15"/>
                    <a:pt x="109" y="17"/>
                  </a:cubicBezTo>
                  <a:cubicBezTo>
                    <a:pt x="113" y="17"/>
                    <a:pt x="112" y="17"/>
                    <a:pt x="112" y="21"/>
                  </a:cubicBezTo>
                  <a:cubicBezTo>
                    <a:pt x="112" y="21"/>
                    <a:pt x="111" y="21"/>
                    <a:pt x="110" y="21"/>
                  </a:cubicBezTo>
                  <a:cubicBezTo>
                    <a:pt x="110" y="22"/>
                    <a:pt x="110" y="24"/>
                    <a:pt x="110" y="26"/>
                  </a:cubicBezTo>
                  <a:cubicBezTo>
                    <a:pt x="110" y="28"/>
                    <a:pt x="110" y="29"/>
                    <a:pt x="112" y="29"/>
                  </a:cubicBezTo>
                  <a:cubicBezTo>
                    <a:pt x="115" y="29"/>
                    <a:pt x="118" y="30"/>
                    <a:pt x="121" y="30"/>
                  </a:cubicBezTo>
                  <a:cubicBezTo>
                    <a:pt x="122" y="38"/>
                    <a:pt x="122" y="47"/>
                    <a:pt x="122" y="56"/>
                  </a:cubicBezTo>
                  <a:cubicBezTo>
                    <a:pt x="121" y="55"/>
                    <a:pt x="120" y="56"/>
                    <a:pt x="119" y="56"/>
                  </a:cubicBezTo>
                  <a:cubicBezTo>
                    <a:pt x="119" y="59"/>
                    <a:pt x="119" y="62"/>
                    <a:pt x="119" y="66"/>
                  </a:cubicBezTo>
                  <a:cubicBezTo>
                    <a:pt x="119" y="68"/>
                    <a:pt x="119" y="69"/>
                    <a:pt x="121" y="69"/>
                  </a:cubicBezTo>
                  <a:cubicBezTo>
                    <a:pt x="123" y="69"/>
                    <a:pt x="125" y="69"/>
                    <a:pt x="127" y="69"/>
                  </a:cubicBezTo>
                  <a:cubicBezTo>
                    <a:pt x="134" y="69"/>
                    <a:pt x="142" y="69"/>
                    <a:pt x="149" y="69"/>
                  </a:cubicBezTo>
                  <a:cubicBezTo>
                    <a:pt x="151" y="70"/>
                    <a:pt x="150" y="81"/>
                    <a:pt x="150" y="83"/>
                  </a:cubicBezTo>
                  <a:cubicBezTo>
                    <a:pt x="150" y="85"/>
                    <a:pt x="141" y="84"/>
                    <a:pt x="139" y="84"/>
                  </a:cubicBezTo>
                  <a:cubicBezTo>
                    <a:pt x="128" y="84"/>
                    <a:pt x="117" y="84"/>
                    <a:pt x="105" y="84"/>
                  </a:cubicBezTo>
                  <a:cubicBezTo>
                    <a:pt x="105" y="84"/>
                    <a:pt x="105" y="84"/>
                    <a:pt x="105" y="84"/>
                  </a:cubicBezTo>
                  <a:cubicBezTo>
                    <a:pt x="79" y="83"/>
                    <a:pt x="54" y="84"/>
                    <a:pt x="29" y="84"/>
                  </a:cubicBezTo>
                  <a:cubicBezTo>
                    <a:pt x="28" y="83"/>
                    <a:pt x="29" y="81"/>
                    <a:pt x="30" y="80"/>
                  </a:cubicBezTo>
                  <a:cubicBezTo>
                    <a:pt x="30" y="80"/>
                    <a:pt x="30" y="77"/>
                    <a:pt x="31" y="76"/>
                  </a:cubicBezTo>
                  <a:cubicBezTo>
                    <a:pt x="31" y="75"/>
                    <a:pt x="32" y="76"/>
                    <a:pt x="32" y="76"/>
                  </a:cubicBezTo>
                  <a:cubicBezTo>
                    <a:pt x="32" y="76"/>
                    <a:pt x="33" y="76"/>
                    <a:pt x="33" y="76"/>
                  </a:cubicBezTo>
                  <a:cubicBezTo>
                    <a:pt x="32" y="76"/>
                    <a:pt x="32" y="75"/>
                    <a:pt x="32" y="75"/>
                  </a:cubicBezTo>
                  <a:cubicBezTo>
                    <a:pt x="32" y="75"/>
                    <a:pt x="32" y="75"/>
                    <a:pt x="33" y="75"/>
                  </a:cubicBezTo>
                  <a:cubicBezTo>
                    <a:pt x="33" y="74"/>
                    <a:pt x="33" y="74"/>
                    <a:pt x="33" y="73"/>
                  </a:cubicBezTo>
                  <a:cubicBezTo>
                    <a:pt x="34" y="73"/>
                    <a:pt x="33" y="71"/>
                    <a:pt x="34" y="70"/>
                  </a:cubicBezTo>
                  <a:cubicBezTo>
                    <a:pt x="35" y="70"/>
                    <a:pt x="36" y="70"/>
                    <a:pt x="36" y="69"/>
                  </a:cubicBezTo>
                  <a:cubicBezTo>
                    <a:pt x="36" y="69"/>
                    <a:pt x="38" y="65"/>
                    <a:pt x="38" y="66"/>
                  </a:cubicBezTo>
                  <a:cubicBezTo>
                    <a:pt x="36" y="66"/>
                    <a:pt x="35" y="66"/>
                    <a:pt x="33" y="66"/>
                  </a:cubicBezTo>
                  <a:cubicBezTo>
                    <a:pt x="30" y="66"/>
                    <a:pt x="26" y="66"/>
                    <a:pt x="23" y="66"/>
                  </a:cubicBezTo>
                  <a:cubicBezTo>
                    <a:pt x="16" y="66"/>
                    <a:pt x="9" y="66"/>
                    <a:pt x="1" y="66"/>
                  </a:cubicBezTo>
                  <a:cubicBezTo>
                    <a:pt x="1" y="61"/>
                    <a:pt x="0" y="53"/>
                    <a:pt x="3" y="49"/>
                  </a:cubicBezTo>
                  <a:cubicBezTo>
                    <a:pt x="5" y="45"/>
                    <a:pt x="11" y="47"/>
                    <a:pt x="14" y="47"/>
                  </a:cubicBezTo>
                  <a:cubicBezTo>
                    <a:pt x="18" y="47"/>
                    <a:pt x="21" y="47"/>
                    <a:pt x="25" y="47"/>
                  </a:cubicBezTo>
                  <a:cubicBezTo>
                    <a:pt x="25" y="46"/>
                    <a:pt x="25" y="45"/>
                    <a:pt x="25" y="45"/>
                  </a:cubicBezTo>
                  <a:cubicBezTo>
                    <a:pt x="27" y="45"/>
                    <a:pt x="33" y="46"/>
                    <a:pt x="32" y="42"/>
                  </a:cubicBezTo>
                  <a:cubicBezTo>
                    <a:pt x="35" y="42"/>
                    <a:pt x="37" y="42"/>
                    <a:pt x="40" y="42"/>
                  </a:cubicBezTo>
                  <a:cubicBezTo>
                    <a:pt x="40" y="35"/>
                    <a:pt x="40" y="28"/>
                    <a:pt x="40" y="21"/>
                  </a:cubicBezTo>
                  <a:cubicBezTo>
                    <a:pt x="40" y="21"/>
                    <a:pt x="41" y="21"/>
                    <a:pt x="41" y="21"/>
                  </a:cubicBezTo>
                  <a:cubicBezTo>
                    <a:pt x="41" y="18"/>
                    <a:pt x="41" y="15"/>
                    <a:pt x="41" y="12"/>
                  </a:cubicBezTo>
                  <a:cubicBezTo>
                    <a:pt x="44" y="12"/>
                    <a:pt x="52" y="14"/>
                    <a:pt x="51" y="10"/>
                  </a:cubicBezTo>
                  <a:cubicBezTo>
                    <a:pt x="53" y="10"/>
                    <a:pt x="54" y="9"/>
                    <a:pt x="54" y="7"/>
                  </a:cubicBezTo>
                  <a:cubicBezTo>
                    <a:pt x="56" y="8"/>
                    <a:pt x="57" y="7"/>
                    <a:pt x="56" y="5"/>
                  </a:cubicBezTo>
                  <a:cubicBezTo>
                    <a:pt x="58" y="5"/>
                    <a:pt x="60" y="5"/>
                    <a:pt x="62" y="5"/>
                  </a:cubicBezTo>
                  <a:cubicBezTo>
                    <a:pt x="65" y="5"/>
                    <a:pt x="64" y="3"/>
                    <a:pt x="64" y="0"/>
                  </a:cubicBezTo>
                  <a:cubicBezTo>
                    <a:pt x="67" y="0"/>
                    <a:pt x="70" y="0"/>
                    <a:pt x="74" y="0"/>
                  </a:cubicBezTo>
                  <a:cubicBezTo>
                    <a:pt x="74" y="0"/>
                    <a:pt x="74" y="0"/>
                    <a:pt x="74" y="0"/>
                  </a:cubicBezTo>
                  <a:cubicBezTo>
                    <a:pt x="74" y="0"/>
                    <a:pt x="74" y="0"/>
                    <a:pt x="74" y="0"/>
                  </a:cubicBezTo>
                </a:path>
              </a:pathLst>
            </a:custGeom>
            <a:solidFill>
              <a:schemeClr val="accent1"/>
            </a:solidFill>
            <a:ln w="9525">
              <a:solidFill>
                <a:schemeClr val="bg1"/>
              </a:solidFill>
              <a:round/>
              <a:headEnd/>
              <a:tailEnd/>
            </a:ln>
          </p:spPr>
          <p:txBody>
            <a:bodyPr/>
            <a:lstStyle/>
            <a:p>
              <a:endParaRPr lang="de-DE"/>
            </a:p>
          </p:txBody>
        </p:sp>
        <p:sp>
          <p:nvSpPr>
            <p:cNvPr id="190" name="Freeform 2391"/>
            <p:cNvSpPr>
              <a:spLocks/>
            </p:cNvSpPr>
            <p:nvPr/>
          </p:nvSpPr>
          <p:spPr bwMode="auto">
            <a:xfrm>
              <a:off x="1277" y="2840"/>
              <a:ext cx="1010" cy="844"/>
            </a:xfrm>
            <a:custGeom>
              <a:avLst/>
              <a:gdLst>
                <a:gd name="T0" fmla="*/ 425 w 152"/>
                <a:gd name="T1" fmla="*/ 86 h 127"/>
                <a:gd name="T2" fmla="*/ 545 w 152"/>
                <a:gd name="T3" fmla="*/ 279 h 127"/>
                <a:gd name="T4" fmla="*/ 605 w 152"/>
                <a:gd name="T5" fmla="*/ 459 h 127"/>
                <a:gd name="T6" fmla="*/ 691 w 152"/>
                <a:gd name="T7" fmla="*/ 505 h 127"/>
                <a:gd name="T8" fmla="*/ 718 w 152"/>
                <a:gd name="T9" fmla="*/ 598 h 127"/>
                <a:gd name="T10" fmla="*/ 877 w 152"/>
                <a:gd name="T11" fmla="*/ 658 h 127"/>
                <a:gd name="T12" fmla="*/ 983 w 152"/>
                <a:gd name="T13" fmla="*/ 691 h 127"/>
                <a:gd name="T14" fmla="*/ 1003 w 152"/>
                <a:gd name="T15" fmla="*/ 738 h 127"/>
                <a:gd name="T16" fmla="*/ 970 w 152"/>
                <a:gd name="T17" fmla="*/ 738 h 127"/>
                <a:gd name="T18" fmla="*/ 937 w 152"/>
                <a:gd name="T19" fmla="*/ 744 h 127"/>
                <a:gd name="T20" fmla="*/ 930 w 152"/>
                <a:gd name="T21" fmla="*/ 738 h 127"/>
                <a:gd name="T22" fmla="*/ 910 w 152"/>
                <a:gd name="T23" fmla="*/ 738 h 127"/>
                <a:gd name="T24" fmla="*/ 897 w 152"/>
                <a:gd name="T25" fmla="*/ 744 h 127"/>
                <a:gd name="T26" fmla="*/ 884 w 152"/>
                <a:gd name="T27" fmla="*/ 751 h 127"/>
                <a:gd name="T28" fmla="*/ 851 w 152"/>
                <a:gd name="T29" fmla="*/ 744 h 127"/>
                <a:gd name="T30" fmla="*/ 837 w 152"/>
                <a:gd name="T31" fmla="*/ 738 h 127"/>
                <a:gd name="T32" fmla="*/ 791 w 152"/>
                <a:gd name="T33" fmla="*/ 751 h 127"/>
                <a:gd name="T34" fmla="*/ 777 w 152"/>
                <a:gd name="T35" fmla="*/ 744 h 127"/>
                <a:gd name="T36" fmla="*/ 764 w 152"/>
                <a:gd name="T37" fmla="*/ 751 h 127"/>
                <a:gd name="T38" fmla="*/ 744 w 152"/>
                <a:gd name="T39" fmla="*/ 758 h 127"/>
                <a:gd name="T40" fmla="*/ 711 w 152"/>
                <a:gd name="T41" fmla="*/ 751 h 127"/>
                <a:gd name="T42" fmla="*/ 651 w 152"/>
                <a:gd name="T43" fmla="*/ 751 h 127"/>
                <a:gd name="T44" fmla="*/ 618 w 152"/>
                <a:gd name="T45" fmla="*/ 791 h 127"/>
                <a:gd name="T46" fmla="*/ 598 w 152"/>
                <a:gd name="T47" fmla="*/ 778 h 127"/>
                <a:gd name="T48" fmla="*/ 585 w 152"/>
                <a:gd name="T49" fmla="*/ 784 h 127"/>
                <a:gd name="T50" fmla="*/ 565 w 152"/>
                <a:gd name="T51" fmla="*/ 778 h 127"/>
                <a:gd name="T52" fmla="*/ 552 w 152"/>
                <a:gd name="T53" fmla="*/ 778 h 127"/>
                <a:gd name="T54" fmla="*/ 525 w 152"/>
                <a:gd name="T55" fmla="*/ 778 h 127"/>
                <a:gd name="T56" fmla="*/ 505 w 152"/>
                <a:gd name="T57" fmla="*/ 771 h 127"/>
                <a:gd name="T58" fmla="*/ 478 w 152"/>
                <a:gd name="T59" fmla="*/ 778 h 127"/>
                <a:gd name="T60" fmla="*/ 419 w 152"/>
                <a:gd name="T61" fmla="*/ 824 h 127"/>
                <a:gd name="T62" fmla="*/ 379 w 152"/>
                <a:gd name="T63" fmla="*/ 758 h 127"/>
                <a:gd name="T64" fmla="*/ 359 w 152"/>
                <a:gd name="T65" fmla="*/ 698 h 127"/>
                <a:gd name="T66" fmla="*/ 312 w 152"/>
                <a:gd name="T67" fmla="*/ 618 h 127"/>
                <a:gd name="T68" fmla="*/ 239 w 152"/>
                <a:gd name="T69" fmla="*/ 605 h 127"/>
                <a:gd name="T70" fmla="*/ 219 w 152"/>
                <a:gd name="T71" fmla="*/ 591 h 127"/>
                <a:gd name="T72" fmla="*/ 179 w 152"/>
                <a:gd name="T73" fmla="*/ 532 h 127"/>
                <a:gd name="T74" fmla="*/ 186 w 152"/>
                <a:gd name="T75" fmla="*/ 472 h 127"/>
                <a:gd name="T76" fmla="*/ 159 w 152"/>
                <a:gd name="T77" fmla="*/ 445 h 127"/>
                <a:gd name="T78" fmla="*/ 106 w 152"/>
                <a:gd name="T79" fmla="*/ 372 h 127"/>
                <a:gd name="T80" fmla="*/ 73 w 152"/>
                <a:gd name="T81" fmla="*/ 286 h 127"/>
                <a:gd name="T82" fmla="*/ 66 w 152"/>
                <a:gd name="T83" fmla="*/ 253 h 127"/>
                <a:gd name="T84" fmla="*/ 60 w 152"/>
                <a:gd name="T85" fmla="*/ 226 h 127"/>
                <a:gd name="T86" fmla="*/ 40 w 152"/>
                <a:gd name="T87" fmla="*/ 179 h 127"/>
                <a:gd name="T88" fmla="*/ 20 w 152"/>
                <a:gd name="T89" fmla="*/ 173 h 127"/>
                <a:gd name="T90" fmla="*/ 13 w 152"/>
                <a:gd name="T91" fmla="*/ 133 h 127"/>
                <a:gd name="T92" fmla="*/ 60 w 152"/>
                <a:gd name="T93" fmla="*/ 80 h 127"/>
                <a:gd name="T94" fmla="*/ 159 w 152"/>
                <a:gd name="T95" fmla="*/ 40 h 127"/>
                <a:gd name="T96" fmla="*/ 219 w 152"/>
                <a:gd name="T97" fmla="*/ 93 h 127"/>
                <a:gd name="T98" fmla="*/ 352 w 152"/>
                <a:gd name="T99" fmla="*/ 47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
                <a:gd name="T151" fmla="*/ 0 h 127"/>
                <a:gd name="T152" fmla="*/ 152 w 152"/>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 h="127">
                  <a:moveTo>
                    <a:pt x="53" y="7"/>
                  </a:moveTo>
                  <a:cubicBezTo>
                    <a:pt x="53" y="7"/>
                    <a:pt x="56" y="10"/>
                    <a:pt x="57" y="10"/>
                  </a:cubicBezTo>
                  <a:cubicBezTo>
                    <a:pt x="59" y="11"/>
                    <a:pt x="62" y="11"/>
                    <a:pt x="63" y="13"/>
                  </a:cubicBezTo>
                  <a:cubicBezTo>
                    <a:pt x="63" y="13"/>
                    <a:pt x="64" y="13"/>
                    <a:pt x="64" y="13"/>
                  </a:cubicBezTo>
                  <a:cubicBezTo>
                    <a:pt x="67" y="13"/>
                    <a:pt x="69" y="15"/>
                    <a:pt x="72" y="16"/>
                  </a:cubicBezTo>
                  <a:cubicBezTo>
                    <a:pt x="74" y="16"/>
                    <a:pt x="72" y="20"/>
                    <a:pt x="75" y="22"/>
                  </a:cubicBezTo>
                  <a:cubicBezTo>
                    <a:pt x="79" y="21"/>
                    <a:pt x="75" y="35"/>
                    <a:pt x="77" y="38"/>
                  </a:cubicBezTo>
                  <a:cubicBezTo>
                    <a:pt x="78" y="39"/>
                    <a:pt x="80" y="42"/>
                    <a:pt x="82" y="42"/>
                  </a:cubicBezTo>
                  <a:cubicBezTo>
                    <a:pt x="84" y="41"/>
                    <a:pt x="86" y="39"/>
                    <a:pt x="88" y="40"/>
                  </a:cubicBezTo>
                  <a:cubicBezTo>
                    <a:pt x="90" y="42"/>
                    <a:pt x="90" y="46"/>
                    <a:pt x="90" y="48"/>
                  </a:cubicBezTo>
                  <a:cubicBezTo>
                    <a:pt x="91" y="49"/>
                    <a:pt x="91" y="54"/>
                    <a:pt x="91" y="56"/>
                  </a:cubicBezTo>
                  <a:cubicBezTo>
                    <a:pt x="91" y="61"/>
                    <a:pt x="91" y="65"/>
                    <a:pt x="91" y="69"/>
                  </a:cubicBezTo>
                  <a:cubicBezTo>
                    <a:pt x="92" y="69"/>
                    <a:pt x="97" y="68"/>
                    <a:pt x="98" y="69"/>
                  </a:cubicBezTo>
                  <a:cubicBezTo>
                    <a:pt x="99" y="70"/>
                    <a:pt x="98" y="74"/>
                    <a:pt x="98" y="76"/>
                  </a:cubicBezTo>
                  <a:cubicBezTo>
                    <a:pt x="100" y="76"/>
                    <a:pt x="102" y="76"/>
                    <a:pt x="104" y="76"/>
                  </a:cubicBezTo>
                  <a:cubicBezTo>
                    <a:pt x="104" y="76"/>
                    <a:pt x="104" y="76"/>
                    <a:pt x="104" y="76"/>
                  </a:cubicBezTo>
                  <a:cubicBezTo>
                    <a:pt x="105" y="76"/>
                    <a:pt x="106" y="76"/>
                    <a:pt x="107" y="76"/>
                  </a:cubicBezTo>
                  <a:cubicBezTo>
                    <a:pt x="107" y="78"/>
                    <a:pt x="107" y="80"/>
                    <a:pt x="107" y="83"/>
                  </a:cubicBezTo>
                  <a:cubicBezTo>
                    <a:pt x="107" y="83"/>
                    <a:pt x="108" y="83"/>
                    <a:pt x="108" y="83"/>
                  </a:cubicBezTo>
                  <a:cubicBezTo>
                    <a:pt x="108" y="85"/>
                    <a:pt x="108" y="87"/>
                    <a:pt x="108" y="90"/>
                  </a:cubicBezTo>
                  <a:cubicBezTo>
                    <a:pt x="110" y="90"/>
                    <a:pt x="114" y="89"/>
                    <a:pt x="114" y="91"/>
                  </a:cubicBezTo>
                  <a:cubicBezTo>
                    <a:pt x="115" y="94"/>
                    <a:pt x="117" y="93"/>
                    <a:pt x="120" y="93"/>
                  </a:cubicBezTo>
                  <a:cubicBezTo>
                    <a:pt x="124" y="93"/>
                    <a:pt x="127" y="93"/>
                    <a:pt x="131" y="93"/>
                  </a:cubicBezTo>
                  <a:cubicBezTo>
                    <a:pt x="133" y="93"/>
                    <a:pt x="132" y="98"/>
                    <a:pt x="132" y="99"/>
                  </a:cubicBezTo>
                  <a:cubicBezTo>
                    <a:pt x="135" y="99"/>
                    <a:pt x="138" y="99"/>
                    <a:pt x="141" y="99"/>
                  </a:cubicBezTo>
                  <a:cubicBezTo>
                    <a:pt x="144" y="99"/>
                    <a:pt x="147" y="99"/>
                    <a:pt x="150" y="99"/>
                  </a:cubicBezTo>
                  <a:cubicBezTo>
                    <a:pt x="150" y="100"/>
                    <a:pt x="152" y="105"/>
                    <a:pt x="148" y="104"/>
                  </a:cubicBezTo>
                  <a:cubicBezTo>
                    <a:pt x="148" y="104"/>
                    <a:pt x="148" y="104"/>
                    <a:pt x="148" y="104"/>
                  </a:cubicBezTo>
                  <a:cubicBezTo>
                    <a:pt x="149" y="106"/>
                    <a:pt x="148" y="106"/>
                    <a:pt x="148" y="108"/>
                  </a:cubicBezTo>
                  <a:cubicBezTo>
                    <a:pt x="148" y="109"/>
                    <a:pt x="149" y="110"/>
                    <a:pt x="149" y="111"/>
                  </a:cubicBezTo>
                  <a:cubicBezTo>
                    <a:pt x="149" y="111"/>
                    <a:pt x="149" y="111"/>
                    <a:pt x="149" y="111"/>
                  </a:cubicBezTo>
                  <a:cubicBezTo>
                    <a:pt x="150" y="111"/>
                    <a:pt x="150" y="111"/>
                    <a:pt x="151" y="111"/>
                  </a:cubicBezTo>
                  <a:cubicBezTo>
                    <a:pt x="151" y="111"/>
                    <a:pt x="151" y="111"/>
                    <a:pt x="151" y="111"/>
                  </a:cubicBezTo>
                  <a:cubicBezTo>
                    <a:pt x="152" y="112"/>
                    <a:pt x="151" y="113"/>
                    <a:pt x="150" y="112"/>
                  </a:cubicBezTo>
                  <a:cubicBezTo>
                    <a:pt x="148" y="113"/>
                    <a:pt x="148" y="112"/>
                    <a:pt x="147" y="112"/>
                  </a:cubicBezTo>
                  <a:cubicBezTo>
                    <a:pt x="147" y="111"/>
                    <a:pt x="146" y="111"/>
                    <a:pt x="146" y="111"/>
                  </a:cubicBezTo>
                  <a:cubicBezTo>
                    <a:pt x="145" y="111"/>
                    <a:pt x="145" y="111"/>
                    <a:pt x="144" y="111"/>
                  </a:cubicBezTo>
                  <a:cubicBezTo>
                    <a:pt x="144" y="111"/>
                    <a:pt x="144" y="111"/>
                    <a:pt x="144" y="111"/>
                  </a:cubicBezTo>
                  <a:cubicBezTo>
                    <a:pt x="143" y="111"/>
                    <a:pt x="142" y="112"/>
                    <a:pt x="141" y="112"/>
                  </a:cubicBezTo>
                  <a:cubicBezTo>
                    <a:pt x="141" y="112"/>
                    <a:pt x="141" y="112"/>
                    <a:pt x="141" y="112"/>
                  </a:cubicBezTo>
                  <a:cubicBezTo>
                    <a:pt x="141" y="112"/>
                    <a:pt x="141" y="112"/>
                    <a:pt x="141" y="112"/>
                  </a:cubicBezTo>
                  <a:cubicBezTo>
                    <a:pt x="140" y="112"/>
                    <a:pt x="140" y="111"/>
                    <a:pt x="140" y="111"/>
                  </a:cubicBezTo>
                  <a:cubicBezTo>
                    <a:pt x="140" y="111"/>
                    <a:pt x="140" y="111"/>
                    <a:pt x="140" y="111"/>
                  </a:cubicBezTo>
                  <a:cubicBezTo>
                    <a:pt x="140" y="111"/>
                    <a:pt x="140" y="111"/>
                    <a:pt x="140" y="111"/>
                  </a:cubicBezTo>
                  <a:cubicBezTo>
                    <a:pt x="140" y="111"/>
                    <a:pt x="139" y="111"/>
                    <a:pt x="139" y="111"/>
                  </a:cubicBezTo>
                  <a:cubicBezTo>
                    <a:pt x="139" y="111"/>
                    <a:pt x="138" y="111"/>
                    <a:pt x="138" y="111"/>
                  </a:cubicBezTo>
                  <a:cubicBezTo>
                    <a:pt x="138" y="111"/>
                    <a:pt x="138" y="111"/>
                    <a:pt x="137" y="111"/>
                  </a:cubicBezTo>
                  <a:cubicBezTo>
                    <a:pt x="137" y="111"/>
                    <a:pt x="137" y="111"/>
                    <a:pt x="137" y="111"/>
                  </a:cubicBezTo>
                  <a:cubicBezTo>
                    <a:pt x="137" y="111"/>
                    <a:pt x="137" y="111"/>
                    <a:pt x="137" y="111"/>
                  </a:cubicBezTo>
                  <a:cubicBezTo>
                    <a:pt x="137" y="111"/>
                    <a:pt x="136" y="111"/>
                    <a:pt x="136" y="112"/>
                  </a:cubicBezTo>
                  <a:cubicBezTo>
                    <a:pt x="136" y="112"/>
                    <a:pt x="136" y="112"/>
                    <a:pt x="136" y="112"/>
                  </a:cubicBezTo>
                  <a:cubicBezTo>
                    <a:pt x="136" y="112"/>
                    <a:pt x="135" y="112"/>
                    <a:pt x="135" y="112"/>
                  </a:cubicBezTo>
                  <a:cubicBezTo>
                    <a:pt x="134" y="112"/>
                    <a:pt x="134" y="113"/>
                    <a:pt x="133" y="113"/>
                  </a:cubicBezTo>
                  <a:cubicBezTo>
                    <a:pt x="133" y="113"/>
                    <a:pt x="133" y="113"/>
                    <a:pt x="133" y="113"/>
                  </a:cubicBezTo>
                  <a:cubicBezTo>
                    <a:pt x="133" y="113"/>
                    <a:pt x="133" y="113"/>
                    <a:pt x="133" y="113"/>
                  </a:cubicBezTo>
                  <a:cubicBezTo>
                    <a:pt x="133" y="113"/>
                    <a:pt x="133" y="113"/>
                    <a:pt x="133" y="113"/>
                  </a:cubicBezTo>
                  <a:cubicBezTo>
                    <a:pt x="133" y="113"/>
                    <a:pt x="133" y="113"/>
                    <a:pt x="132" y="113"/>
                  </a:cubicBezTo>
                  <a:cubicBezTo>
                    <a:pt x="131" y="113"/>
                    <a:pt x="130" y="114"/>
                    <a:pt x="130" y="115"/>
                  </a:cubicBezTo>
                  <a:cubicBezTo>
                    <a:pt x="130" y="115"/>
                    <a:pt x="129" y="115"/>
                    <a:pt x="129" y="115"/>
                  </a:cubicBezTo>
                  <a:cubicBezTo>
                    <a:pt x="129" y="114"/>
                    <a:pt x="128" y="113"/>
                    <a:pt x="128" y="112"/>
                  </a:cubicBezTo>
                  <a:cubicBezTo>
                    <a:pt x="127" y="112"/>
                    <a:pt x="127" y="112"/>
                    <a:pt x="127" y="111"/>
                  </a:cubicBezTo>
                  <a:cubicBezTo>
                    <a:pt x="127" y="111"/>
                    <a:pt x="127" y="111"/>
                    <a:pt x="127" y="111"/>
                  </a:cubicBezTo>
                  <a:cubicBezTo>
                    <a:pt x="127" y="111"/>
                    <a:pt x="127" y="111"/>
                    <a:pt x="126" y="111"/>
                  </a:cubicBezTo>
                  <a:cubicBezTo>
                    <a:pt x="126" y="111"/>
                    <a:pt x="126" y="111"/>
                    <a:pt x="126" y="111"/>
                  </a:cubicBezTo>
                  <a:cubicBezTo>
                    <a:pt x="125" y="111"/>
                    <a:pt x="123" y="111"/>
                    <a:pt x="122" y="111"/>
                  </a:cubicBezTo>
                  <a:cubicBezTo>
                    <a:pt x="122" y="111"/>
                    <a:pt x="122" y="111"/>
                    <a:pt x="122" y="111"/>
                  </a:cubicBezTo>
                  <a:cubicBezTo>
                    <a:pt x="121" y="112"/>
                    <a:pt x="121" y="112"/>
                    <a:pt x="120" y="113"/>
                  </a:cubicBezTo>
                  <a:cubicBezTo>
                    <a:pt x="120" y="113"/>
                    <a:pt x="120" y="113"/>
                    <a:pt x="119" y="113"/>
                  </a:cubicBezTo>
                  <a:cubicBezTo>
                    <a:pt x="119" y="113"/>
                    <a:pt x="119" y="113"/>
                    <a:pt x="119" y="113"/>
                  </a:cubicBezTo>
                  <a:cubicBezTo>
                    <a:pt x="118" y="113"/>
                    <a:pt x="118" y="113"/>
                    <a:pt x="118" y="112"/>
                  </a:cubicBezTo>
                  <a:cubicBezTo>
                    <a:pt x="118" y="112"/>
                    <a:pt x="118" y="112"/>
                    <a:pt x="118" y="112"/>
                  </a:cubicBezTo>
                  <a:cubicBezTo>
                    <a:pt x="118" y="112"/>
                    <a:pt x="117" y="112"/>
                    <a:pt x="117" y="112"/>
                  </a:cubicBezTo>
                  <a:cubicBezTo>
                    <a:pt x="117" y="112"/>
                    <a:pt x="117" y="112"/>
                    <a:pt x="116" y="112"/>
                  </a:cubicBezTo>
                  <a:cubicBezTo>
                    <a:pt x="117" y="113"/>
                    <a:pt x="117" y="113"/>
                    <a:pt x="117" y="113"/>
                  </a:cubicBezTo>
                  <a:cubicBezTo>
                    <a:pt x="117" y="113"/>
                    <a:pt x="116" y="113"/>
                    <a:pt x="116" y="113"/>
                  </a:cubicBezTo>
                  <a:cubicBezTo>
                    <a:pt x="116" y="113"/>
                    <a:pt x="116" y="113"/>
                    <a:pt x="115" y="113"/>
                  </a:cubicBezTo>
                  <a:cubicBezTo>
                    <a:pt x="115" y="113"/>
                    <a:pt x="115" y="113"/>
                    <a:pt x="115" y="113"/>
                  </a:cubicBezTo>
                  <a:cubicBezTo>
                    <a:pt x="114" y="113"/>
                    <a:pt x="113" y="113"/>
                    <a:pt x="112" y="114"/>
                  </a:cubicBezTo>
                  <a:cubicBezTo>
                    <a:pt x="112" y="114"/>
                    <a:pt x="112" y="114"/>
                    <a:pt x="112" y="114"/>
                  </a:cubicBezTo>
                  <a:cubicBezTo>
                    <a:pt x="112" y="114"/>
                    <a:pt x="112" y="114"/>
                    <a:pt x="112" y="114"/>
                  </a:cubicBezTo>
                  <a:cubicBezTo>
                    <a:pt x="111" y="113"/>
                    <a:pt x="111" y="113"/>
                    <a:pt x="110" y="113"/>
                  </a:cubicBezTo>
                  <a:cubicBezTo>
                    <a:pt x="110" y="113"/>
                    <a:pt x="110" y="113"/>
                    <a:pt x="109" y="113"/>
                  </a:cubicBezTo>
                  <a:cubicBezTo>
                    <a:pt x="109" y="113"/>
                    <a:pt x="109" y="113"/>
                    <a:pt x="108" y="112"/>
                  </a:cubicBezTo>
                  <a:cubicBezTo>
                    <a:pt x="108" y="113"/>
                    <a:pt x="107" y="113"/>
                    <a:pt x="107" y="113"/>
                  </a:cubicBezTo>
                  <a:cubicBezTo>
                    <a:pt x="107" y="113"/>
                    <a:pt x="107" y="113"/>
                    <a:pt x="107" y="113"/>
                  </a:cubicBezTo>
                  <a:cubicBezTo>
                    <a:pt x="105" y="113"/>
                    <a:pt x="105" y="112"/>
                    <a:pt x="104" y="111"/>
                  </a:cubicBezTo>
                  <a:cubicBezTo>
                    <a:pt x="104" y="110"/>
                    <a:pt x="104" y="110"/>
                    <a:pt x="103" y="110"/>
                  </a:cubicBezTo>
                  <a:cubicBezTo>
                    <a:pt x="100" y="110"/>
                    <a:pt x="100" y="113"/>
                    <a:pt x="98" y="113"/>
                  </a:cubicBezTo>
                  <a:cubicBezTo>
                    <a:pt x="98" y="113"/>
                    <a:pt x="98" y="113"/>
                    <a:pt x="98" y="113"/>
                  </a:cubicBezTo>
                  <a:cubicBezTo>
                    <a:pt x="96" y="113"/>
                    <a:pt x="97" y="118"/>
                    <a:pt x="95" y="120"/>
                  </a:cubicBezTo>
                  <a:cubicBezTo>
                    <a:pt x="94" y="119"/>
                    <a:pt x="94" y="119"/>
                    <a:pt x="93" y="119"/>
                  </a:cubicBezTo>
                  <a:cubicBezTo>
                    <a:pt x="93" y="119"/>
                    <a:pt x="93" y="119"/>
                    <a:pt x="93" y="119"/>
                  </a:cubicBezTo>
                  <a:cubicBezTo>
                    <a:pt x="92" y="119"/>
                    <a:pt x="92" y="119"/>
                    <a:pt x="91" y="118"/>
                  </a:cubicBezTo>
                  <a:cubicBezTo>
                    <a:pt x="91" y="118"/>
                    <a:pt x="91" y="118"/>
                    <a:pt x="91" y="118"/>
                  </a:cubicBezTo>
                  <a:cubicBezTo>
                    <a:pt x="91" y="118"/>
                    <a:pt x="91" y="118"/>
                    <a:pt x="91" y="118"/>
                  </a:cubicBezTo>
                  <a:cubicBezTo>
                    <a:pt x="91" y="118"/>
                    <a:pt x="90" y="117"/>
                    <a:pt x="90" y="117"/>
                  </a:cubicBezTo>
                  <a:cubicBezTo>
                    <a:pt x="90" y="117"/>
                    <a:pt x="90" y="117"/>
                    <a:pt x="90" y="117"/>
                  </a:cubicBezTo>
                  <a:cubicBezTo>
                    <a:pt x="90" y="117"/>
                    <a:pt x="90" y="117"/>
                    <a:pt x="90" y="117"/>
                  </a:cubicBezTo>
                  <a:cubicBezTo>
                    <a:pt x="90" y="118"/>
                    <a:pt x="90" y="118"/>
                    <a:pt x="89" y="118"/>
                  </a:cubicBezTo>
                  <a:cubicBezTo>
                    <a:pt x="89" y="118"/>
                    <a:pt x="89" y="118"/>
                    <a:pt x="88" y="118"/>
                  </a:cubicBezTo>
                  <a:cubicBezTo>
                    <a:pt x="88" y="119"/>
                    <a:pt x="88" y="119"/>
                    <a:pt x="88" y="119"/>
                  </a:cubicBezTo>
                  <a:cubicBezTo>
                    <a:pt x="87" y="118"/>
                    <a:pt x="87" y="118"/>
                    <a:pt x="86" y="117"/>
                  </a:cubicBezTo>
                  <a:cubicBezTo>
                    <a:pt x="86" y="117"/>
                    <a:pt x="86" y="117"/>
                    <a:pt x="86" y="117"/>
                  </a:cubicBezTo>
                  <a:cubicBezTo>
                    <a:pt x="86" y="117"/>
                    <a:pt x="85" y="117"/>
                    <a:pt x="85" y="117"/>
                  </a:cubicBezTo>
                  <a:cubicBezTo>
                    <a:pt x="85" y="117"/>
                    <a:pt x="85" y="117"/>
                    <a:pt x="85" y="117"/>
                  </a:cubicBezTo>
                  <a:cubicBezTo>
                    <a:pt x="85" y="117"/>
                    <a:pt x="85" y="117"/>
                    <a:pt x="84" y="117"/>
                  </a:cubicBezTo>
                  <a:cubicBezTo>
                    <a:pt x="84" y="117"/>
                    <a:pt x="84" y="117"/>
                    <a:pt x="83" y="117"/>
                  </a:cubicBezTo>
                  <a:cubicBezTo>
                    <a:pt x="83" y="117"/>
                    <a:pt x="83" y="117"/>
                    <a:pt x="83" y="117"/>
                  </a:cubicBezTo>
                  <a:cubicBezTo>
                    <a:pt x="83" y="117"/>
                    <a:pt x="83" y="117"/>
                    <a:pt x="83" y="117"/>
                  </a:cubicBezTo>
                  <a:cubicBezTo>
                    <a:pt x="83" y="117"/>
                    <a:pt x="82" y="117"/>
                    <a:pt x="82" y="117"/>
                  </a:cubicBezTo>
                  <a:cubicBezTo>
                    <a:pt x="81" y="117"/>
                    <a:pt x="81" y="117"/>
                    <a:pt x="80" y="117"/>
                  </a:cubicBezTo>
                  <a:cubicBezTo>
                    <a:pt x="80" y="116"/>
                    <a:pt x="79" y="116"/>
                    <a:pt x="79" y="117"/>
                  </a:cubicBezTo>
                  <a:cubicBezTo>
                    <a:pt x="78" y="117"/>
                    <a:pt x="78" y="117"/>
                    <a:pt x="78" y="117"/>
                  </a:cubicBezTo>
                  <a:cubicBezTo>
                    <a:pt x="78" y="117"/>
                    <a:pt x="78" y="116"/>
                    <a:pt x="78" y="116"/>
                  </a:cubicBezTo>
                  <a:cubicBezTo>
                    <a:pt x="77" y="116"/>
                    <a:pt x="77" y="116"/>
                    <a:pt x="77" y="116"/>
                  </a:cubicBezTo>
                  <a:cubicBezTo>
                    <a:pt x="77" y="116"/>
                    <a:pt x="77" y="116"/>
                    <a:pt x="76" y="116"/>
                  </a:cubicBezTo>
                  <a:cubicBezTo>
                    <a:pt x="76" y="116"/>
                    <a:pt x="75" y="115"/>
                    <a:pt x="75" y="115"/>
                  </a:cubicBezTo>
                  <a:cubicBezTo>
                    <a:pt x="75" y="115"/>
                    <a:pt x="75" y="115"/>
                    <a:pt x="75" y="115"/>
                  </a:cubicBezTo>
                  <a:cubicBezTo>
                    <a:pt x="74" y="115"/>
                    <a:pt x="74" y="116"/>
                    <a:pt x="74" y="116"/>
                  </a:cubicBezTo>
                  <a:cubicBezTo>
                    <a:pt x="73" y="117"/>
                    <a:pt x="72" y="117"/>
                    <a:pt x="72" y="117"/>
                  </a:cubicBezTo>
                  <a:cubicBezTo>
                    <a:pt x="70" y="117"/>
                    <a:pt x="70" y="118"/>
                    <a:pt x="69" y="119"/>
                  </a:cubicBezTo>
                  <a:cubicBezTo>
                    <a:pt x="65" y="121"/>
                    <a:pt x="72" y="126"/>
                    <a:pt x="67" y="127"/>
                  </a:cubicBezTo>
                  <a:cubicBezTo>
                    <a:pt x="65" y="126"/>
                    <a:pt x="65" y="125"/>
                    <a:pt x="64" y="123"/>
                  </a:cubicBezTo>
                  <a:cubicBezTo>
                    <a:pt x="64" y="124"/>
                    <a:pt x="64" y="124"/>
                    <a:pt x="63" y="124"/>
                  </a:cubicBezTo>
                  <a:cubicBezTo>
                    <a:pt x="63" y="123"/>
                    <a:pt x="62" y="123"/>
                    <a:pt x="62" y="123"/>
                  </a:cubicBezTo>
                  <a:cubicBezTo>
                    <a:pt x="61" y="122"/>
                    <a:pt x="60" y="122"/>
                    <a:pt x="59" y="122"/>
                  </a:cubicBezTo>
                  <a:cubicBezTo>
                    <a:pt x="58" y="120"/>
                    <a:pt x="56" y="118"/>
                    <a:pt x="56" y="116"/>
                  </a:cubicBezTo>
                  <a:cubicBezTo>
                    <a:pt x="56" y="115"/>
                    <a:pt x="57" y="114"/>
                    <a:pt x="57" y="114"/>
                  </a:cubicBezTo>
                  <a:cubicBezTo>
                    <a:pt x="57" y="113"/>
                    <a:pt x="54" y="112"/>
                    <a:pt x="55" y="111"/>
                  </a:cubicBezTo>
                  <a:cubicBezTo>
                    <a:pt x="56" y="110"/>
                    <a:pt x="54" y="110"/>
                    <a:pt x="54" y="109"/>
                  </a:cubicBezTo>
                  <a:cubicBezTo>
                    <a:pt x="53" y="108"/>
                    <a:pt x="53" y="108"/>
                    <a:pt x="53" y="106"/>
                  </a:cubicBezTo>
                  <a:cubicBezTo>
                    <a:pt x="53" y="106"/>
                    <a:pt x="54" y="106"/>
                    <a:pt x="54" y="105"/>
                  </a:cubicBezTo>
                  <a:cubicBezTo>
                    <a:pt x="55" y="105"/>
                    <a:pt x="54" y="104"/>
                    <a:pt x="53" y="103"/>
                  </a:cubicBezTo>
                  <a:cubicBezTo>
                    <a:pt x="53" y="102"/>
                    <a:pt x="53" y="101"/>
                    <a:pt x="52" y="100"/>
                  </a:cubicBezTo>
                  <a:cubicBezTo>
                    <a:pt x="51" y="98"/>
                    <a:pt x="51" y="97"/>
                    <a:pt x="50" y="96"/>
                  </a:cubicBezTo>
                  <a:cubicBezTo>
                    <a:pt x="49" y="94"/>
                    <a:pt x="49" y="94"/>
                    <a:pt x="47" y="93"/>
                  </a:cubicBezTo>
                  <a:cubicBezTo>
                    <a:pt x="46" y="92"/>
                    <a:pt x="45" y="91"/>
                    <a:pt x="43" y="91"/>
                  </a:cubicBezTo>
                  <a:cubicBezTo>
                    <a:pt x="41" y="90"/>
                    <a:pt x="38" y="94"/>
                    <a:pt x="36" y="92"/>
                  </a:cubicBezTo>
                  <a:cubicBezTo>
                    <a:pt x="36" y="92"/>
                    <a:pt x="36" y="91"/>
                    <a:pt x="36" y="91"/>
                  </a:cubicBezTo>
                  <a:cubicBezTo>
                    <a:pt x="36" y="91"/>
                    <a:pt x="36" y="91"/>
                    <a:pt x="36" y="91"/>
                  </a:cubicBezTo>
                  <a:cubicBezTo>
                    <a:pt x="36" y="90"/>
                    <a:pt x="35" y="90"/>
                    <a:pt x="35" y="89"/>
                  </a:cubicBezTo>
                  <a:cubicBezTo>
                    <a:pt x="35" y="89"/>
                    <a:pt x="34" y="89"/>
                    <a:pt x="34" y="89"/>
                  </a:cubicBezTo>
                  <a:cubicBezTo>
                    <a:pt x="34" y="89"/>
                    <a:pt x="33" y="89"/>
                    <a:pt x="33" y="89"/>
                  </a:cubicBezTo>
                  <a:cubicBezTo>
                    <a:pt x="33" y="89"/>
                    <a:pt x="33" y="89"/>
                    <a:pt x="33" y="89"/>
                  </a:cubicBezTo>
                  <a:cubicBezTo>
                    <a:pt x="32" y="89"/>
                    <a:pt x="32" y="89"/>
                    <a:pt x="32" y="89"/>
                  </a:cubicBezTo>
                  <a:cubicBezTo>
                    <a:pt x="32" y="88"/>
                    <a:pt x="32" y="88"/>
                    <a:pt x="31" y="87"/>
                  </a:cubicBezTo>
                  <a:cubicBezTo>
                    <a:pt x="30" y="87"/>
                    <a:pt x="29" y="85"/>
                    <a:pt x="28" y="84"/>
                  </a:cubicBezTo>
                  <a:cubicBezTo>
                    <a:pt x="28" y="84"/>
                    <a:pt x="27" y="81"/>
                    <a:pt x="27" y="80"/>
                  </a:cubicBezTo>
                  <a:cubicBezTo>
                    <a:pt x="28" y="78"/>
                    <a:pt x="31" y="81"/>
                    <a:pt x="30" y="77"/>
                  </a:cubicBezTo>
                  <a:cubicBezTo>
                    <a:pt x="30" y="75"/>
                    <a:pt x="30" y="74"/>
                    <a:pt x="30" y="72"/>
                  </a:cubicBezTo>
                  <a:cubicBezTo>
                    <a:pt x="30" y="71"/>
                    <a:pt x="30" y="71"/>
                    <a:pt x="29" y="71"/>
                  </a:cubicBezTo>
                  <a:cubicBezTo>
                    <a:pt x="29" y="71"/>
                    <a:pt x="28" y="71"/>
                    <a:pt x="28" y="71"/>
                  </a:cubicBezTo>
                  <a:cubicBezTo>
                    <a:pt x="28" y="71"/>
                    <a:pt x="28" y="71"/>
                    <a:pt x="28" y="71"/>
                  </a:cubicBezTo>
                  <a:cubicBezTo>
                    <a:pt x="28" y="70"/>
                    <a:pt x="28" y="70"/>
                    <a:pt x="27" y="69"/>
                  </a:cubicBezTo>
                  <a:cubicBezTo>
                    <a:pt x="27" y="69"/>
                    <a:pt x="26" y="69"/>
                    <a:pt x="26" y="69"/>
                  </a:cubicBezTo>
                  <a:cubicBezTo>
                    <a:pt x="26" y="68"/>
                    <a:pt x="27" y="65"/>
                    <a:pt x="24" y="67"/>
                  </a:cubicBezTo>
                  <a:cubicBezTo>
                    <a:pt x="24" y="67"/>
                    <a:pt x="24" y="67"/>
                    <a:pt x="24" y="67"/>
                  </a:cubicBezTo>
                  <a:cubicBezTo>
                    <a:pt x="22" y="66"/>
                    <a:pt x="23" y="65"/>
                    <a:pt x="22" y="64"/>
                  </a:cubicBezTo>
                  <a:cubicBezTo>
                    <a:pt x="21" y="63"/>
                    <a:pt x="22" y="62"/>
                    <a:pt x="21" y="60"/>
                  </a:cubicBezTo>
                  <a:cubicBezTo>
                    <a:pt x="19" y="59"/>
                    <a:pt x="17" y="57"/>
                    <a:pt x="16" y="56"/>
                  </a:cubicBezTo>
                  <a:cubicBezTo>
                    <a:pt x="15" y="54"/>
                    <a:pt x="17" y="53"/>
                    <a:pt x="14" y="52"/>
                  </a:cubicBezTo>
                  <a:cubicBezTo>
                    <a:pt x="13" y="50"/>
                    <a:pt x="13" y="50"/>
                    <a:pt x="13" y="47"/>
                  </a:cubicBezTo>
                  <a:cubicBezTo>
                    <a:pt x="13" y="46"/>
                    <a:pt x="13" y="44"/>
                    <a:pt x="11" y="43"/>
                  </a:cubicBezTo>
                  <a:cubicBezTo>
                    <a:pt x="11" y="43"/>
                    <a:pt x="11" y="43"/>
                    <a:pt x="11" y="43"/>
                  </a:cubicBezTo>
                  <a:cubicBezTo>
                    <a:pt x="11" y="43"/>
                    <a:pt x="11" y="43"/>
                    <a:pt x="11" y="43"/>
                  </a:cubicBezTo>
                  <a:cubicBezTo>
                    <a:pt x="10" y="42"/>
                    <a:pt x="11" y="43"/>
                    <a:pt x="11" y="42"/>
                  </a:cubicBezTo>
                  <a:cubicBezTo>
                    <a:pt x="11" y="41"/>
                    <a:pt x="10" y="41"/>
                    <a:pt x="10" y="39"/>
                  </a:cubicBezTo>
                  <a:cubicBezTo>
                    <a:pt x="10" y="39"/>
                    <a:pt x="10" y="39"/>
                    <a:pt x="10" y="38"/>
                  </a:cubicBezTo>
                  <a:cubicBezTo>
                    <a:pt x="11" y="38"/>
                    <a:pt x="11" y="38"/>
                    <a:pt x="11" y="37"/>
                  </a:cubicBezTo>
                  <a:cubicBezTo>
                    <a:pt x="11" y="36"/>
                    <a:pt x="11" y="35"/>
                    <a:pt x="10" y="34"/>
                  </a:cubicBezTo>
                  <a:cubicBezTo>
                    <a:pt x="10" y="34"/>
                    <a:pt x="10" y="34"/>
                    <a:pt x="10" y="34"/>
                  </a:cubicBezTo>
                  <a:cubicBezTo>
                    <a:pt x="9" y="34"/>
                    <a:pt x="9" y="34"/>
                    <a:pt x="9" y="34"/>
                  </a:cubicBezTo>
                  <a:cubicBezTo>
                    <a:pt x="8" y="34"/>
                    <a:pt x="8" y="34"/>
                    <a:pt x="8" y="34"/>
                  </a:cubicBezTo>
                  <a:cubicBezTo>
                    <a:pt x="8" y="34"/>
                    <a:pt x="7" y="34"/>
                    <a:pt x="7" y="34"/>
                  </a:cubicBezTo>
                  <a:cubicBezTo>
                    <a:pt x="7" y="33"/>
                    <a:pt x="8" y="31"/>
                    <a:pt x="8" y="30"/>
                  </a:cubicBezTo>
                  <a:cubicBezTo>
                    <a:pt x="10" y="29"/>
                    <a:pt x="8" y="27"/>
                    <a:pt x="6" y="27"/>
                  </a:cubicBezTo>
                  <a:cubicBezTo>
                    <a:pt x="6" y="26"/>
                    <a:pt x="5" y="26"/>
                    <a:pt x="5" y="26"/>
                  </a:cubicBezTo>
                  <a:cubicBezTo>
                    <a:pt x="5" y="26"/>
                    <a:pt x="5" y="26"/>
                    <a:pt x="5" y="26"/>
                  </a:cubicBezTo>
                  <a:cubicBezTo>
                    <a:pt x="5" y="26"/>
                    <a:pt x="5" y="26"/>
                    <a:pt x="5" y="26"/>
                  </a:cubicBezTo>
                  <a:cubicBezTo>
                    <a:pt x="4" y="26"/>
                    <a:pt x="4" y="26"/>
                    <a:pt x="3" y="26"/>
                  </a:cubicBezTo>
                  <a:cubicBezTo>
                    <a:pt x="3" y="26"/>
                    <a:pt x="3" y="26"/>
                    <a:pt x="3" y="26"/>
                  </a:cubicBezTo>
                  <a:cubicBezTo>
                    <a:pt x="1" y="26"/>
                    <a:pt x="4" y="24"/>
                    <a:pt x="2" y="23"/>
                  </a:cubicBezTo>
                  <a:cubicBezTo>
                    <a:pt x="1" y="23"/>
                    <a:pt x="1" y="22"/>
                    <a:pt x="1" y="22"/>
                  </a:cubicBezTo>
                  <a:cubicBezTo>
                    <a:pt x="0" y="20"/>
                    <a:pt x="2" y="20"/>
                    <a:pt x="2" y="20"/>
                  </a:cubicBezTo>
                  <a:cubicBezTo>
                    <a:pt x="2" y="19"/>
                    <a:pt x="2" y="17"/>
                    <a:pt x="2" y="16"/>
                  </a:cubicBezTo>
                  <a:cubicBezTo>
                    <a:pt x="2" y="15"/>
                    <a:pt x="4" y="13"/>
                    <a:pt x="5" y="13"/>
                  </a:cubicBezTo>
                  <a:cubicBezTo>
                    <a:pt x="6" y="14"/>
                    <a:pt x="5" y="17"/>
                    <a:pt x="7" y="15"/>
                  </a:cubicBezTo>
                  <a:cubicBezTo>
                    <a:pt x="9" y="15"/>
                    <a:pt x="9" y="14"/>
                    <a:pt x="9" y="12"/>
                  </a:cubicBezTo>
                  <a:cubicBezTo>
                    <a:pt x="11" y="13"/>
                    <a:pt x="13" y="10"/>
                    <a:pt x="15" y="9"/>
                  </a:cubicBezTo>
                  <a:cubicBezTo>
                    <a:pt x="16" y="8"/>
                    <a:pt x="19" y="10"/>
                    <a:pt x="20" y="8"/>
                  </a:cubicBezTo>
                  <a:cubicBezTo>
                    <a:pt x="20" y="8"/>
                    <a:pt x="21" y="8"/>
                    <a:pt x="21" y="8"/>
                  </a:cubicBezTo>
                  <a:cubicBezTo>
                    <a:pt x="21" y="7"/>
                    <a:pt x="22" y="6"/>
                    <a:pt x="24" y="6"/>
                  </a:cubicBezTo>
                  <a:cubicBezTo>
                    <a:pt x="26" y="6"/>
                    <a:pt x="25" y="2"/>
                    <a:pt x="27" y="0"/>
                  </a:cubicBezTo>
                  <a:cubicBezTo>
                    <a:pt x="28" y="2"/>
                    <a:pt x="29" y="6"/>
                    <a:pt x="30" y="7"/>
                  </a:cubicBezTo>
                  <a:cubicBezTo>
                    <a:pt x="31" y="8"/>
                    <a:pt x="31" y="10"/>
                    <a:pt x="31" y="11"/>
                  </a:cubicBezTo>
                  <a:cubicBezTo>
                    <a:pt x="32" y="12"/>
                    <a:pt x="32" y="13"/>
                    <a:pt x="33" y="14"/>
                  </a:cubicBezTo>
                  <a:cubicBezTo>
                    <a:pt x="35" y="19"/>
                    <a:pt x="35" y="12"/>
                    <a:pt x="37" y="11"/>
                  </a:cubicBezTo>
                  <a:cubicBezTo>
                    <a:pt x="38" y="10"/>
                    <a:pt x="40" y="11"/>
                    <a:pt x="41" y="10"/>
                  </a:cubicBezTo>
                  <a:cubicBezTo>
                    <a:pt x="42" y="8"/>
                    <a:pt x="43" y="7"/>
                    <a:pt x="44" y="6"/>
                  </a:cubicBezTo>
                  <a:cubicBezTo>
                    <a:pt x="47" y="6"/>
                    <a:pt x="51" y="4"/>
                    <a:pt x="53" y="7"/>
                  </a:cubicBezTo>
                  <a:cubicBezTo>
                    <a:pt x="53" y="7"/>
                    <a:pt x="53" y="7"/>
                    <a:pt x="53" y="7"/>
                  </a:cubicBezTo>
                  <a:cubicBezTo>
                    <a:pt x="53" y="7"/>
                    <a:pt x="53" y="7"/>
                    <a:pt x="53" y="7"/>
                  </a:cubicBezTo>
                </a:path>
              </a:pathLst>
            </a:custGeom>
            <a:solidFill>
              <a:schemeClr val="accent6">
                <a:lumMod val="75000"/>
              </a:schemeClr>
            </a:solidFill>
            <a:ln w="9525">
              <a:solidFill>
                <a:schemeClr val="bg1"/>
              </a:solidFill>
              <a:round/>
              <a:headEnd/>
              <a:tailEnd/>
            </a:ln>
          </p:spPr>
          <p:txBody>
            <a:bodyPr/>
            <a:lstStyle/>
            <a:p>
              <a:endParaRPr lang="de-DE"/>
            </a:p>
          </p:txBody>
        </p:sp>
        <p:sp>
          <p:nvSpPr>
            <p:cNvPr id="191" name="Freeform 2392"/>
            <p:cNvSpPr>
              <a:spLocks/>
            </p:cNvSpPr>
            <p:nvPr/>
          </p:nvSpPr>
          <p:spPr bwMode="auto">
            <a:xfrm>
              <a:off x="1782" y="2880"/>
              <a:ext cx="552" cy="624"/>
            </a:xfrm>
            <a:custGeom>
              <a:avLst/>
              <a:gdLst>
                <a:gd name="T0" fmla="*/ 213 w 83"/>
                <a:gd name="T1" fmla="*/ 66 h 94"/>
                <a:gd name="T2" fmla="*/ 266 w 83"/>
                <a:gd name="T3" fmla="*/ 13 h 94"/>
                <a:gd name="T4" fmla="*/ 299 w 83"/>
                <a:gd name="T5" fmla="*/ 13 h 94"/>
                <a:gd name="T6" fmla="*/ 319 w 83"/>
                <a:gd name="T7" fmla="*/ 13 h 94"/>
                <a:gd name="T8" fmla="*/ 319 w 83"/>
                <a:gd name="T9" fmla="*/ 20 h 94"/>
                <a:gd name="T10" fmla="*/ 333 w 83"/>
                <a:gd name="T11" fmla="*/ 20 h 94"/>
                <a:gd name="T12" fmla="*/ 352 w 83"/>
                <a:gd name="T13" fmla="*/ 27 h 94"/>
                <a:gd name="T14" fmla="*/ 366 w 83"/>
                <a:gd name="T15" fmla="*/ 46 h 94"/>
                <a:gd name="T16" fmla="*/ 379 w 83"/>
                <a:gd name="T17" fmla="*/ 46 h 94"/>
                <a:gd name="T18" fmla="*/ 399 w 83"/>
                <a:gd name="T19" fmla="*/ 66 h 94"/>
                <a:gd name="T20" fmla="*/ 419 w 83"/>
                <a:gd name="T21" fmla="*/ 80 h 94"/>
                <a:gd name="T22" fmla="*/ 426 w 83"/>
                <a:gd name="T23" fmla="*/ 86 h 94"/>
                <a:gd name="T24" fmla="*/ 439 w 83"/>
                <a:gd name="T25" fmla="*/ 86 h 94"/>
                <a:gd name="T26" fmla="*/ 439 w 83"/>
                <a:gd name="T27" fmla="*/ 93 h 94"/>
                <a:gd name="T28" fmla="*/ 446 w 83"/>
                <a:gd name="T29" fmla="*/ 93 h 94"/>
                <a:gd name="T30" fmla="*/ 446 w 83"/>
                <a:gd name="T31" fmla="*/ 100 h 94"/>
                <a:gd name="T32" fmla="*/ 452 w 83"/>
                <a:gd name="T33" fmla="*/ 106 h 94"/>
                <a:gd name="T34" fmla="*/ 466 w 83"/>
                <a:gd name="T35" fmla="*/ 106 h 94"/>
                <a:gd name="T36" fmla="*/ 466 w 83"/>
                <a:gd name="T37" fmla="*/ 113 h 94"/>
                <a:gd name="T38" fmla="*/ 472 w 83"/>
                <a:gd name="T39" fmla="*/ 119 h 94"/>
                <a:gd name="T40" fmla="*/ 545 w 83"/>
                <a:gd name="T41" fmla="*/ 119 h 94"/>
                <a:gd name="T42" fmla="*/ 545 w 83"/>
                <a:gd name="T43" fmla="*/ 206 h 94"/>
                <a:gd name="T44" fmla="*/ 539 w 83"/>
                <a:gd name="T45" fmla="*/ 279 h 94"/>
                <a:gd name="T46" fmla="*/ 539 w 83"/>
                <a:gd name="T47" fmla="*/ 392 h 94"/>
                <a:gd name="T48" fmla="*/ 539 w 83"/>
                <a:gd name="T49" fmla="*/ 511 h 94"/>
                <a:gd name="T50" fmla="*/ 532 w 83"/>
                <a:gd name="T51" fmla="*/ 591 h 94"/>
                <a:gd name="T52" fmla="*/ 519 w 83"/>
                <a:gd name="T53" fmla="*/ 611 h 94"/>
                <a:gd name="T54" fmla="*/ 512 w 83"/>
                <a:gd name="T55" fmla="*/ 611 h 94"/>
                <a:gd name="T56" fmla="*/ 432 w 83"/>
                <a:gd name="T57" fmla="*/ 617 h 94"/>
                <a:gd name="T58" fmla="*/ 372 w 83"/>
                <a:gd name="T59" fmla="*/ 617 h 94"/>
                <a:gd name="T60" fmla="*/ 372 w 83"/>
                <a:gd name="T61" fmla="*/ 578 h 94"/>
                <a:gd name="T62" fmla="*/ 299 w 83"/>
                <a:gd name="T63" fmla="*/ 578 h 94"/>
                <a:gd name="T64" fmla="*/ 253 w 83"/>
                <a:gd name="T65" fmla="*/ 571 h 94"/>
                <a:gd name="T66" fmla="*/ 213 w 83"/>
                <a:gd name="T67" fmla="*/ 558 h 94"/>
                <a:gd name="T68" fmla="*/ 213 w 83"/>
                <a:gd name="T69" fmla="*/ 511 h 94"/>
                <a:gd name="T70" fmla="*/ 206 w 83"/>
                <a:gd name="T71" fmla="*/ 511 h 94"/>
                <a:gd name="T72" fmla="*/ 206 w 83"/>
                <a:gd name="T73" fmla="*/ 465 h 94"/>
                <a:gd name="T74" fmla="*/ 186 w 83"/>
                <a:gd name="T75" fmla="*/ 465 h 94"/>
                <a:gd name="T76" fmla="*/ 186 w 83"/>
                <a:gd name="T77" fmla="*/ 465 h 94"/>
                <a:gd name="T78" fmla="*/ 146 w 83"/>
                <a:gd name="T79" fmla="*/ 465 h 94"/>
                <a:gd name="T80" fmla="*/ 146 w 83"/>
                <a:gd name="T81" fmla="*/ 418 h 94"/>
                <a:gd name="T82" fmla="*/ 100 w 83"/>
                <a:gd name="T83" fmla="*/ 418 h 94"/>
                <a:gd name="T84" fmla="*/ 100 w 83"/>
                <a:gd name="T85" fmla="*/ 332 h 94"/>
                <a:gd name="T86" fmla="*/ 93 w 83"/>
                <a:gd name="T87" fmla="*/ 279 h 94"/>
                <a:gd name="T88" fmla="*/ 67 w 83"/>
                <a:gd name="T89" fmla="*/ 226 h 94"/>
                <a:gd name="T90" fmla="*/ 33 w 83"/>
                <a:gd name="T91" fmla="*/ 232 h 94"/>
                <a:gd name="T92" fmla="*/ 7 w 83"/>
                <a:gd name="T93" fmla="*/ 206 h 94"/>
                <a:gd name="T94" fmla="*/ 0 w 83"/>
                <a:gd name="T95" fmla="*/ 186 h 94"/>
                <a:gd name="T96" fmla="*/ 7 w 83"/>
                <a:gd name="T97" fmla="*/ 166 h 94"/>
                <a:gd name="T98" fmla="*/ 7 w 83"/>
                <a:gd name="T99" fmla="*/ 139 h 94"/>
                <a:gd name="T100" fmla="*/ 20 w 83"/>
                <a:gd name="T101" fmla="*/ 126 h 94"/>
                <a:gd name="T102" fmla="*/ 47 w 83"/>
                <a:gd name="T103" fmla="*/ 106 h 94"/>
                <a:gd name="T104" fmla="*/ 73 w 83"/>
                <a:gd name="T105" fmla="*/ 80 h 94"/>
                <a:gd name="T106" fmla="*/ 93 w 83"/>
                <a:gd name="T107" fmla="*/ 66 h 94"/>
                <a:gd name="T108" fmla="*/ 213 w 83"/>
                <a:gd name="T109" fmla="*/ 66 h 94"/>
                <a:gd name="T110" fmla="*/ 213 w 83"/>
                <a:gd name="T111" fmla="*/ 66 h 94"/>
                <a:gd name="T112" fmla="*/ 213 w 83"/>
                <a:gd name="T113" fmla="*/ 66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94"/>
                <a:gd name="T173" fmla="*/ 83 w 8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94">
                  <a:moveTo>
                    <a:pt x="32" y="10"/>
                  </a:moveTo>
                  <a:cubicBezTo>
                    <a:pt x="35" y="8"/>
                    <a:pt x="35" y="0"/>
                    <a:pt x="40" y="2"/>
                  </a:cubicBezTo>
                  <a:cubicBezTo>
                    <a:pt x="40" y="0"/>
                    <a:pt x="44" y="3"/>
                    <a:pt x="45" y="2"/>
                  </a:cubicBezTo>
                  <a:cubicBezTo>
                    <a:pt x="47" y="1"/>
                    <a:pt x="47" y="2"/>
                    <a:pt x="48" y="2"/>
                  </a:cubicBezTo>
                  <a:cubicBezTo>
                    <a:pt x="48" y="3"/>
                    <a:pt x="48" y="3"/>
                    <a:pt x="48" y="3"/>
                  </a:cubicBezTo>
                  <a:cubicBezTo>
                    <a:pt x="49" y="4"/>
                    <a:pt x="49" y="3"/>
                    <a:pt x="50" y="3"/>
                  </a:cubicBezTo>
                  <a:cubicBezTo>
                    <a:pt x="51" y="4"/>
                    <a:pt x="52" y="4"/>
                    <a:pt x="53" y="4"/>
                  </a:cubicBezTo>
                  <a:cubicBezTo>
                    <a:pt x="54" y="5"/>
                    <a:pt x="55" y="5"/>
                    <a:pt x="55" y="7"/>
                  </a:cubicBezTo>
                  <a:cubicBezTo>
                    <a:pt x="55" y="7"/>
                    <a:pt x="56" y="7"/>
                    <a:pt x="57" y="7"/>
                  </a:cubicBezTo>
                  <a:cubicBezTo>
                    <a:pt x="57" y="9"/>
                    <a:pt x="59" y="7"/>
                    <a:pt x="60" y="10"/>
                  </a:cubicBezTo>
                  <a:cubicBezTo>
                    <a:pt x="60" y="12"/>
                    <a:pt x="64" y="9"/>
                    <a:pt x="63" y="12"/>
                  </a:cubicBezTo>
                  <a:cubicBezTo>
                    <a:pt x="64" y="12"/>
                    <a:pt x="65" y="11"/>
                    <a:pt x="64" y="13"/>
                  </a:cubicBezTo>
                  <a:cubicBezTo>
                    <a:pt x="65" y="13"/>
                    <a:pt x="65" y="13"/>
                    <a:pt x="66" y="13"/>
                  </a:cubicBezTo>
                  <a:cubicBezTo>
                    <a:pt x="66" y="13"/>
                    <a:pt x="66" y="13"/>
                    <a:pt x="66" y="14"/>
                  </a:cubicBezTo>
                  <a:cubicBezTo>
                    <a:pt x="66" y="14"/>
                    <a:pt x="67" y="14"/>
                    <a:pt x="67" y="14"/>
                  </a:cubicBezTo>
                  <a:cubicBezTo>
                    <a:pt x="67" y="14"/>
                    <a:pt x="67" y="15"/>
                    <a:pt x="67" y="15"/>
                  </a:cubicBezTo>
                  <a:cubicBezTo>
                    <a:pt x="68" y="15"/>
                    <a:pt x="69" y="15"/>
                    <a:pt x="68" y="16"/>
                  </a:cubicBezTo>
                  <a:cubicBezTo>
                    <a:pt x="69" y="16"/>
                    <a:pt x="69" y="16"/>
                    <a:pt x="70" y="16"/>
                  </a:cubicBezTo>
                  <a:cubicBezTo>
                    <a:pt x="70" y="17"/>
                    <a:pt x="70" y="17"/>
                    <a:pt x="70" y="17"/>
                  </a:cubicBezTo>
                  <a:cubicBezTo>
                    <a:pt x="71" y="17"/>
                    <a:pt x="71" y="17"/>
                    <a:pt x="71" y="18"/>
                  </a:cubicBezTo>
                  <a:cubicBezTo>
                    <a:pt x="75" y="18"/>
                    <a:pt x="78" y="18"/>
                    <a:pt x="82" y="18"/>
                  </a:cubicBezTo>
                  <a:cubicBezTo>
                    <a:pt x="82" y="23"/>
                    <a:pt x="82" y="27"/>
                    <a:pt x="82" y="31"/>
                  </a:cubicBezTo>
                  <a:cubicBezTo>
                    <a:pt x="82" y="33"/>
                    <a:pt x="83" y="42"/>
                    <a:pt x="81" y="42"/>
                  </a:cubicBezTo>
                  <a:cubicBezTo>
                    <a:pt x="81" y="47"/>
                    <a:pt x="81" y="53"/>
                    <a:pt x="81" y="59"/>
                  </a:cubicBezTo>
                  <a:cubicBezTo>
                    <a:pt x="81" y="64"/>
                    <a:pt x="83" y="73"/>
                    <a:pt x="81" y="77"/>
                  </a:cubicBezTo>
                  <a:cubicBezTo>
                    <a:pt x="81" y="80"/>
                    <a:pt x="82" y="87"/>
                    <a:pt x="80" y="89"/>
                  </a:cubicBezTo>
                  <a:cubicBezTo>
                    <a:pt x="79" y="90"/>
                    <a:pt x="80" y="94"/>
                    <a:pt x="78" y="92"/>
                  </a:cubicBezTo>
                  <a:cubicBezTo>
                    <a:pt x="78" y="92"/>
                    <a:pt x="77" y="92"/>
                    <a:pt x="77" y="92"/>
                  </a:cubicBezTo>
                  <a:cubicBezTo>
                    <a:pt x="73" y="93"/>
                    <a:pt x="69" y="93"/>
                    <a:pt x="65" y="93"/>
                  </a:cubicBezTo>
                  <a:cubicBezTo>
                    <a:pt x="62" y="93"/>
                    <a:pt x="59" y="93"/>
                    <a:pt x="56" y="93"/>
                  </a:cubicBezTo>
                  <a:cubicBezTo>
                    <a:pt x="56" y="92"/>
                    <a:pt x="56" y="87"/>
                    <a:pt x="56" y="87"/>
                  </a:cubicBezTo>
                  <a:cubicBezTo>
                    <a:pt x="52" y="87"/>
                    <a:pt x="49" y="87"/>
                    <a:pt x="45" y="87"/>
                  </a:cubicBezTo>
                  <a:cubicBezTo>
                    <a:pt x="43" y="87"/>
                    <a:pt x="39" y="88"/>
                    <a:pt x="38" y="86"/>
                  </a:cubicBezTo>
                  <a:cubicBezTo>
                    <a:pt x="38" y="82"/>
                    <a:pt x="36" y="84"/>
                    <a:pt x="32" y="84"/>
                  </a:cubicBezTo>
                  <a:cubicBezTo>
                    <a:pt x="32" y="81"/>
                    <a:pt x="32" y="79"/>
                    <a:pt x="32" y="77"/>
                  </a:cubicBezTo>
                  <a:cubicBezTo>
                    <a:pt x="32" y="77"/>
                    <a:pt x="31" y="77"/>
                    <a:pt x="31" y="77"/>
                  </a:cubicBezTo>
                  <a:cubicBezTo>
                    <a:pt x="31" y="74"/>
                    <a:pt x="31" y="72"/>
                    <a:pt x="31" y="70"/>
                  </a:cubicBezTo>
                  <a:cubicBezTo>
                    <a:pt x="30" y="70"/>
                    <a:pt x="29" y="70"/>
                    <a:pt x="28" y="70"/>
                  </a:cubicBezTo>
                  <a:cubicBezTo>
                    <a:pt x="28" y="70"/>
                    <a:pt x="28" y="70"/>
                    <a:pt x="28" y="70"/>
                  </a:cubicBezTo>
                  <a:cubicBezTo>
                    <a:pt x="26" y="70"/>
                    <a:pt x="24" y="70"/>
                    <a:pt x="22" y="70"/>
                  </a:cubicBezTo>
                  <a:cubicBezTo>
                    <a:pt x="22" y="68"/>
                    <a:pt x="23" y="64"/>
                    <a:pt x="22" y="63"/>
                  </a:cubicBezTo>
                  <a:cubicBezTo>
                    <a:pt x="21" y="62"/>
                    <a:pt x="16" y="63"/>
                    <a:pt x="15" y="63"/>
                  </a:cubicBezTo>
                  <a:cubicBezTo>
                    <a:pt x="15" y="59"/>
                    <a:pt x="15" y="55"/>
                    <a:pt x="15" y="50"/>
                  </a:cubicBezTo>
                  <a:cubicBezTo>
                    <a:pt x="15" y="48"/>
                    <a:pt x="15" y="43"/>
                    <a:pt x="14" y="42"/>
                  </a:cubicBezTo>
                  <a:cubicBezTo>
                    <a:pt x="14" y="38"/>
                    <a:pt x="14" y="35"/>
                    <a:pt x="10" y="34"/>
                  </a:cubicBezTo>
                  <a:cubicBezTo>
                    <a:pt x="8" y="34"/>
                    <a:pt x="7" y="36"/>
                    <a:pt x="5" y="35"/>
                  </a:cubicBezTo>
                  <a:cubicBezTo>
                    <a:pt x="3" y="34"/>
                    <a:pt x="1" y="33"/>
                    <a:pt x="1" y="31"/>
                  </a:cubicBezTo>
                  <a:cubicBezTo>
                    <a:pt x="0" y="30"/>
                    <a:pt x="0" y="29"/>
                    <a:pt x="0" y="28"/>
                  </a:cubicBezTo>
                  <a:cubicBezTo>
                    <a:pt x="0" y="27"/>
                    <a:pt x="1" y="26"/>
                    <a:pt x="1" y="25"/>
                  </a:cubicBezTo>
                  <a:cubicBezTo>
                    <a:pt x="1" y="23"/>
                    <a:pt x="1" y="22"/>
                    <a:pt x="1" y="21"/>
                  </a:cubicBezTo>
                  <a:cubicBezTo>
                    <a:pt x="1" y="19"/>
                    <a:pt x="1" y="20"/>
                    <a:pt x="3" y="19"/>
                  </a:cubicBezTo>
                  <a:cubicBezTo>
                    <a:pt x="4" y="18"/>
                    <a:pt x="5" y="17"/>
                    <a:pt x="7" y="16"/>
                  </a:cubicBezTo>
                  <a:cubicBezTo>
                    <a:pt x="8" y="15"/>
                    <a:pt x="11" y="14"/>
                    <a:pt x="11" y="12"/>
                  </a:cubicBezTo>
                  <a:cubicBezTo>
                    <a:pt x="10" y="9"/>
                    <a:pt x="13" y="9"/>
                    <a:pt x="14" y="10"/>
                  </a:cubicBezTo>
                  <a:cubicBezTo>
                    <a:pt x="20" y="10"/>
                    <a:pt x="26" y="9"/>
                    <a:pt x="32" y="10"/>
                  </a:cubicBezTo>
                  <a:cubicBezTo>
                    <a:pt x="32" y="10"/>
                    <a:pt x="32" y="10"/>
                    <a:pt x="32" y="10"/>
                  </a:cubicBezTo>
                  <a:cubicBezTo>
                    <a:pt x="32" y="10"/>
                    <a:pt x="32" y="10"/>
                    <a:pt x="32" y="10"/>
                  </a:cubicBezTo>
                </a:path>
              </a:pathLst>
            </a:custGeom>
            <a:solidFill>
              <a:schemeClr val="accent6">
                <a:lumMod val="75000"/>
              </a:schemeClr>
            </a:solidFill>
            <a:ln w="9525" cap="flat" cmpd="sng">
              <a:solidFill>
                <a:schemeClr val="bg1"/>
              </a:solidFill>
              <a:prstDash val="solid"/>
              <a:round/>
              <a:headEnd type="none" w="med" len="med"/>
              <a:tailEnd type="none" w="med" len="med"/>
            </a:ln>
          </p:spPr>
          <p:txBody>
            <a:bodyPr/>
            <a:lstStyle/>
            <a:p>
              <a:endParaRPr lang="de-DE"/>
            </a:p>
          </p:txBody>
        </p:sp>
        <p:sp>
          <p:nvSpPr>
            <p:cNvPr id="192" name="Freeform 2393"/>
            <p:cNvSpPr>
              <a:spLocks/>
            </p:cNvSpPr>
            <p:nvPr/>
          </p:nvSpPr>
          <p:spPr bwMode="auto">
            <a:xfrm>
              <a:off x="4387" y="2919"/>
              <a:ext cx="531" cy="426"/>
            </a:xfrm>
            <a:custGeom>
              <a:avLst/>
              <a:gdLst>
                <a:gd name="T0" fmla="*/ 33 w 80"/>
                <a:gd name="T1" fmla="*/ 7 h 64"/>
                <a:gd name="T2" fmla="*/ 60 w 80"/>
                <a:gd name="T3" fmla="*/ 7 h 64"/>
                <a:gd name="T4" fmla="*/ 66 w 80"/>
                <a:gd name="T5" fmla="*/ 7 h 64"/>
                <a:gd name="T6" fmla="*/ 266 w 80"/>
                <a:gd name="T7" fmla="*/ 7 h 64"/>
                <a:gd name="T8" fmla="*/ 438 w 80"/>
                <a:gd name="T9" fmla="*/ 7 h 64"/>
                <a:gd name="T10" fmla="*/ 518 w 80"/>
                <a:gd name="T11" fmla="*/ 7 h 64"/>
                <a:gd name="T12" fmla="*/ 524 w 80"/>
                <a:gd name="T13" fmla="*/ 60 h 64"/>
                <a:gd name="T14" fmla="*/ 524 w 80"/>
                <a:gd name="T15" fmla="*/ 186 h 64"/>
                <a:gd name="T16" fmla="*/ 524 w 80"/>
                <a:gd name="T17" fmla="*/ 240 h 64"/>
                <a:gd name="T18" fmla="*/ 504 w 80"/>
                <a:gd name="T19" fmla="*/ 240 h 64"/>
                <a:gd name="T20" fmla="*/ 504 w 80"/>
                <a:gd name="T21" fmla="*/ 426 h 64"/>
                <a:gd name="T22" fmla="*/ 232 w 80"/>
                <a:gd name="T23" fmla="*/ 426 h 64"/>
                <a:gd name="T24" fmla="*/ 146 w 80"/>
                <a:gd name="T25" fmla="*/ 426 h 64"/>
                <a:gd name="T26" fmla="*/ 113 w 80"/>
                <a:gd name="T27" fmla="*/ 426 h 64"/>
                <a:gd name="T28" fmla="*/ 7 w 80"/>
                <a:gd name="T29" fmla="*/ 426 h 64"/>
                <a:gd name="T30" fmla="*/ 0 w 80"/>
                <a:gd name="T31" fmla="*/ 326 h 64"/>
                <a:gd name="T32" fmla="*/ 0 w 80"/>
                <a:gd name="T33" fmla="*/ 240 h 64"/>
                <a:gd name="T34" fmla="*/ 20 w 80"/>
                <a:gd name="T35" fmla="*/ 240 h 64"/>
                <a:gd name="T36" fmla="*/ 13 w 80"/>
                <a:gd name="T37" fmla="*/ 0 h 64"/>
                <a:gd name="T38" fmla="*/ 33 w 80"/>
                <a:gd name="T39" fmla="*/ 7 h 64"/>
                <a:gd name="T40" fmla="*/ 33 w 80"/>
                <a:gd name="T41" fmla="*/ 7 h 64"/>
                <a:gd name="T42" fmla="*/ 33 w 80"/>
                <a:gd name="T43" fmla="*/ 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64"/>
                <a:gd name="T68" fmla="*/ 80 w 8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64">
                  <a:moveTo>
                    <a:pt x="5" y="1"/>
                  </a:moveTo>
                  <a:cubicBezTo>
                    <a:pt x="6" y="1"/>
                    <a:pt x="8" y="1"/>
                    <a:pt x="9" y="1"/>
                  </a:cubicBezTo>
                  <a:cubicBezTo>
                    <a:pt x="9" y="1"/>
                    <a:pt x="10" y="1"/>
                    <a:pt x="10" y="1"/>
                  </a:cubicBezTo>
                  <a:cubicBezTo>
                    <a:pt x="20" y="1"/>
                    <a:pt x="30" y="1"/>
                    <a:pt x="40" y="1"/>
                  </a:cubicBezTo>
                  <a:cubicBezTo>
                    <a:pt x="48" y="1"/>
                    <a:pt x="57" y="2"/>
                    <a:pt x="66" y="1"/>
                  </a:cubicBezTo>
                  <a:cubicBezTo>
                    <a:pt x="70" y="1"/>
                    <a:pt x="74" y="1"/>
                    <a:pt x="78" y="1"/>
                  </a:cubicBezTo>
                  <a:cubicBezTo>
                    <a:pt x="80" y="1"/>
                    <a:pt x="79" y="7"/>
                    <a:pt x="79" y="9"/>
                  </a:cubicBezTo>
                  <a:cubicBezTo>
                    <a:pt x="79" y="12"/>
                    <a:pt x="80" y="28"/>
                    <a:pt x="79" y="28"/>
                  </a:cubicBezTo>
                  <a:cubicBezTo>
                    <a:pt x="79" y="31"/>
                    <a:pt x="79" y="33"/>
                    <a:pt x="79" y="36"/>
                  </a:cubicBezTo>
                  <a:cubicBezTo>
                    <a:pt x="78" y="36"/>
                    <a:pt x="77" y="36"/>
                    <a:pt x="76" y="36"/>
                  </a:cubicBezTo>
                  <a:cubicBezTo>
                    <a:pt x="76" y="45"/>
                    <a:pt x="76" y="54"/>
                    <a:pt x="76" y="64"/>
                  </a:cubicBezTo>
                  <a:cubicBezTo>
                    <a:pt x="62" y="64"/>
                    <a:pt x="49" y="64"/>
                    <a:pt x="35" y="64"/>
                  </a:cubicBezTo>
                  <a:cubicBezTo>
                    <a:pt x="31" y="64"/>
                    <a:pt x="26" y="64"/>
                    <a:pt x="22" y="64"/>
                  </a:cubicBezTo>
                  <a:cubicBezTo>
                    <a:pt x="20" y="64"/>
                    <a:pt x="18" y="64"/>
                    <a:pt x="17" y="64"/>
                  </a:cubicBezTo>
                  <a:cubicBezTo>
                    <a:pt x="11" y="64"/>
                    <a:pt x="6" y="64"/>
                    <a:pt x="1" y="64"/>
                  </a:cubicBezTo>
                  <a:cubicBezTo>
                    <a:pt x="1" y="62"/>
                    <a:pt x="2" y="50"/>
                    <a:pt x="0" y="49"/>
                  </a:cubicBezTo>
                  <a:cubicBezTo>
                    <a:pt x="0" y="45"/>
                    <a:pt x="0" y="40"/>
                    <a:pt x="0" y="36"/>
                  </a:cubicBezTo>
                  <a:cubicBezTo>
                    <a:pt x="1" y="36"/>
                    <a:pt x="2" y="36"/>
                    <a:pt x="3" y="36"/>
                  </a:cubicBezTo>
                  <a:cubicBezTo>
                    <a:pt x="3" y="24"/>
                    <a:pt x="3" y="12"/>
                    <a:pt x="2" y="0"/>
                  </a:cubicBezTo>
                  <a:cubicBezTo>
                    <a:pt x="3" y="0"/>
                    <a:pt x="4" y="0"/>
                    <a:pt x="5" y="1"/>
                  </a:cubicBezTo>
                  <a:cubicBezTo>
                    <a:pt x="5" y="1"/>
                    <a:pt x="5" y="1"/>
                    <a:pt x="5" y="1"/>
                  </a:cubicBezTo>
                  <a:cubicBezTo>
                    <a:pt x="5" y="1"/>
                    <a:pt x="5" y="1"/>
                    <a:pt x="5" y="1"/>
                  </a:cubicBezTo>
                </a:path>
              </a:pathLst>
            </a:custGeom>
            <a:solidFill>
              <a:schemeClr val="accent1"/>
            </a:solidFill>
            <a:ln w="9525">
              <a:solidFill>
                <a:schemeClr val="bg1"/>
              </a:solidFill>
              <a:round/>
              <a:headEnd/>
              <a:tailEnd/>
            </a:ln>
          </p:spPr>
          <p:txBody>
            <a:bodyPr/>
            <a:lstStyle/>
            <a:p>
              <a:endParaRPr lang="de-DE"/>
            </a:p>
          </p:txBody>
        </p:sp>
        <p:sp>
          <p:nvSpPr>
            <p:cNvPr id="193" name="Freeform 2394"/>
            <p:cNvSpPr>
              <a:spLocks/>
            </p:cNvSpPr>
            <p:nvPr/>
          </p:nvSpPr>
          <p:spPr bwMode="auto">
            <a:xfrm>
              <a:off x="2958" y="3006"/>
              <a:ext cx="691" cy="339"/>
            </a:xfrm>
            <a:custGeom>
              <a:avLst/>
              <a:gdLst>
                <a:gd name="T0" fmla="*/ 472 w 104"/>
                <a:gd name="T1" fmla="*/ 93 h 51"/>
                <a:gd name="T2" fmla="*/ 445 w 104"/>
                <a:gd name="T3" fmla="*/ 219 h 51"/>
                <a:gd name="T4" fmla="*/ 691 w 104"/>
                <a:gd name="T5" fmla="*/ 219 h 51"/>
                <a:gd name="T6" fmla="*/ 678 w 104"/>
                <a:gd name="T7" fmla="*/ 239 h 51"/>
                <a:gd name="T8" fmla="*/ 664 w 104"/>
                <a:gd name="T9" fmla="*/ 246 h 51"/>
                <a:gd name="T10" fmla="*/ 658 w 104"/>
                <a:gd name="T11" fmla="*/ 266 h 51"/>
                <a:gd name="T12" fmla="*/ 658 w 104"/>
                <a:gd name="T13" fmla="*/ 279 h 51"/>
                <a:gd name="T14" fmla="*/ 651 w 104"/>
                <a:gd name="T15" fmla="*/ 279 h 51"/>
                <a:gd name="T16" fmla="*/ 658 w 104"/>
                <a:gd name="T17" fmla="*/ 286 h 51"/>
                <a:gd name="T18" fmla="*/ 651 w 104"/>
                <a:gd name="T19" fmla="*/ 286 h 51"/>
                <a:gd name="T20" fmla="*/ 644 w 104"/>
                <a:gd name="T21" fmla="*/ 286 h 51"/>
                <a:gd name="T22" fmla="*/ 638 w 104"/>
                <a:gd name="T23" fmla="*/ 312 h 51"/>
                <a:gd name="T24" fmla="*/ 631 w 104"/>
                <a:gd name="T25" fmla="*/ 339 h 51"/>
                <a:gd name="T26" fmla="*/ 625 w 104"/>
                <a:gd name="T27" fmla="*/ 339 h 51"/>
                <a:gd name="T28" fmla="*/ 246 w 104"/>
                <a:gd name="T29" fmla="*/ 332 h 51"/>
                <a:gd name="T30" fmla="*/ 246 w 104"/>
                <a:gd name="T31" fmla="*/ 332 h 51"/>
                <a:gd name="T32" fmla="*/ 60 w 104"/>
                <a:gd name="T33" fmla="*/ 339 h 51"/>
                <a:gd name="T34" fmla="*/ 0 w 104"/>
                <a:gd name="T35" fmla="*/ 332 h 51"/>
                <a:gd name="T36" fmla="*/ 0 w 104"/>
                <a:gd name="T37" fmla="*/ 246 h 51"/>
                <a:gd name="T38" fmla="*/ 47 w 104"/>
                <a:gd name="T39" fmla="*/ 246 h 51"/>
                <a:gd name="T40" fmla="*/ 47 w 104"/>
                <a:gd name="T41" fmla="*/ 206 h 51"/>
                <a:gd name="T42" fmla="*/ 80 w 104"/>
                <a:gd name="T43" fmla="*/ 193 h 51"/>
                <a:gd name="T44" fmla="*/ 80 w 104"/>
                <a:gd name="T45" fmla="*/ 173 h 51"/>
                <a:gd name="T46" fmla="*/ 86 w 104"/>
                <a:gd name="T47" fmla="*/ 160 h 51"/>
                <a:gd name="T48" fmla="*/ 93 w 104"/>
                <a:gd name="T49" fmla="*/ 160 h 51"/>
                <a:gd name="T50" fmla="*/ 100 w 104"/>
                <a:gd name="T51" fmla="*/ 146 h 51"/>
                <a:gd name="T52" fmla="*/ 106 w 104"/>
                <a:gd name="T53" fmla="*/ 140 h 51"/>
                <a:gd name="T54" fmla="*/ 113 w 104"/>
                <a:gd name="T55" fmla="*/ 133 h 51"/>
                <a:gd name="T56" fmla="*/ 120 w 104"/>
                <a:gd name="T57" fmla="*/ 126 h 51"/>
                <a:gd name="T58" fmla="*/ 133 w 104"/>
                <a:gd name="T59" fmla="*/ 113 h 51"/>
                <a:gd name="T60" fmla="*/ 146 w 104"/>
                <a:gd name="T61" fmla="*/ 106 h 51"/>
                <a:gd name="T62" fmla="*/ 153 w 104"/>
                <a:gd name="T63" fmla="*/ 106 h 51"/>
                <a:gd name="T64" fmla="*/ 153 w 104"/>
                <a:gd name="T65" fmla="*/ 100 h 51"/>
                <a:gd name="T66" fmla="*/ 213 w 104"/>
                <a:gd name="T67" fmla="*/ 93 h 51"/>
                <a:gd name="T68" fmla="*/ 246 w 104"/>
                <a:gd name="T69" fmla="*/ 60 h 51"/>
                <a:gd name="T70" fmla="*/ 272 w 104"/>
                <a:gd name="T71" fmla="*/ 60 h 51"/>
                <a:gd name="T72" fmla="*/ 272 w 104"/>
                <a:gd name="T73" fmla="*/ 27 h 51"/>
                <a:gd name="T74" fmla="*/ 319 w 104"/>
                <a:gd name="T75" fmla="*/ 13 h 51"/>
                <a:gd name="T76" fmla="*/ 365 w 104"/>
                <a:gd name="T77" fmla="*/ 13 h 51"/>
                <a:gd name="T78" fmla="*/ 412 w 104"/>
                <a:gd name="T79" fmla="*/ 0 h 51"/>
                <a:gd name="T80" fmla="*/ 405 w 104"/>
                <a:gd name="T81" fmla="*/ 27 h 51"/>
                <a:gd name="T82" fmla="*/ 419 w 104"/>
                <a:gd name="T83" fmla="*/ 60 h 51"/>
                <a:gd name="T84" fmla="*/ 445 w 104"/>
                <a:gd name="T85" fmla="*/ 60 h 51"/>
                <a:gd name="T86" fmla="*/ 445 w 104"/>
                <a:gd name="T87" fmla="*/ 93 h 51"/>
                <a:gd name="T88" fmla="*/ 472 w 104"/>
                <a:gd name="T89" fmla="*/ 93 h 51"/>
                <a:gd name="T90" fmla="*/ 472 w 104"/>
                <a:gd name="T91" fmla="*/ 93 h 51"/>
                <a:gd name="T92" fmla="*/ 472 w 104"/>
                <a:gd name="T93" fmla="*/ 93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51"/>
                <a:gd name="T143" fmla="*/ 104 w 104"/>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51">
                  <a:moveTo>
                    <a:pt x="71" y="14"/>
                  </a:moveTo>
                  <a:cubicBezTo>
                    <a:pt x="66" y="19"/>
                    <a:pt x="67" y="27"/>
                    <a:pt x="67" y="33"/>
                  </a:cubicBezTo>
                  <a:cubicBezTo>
                    <a:pt x="79" y="33"/>
                    <a:pt x="92" y="33"/>
                    <a:pt x="104" y="33"/>
                  </a:cubicBezTo>
                  <a:cubicBezTo>
                    <a:pt x="104" y="34"/>
                    <a:pt x="101" y="34"/>
                    <a:pt x="102" y="36"/>
                  </a:cubicBezTo>
                  <a:cubicBezTo>
                    <a:pt x="103" y="37"/>
                    <a:pt x="100" y="37"/>
                    <a:pt x="100" y="37"/>
                  </a:cubicBezTo>
                  <a:cubicBezTo>
                    <a:pt x="99" y="38"/>
                    <a:pt x="100" y="40"/>
                    <a:pt x="99" y="40"/>
                  </a:cubicBezTo>
                  <a:cubicBezTo>
                    <a:pt x="99" y="41"/>
                    <a:pt x="99" y="41"/>
                    <a:pt x="99" y="42"/>
                  </a:cubicBezTo>
                  <a:cubicBezTo>
                    <a:pt x="98" y="42"/>
                    <a:pt x="98" y="42"/>
                    <a:pt x="98" y="42"/>
                  </a:cubicBezTo>
                  <a:cubicBezTo>
                    <a:pt x="98" y="42"/>
                    <a:pt x="98" y="43"/>
                    <a:pt x="99" y="43"/>
                  </a:cubicBezTo>
                  <a:cubicBezTo>
                    <a:pt x="99" y="43"/>
                    <a:pt x="98" y="43"/>
                    <a:pt x="98" y="43"/>
                  </a:cubicBezTo>
                  <a:cubicBezTo>
                    <a:pt x="98" y="43"/>
                    <a:pt x="97" y="42"/>
                    <a:pt x="97" y="43"/>
                  </a:cubicBezTo>
                  <a:cubicBezTo>
                    <a:pt x="95" y="44"/>
                    <a:pt x="97" y="46"/>
                    <a:pt x="96" y="47"/>
                  </a:cubicBezTo>
                  <a:cubicBezTo>
                    <a:pt x="96" y="48"/>
                    <a:pt x="93" y="49"/>
                    <a:pt x="95" y="51"/>
                  </a:cubicBezTo>
                  <a:cubicBezTo>
                    <a:pt x="94" y="51"/>
                    <a:pt x="94" y="51"/>
                    <a:pt x="94" y="51"/>
                  </a:cubicBezTo>
                  <a:cubicBezTo>
                    <a:pt x="75" y="51"/>
                    <a:pt x="56" y="51"/>
                    <a:pt x="37" y="50"/>
                  </a:cubicBezTo>
                  <a:cubicBezTo>
                    <a:pt x="37" y="50"/>
                    <a:pt x="37" y="50"/>
                    <a:pt x="37" y="50"/>
                  </a:cubicBezTo>
                  <a:cubicBezTo>
                    <a:pt x="28" y="50"/>
                    <a:pt x="18" y="51"/>
                    <a:pt x="9" y="51"/>
                  </a:cubicBezTo>
                  <a:cubicBezTo>
                    <a:pt x="8" y="51"/>
                    <a:pt x="0" y="51"/>
                    <a:pt x="0" y="50"/>
                  </a:cubicBezTo>
                  <a:cubicBezTo>
                    <a:pt x="0" y="46"/>
                    <a:pt x="0" y="42"/>
                    <a:pt x="0" y="37"/>
                  </a:cubicBezTo>
                  <a:cubicBezTo>
                    <a:pt x="1" y="37"/>
                    <a:pt x="6" y="38"/>
                    <a:pt x="7" y="37"/>
                  </a:cubicBezTo>
                  <a:cubicBezTo>
                    <a:pt x="8" y="37"/>
                    <a:pt x="6" y="32"/>
                    <a:pt x="7" y="31"/>
                  </a:cubicBezTo>
                  <a:cubicBezTo>
                    <a:pt x="8" y="31"/>
                    <a:pt x="11" y="30"/>
                    <a:pt x="12" y="29"/>
                  </a:cubicBezTo>
                  <a:cubicBezTo>
                    <a:pt x="12" y="29"/>
                    <a:pt x="12" y="27"/>
                    <a:pt x="12" y="26"/>
                  </a:cubicBezTo>
                  <a:cubicBezTo>
                    <a:pt x="12" y="26"/>
                    <a:pt x="13" y="26"/>
                    <a:pt x="13" y="24"/>
                  </a:cubicBezTo>
                  <a:cubicBezTo>
                    <a:pt x="13" y="24"/>
                    <a:pt x="14" y="24"/>
                    <a:pt x="14" y="24"/>
                  </a:cubicBezTo>
                  <a:cubicBezTo>
                    <a:pt x="14" y="23"/>
                    <a:pt x="14" y="23"/>
                    <a:pt x="15" y="22"/>
                  </a:cubicBezTo>
                  <a:cubicBezTo>
                    <a:pt x="16" y="22"/>
                    <a:pt x="16" y="22"/>
                    <a:pt x="16" y="21"/>
                  </a:cubicBezTo>
                  <a:cubicBezTo>
                    <a:pt x="17" y="21"/>
                    <a:pt x="17" y="21"/>
                    <a:pt x="17" y="20"/>
                  </a:cubicBezTo>
                  <a:cubicBezTo>
                    <a:pt x="18" y="20"/>
                    <a:pt x="18" y="20"/>
                    <a:pt x="18" y="19"/>
                  </a:cubicBezTo>
                  <a:cubicBezTo>
                    <a:pt x="20" y="19"/>
                    <a:pt x="19" y="17"/>
                    <a:pt x="20" y="17"/>
                  </a:cubicBezTo>
                  <a:cubicBezTo>
                    <a:pt x="21" y="17"/>
                    <a:pt x="22" y="18"/>
                    <a:pt x="22" y="16"/>
                  </a:cubicBezTo>
                  <a:cubicBezTo>
                    <a:pt x="23" y="16"/>
                    <a:pt x="23" y="16"/>
                    <a:pt x="23" y="16"/>
                  </a:cubicBezTo>
                  <a:cubicBezTo>
                    <a:pt x="23" y="16"/>
                    <a:pt x="23" y="15"/>
                    <a:pt x="23" y="15"/>
                  </a:cubicBezTo>
                  <a:cubicBezTo>
                    <a:pt x="27" y="15"/>
                    <a:pt x="28" y="14"/>
                    <a:pt x="32" y="14"/>
                  </a:cubicBezTo>
                  <a:cubicBezTo>
                    <a:pt x="37" y="14"/>
                    <a:pt x="37" y="14"/>
                    <a:pt x="37" y="9"/>
                  </a:cubicBezTo>
                  <a:cubicBezTo>
                    <a:pt x="38" y="9"/>
                    <a:pt x="41" y="9"/>
                    <a:pt x="41" y="9"/>
                  </a:cubicBezTo>
                  <a:cubicBezTo>
                    <a:pt x="41" y="7"/>
                    <a:pt x="41" y="5"/>
                    <a:pt x="41" y="4"/>
                  </a:cubicBezTo>
                  <a:cubicBezTo>
                    <a:pt x="44" y="5"/>
                    <a:pt x="46" y="4"/>
                    <a:pt x="48" y="2"/>
                  </a:cubicBezTo>
                  <a:cubicBezTo>
                    <a:pt x="51" y="1"/>
                    <a:pt x="53" y="3"/>
                    <a:pt x="55" y="2"/>
                  </a:cubicBezTo>
                  <a:cubicBezTo>
                    <a:pt x="58" y="2"/>
                    <a:pt x="60" y="1"/>
                    <a:pt x="62" y="0"/>
                  </a:cubicBezTo>
                  <a:cubicBezTo>
                    <a:pt x="62" y="2"/>
                    <a:pt x="61" y="2"/>
                    <a:pt x="61" y="4"/>
                  </a:cubicBezTo>
                  <a:cubicBezTo>
                    <a:pt x="60" y="8"/>
                    <a:pt x="64" y="5"/>
                    <a:pt x="63" y="9"/>
                  </a:cubicBezTo>
                  <a:cubicBezTo>
                    <a:pt x="65" y="9"/>
                    <a:pt x="66" y="9"/>
                    <a:pt x="67" y="9"/>
                  </a:cubicBezTo>
                  <a:cubicBezTo>
                    <a:pt x="67" y="11"/>
                    <a:pt x="67" y="12"/>
                    <a:pt x="67" y="14"/>
                  </a:cubicBezTo>
                  <a:cubicBezTo>
                    <a:pt x="68" y="14"/>
                    <a:pt x="69" y="14"/>
                    <a:pt x="71" y="14"/>
                  </a:cubicBezTo>
                  <a:cubicBezTo>
                    <a:pt x="71" y="14"/>
                    <a:pt x="71" y="14"/>
                    <a:pt x="71" y="14"/>
                  </a:cubicBezTo>
                  <a:cubicBezTo>
                    <a:pt x="71" y="14"/>
                    <a:pt x="71" y="14"/>
                    <a:pt x="71" y="14"/>
                  </a:cubicBezTo>
                </a:path>
              </a:pathLst>
            </a:custGeom>
            <a:solidFill>
              <a:schemeClr val="accent1"/>
            </a:solidFill>
            <a:ln w="9525" cap="flat" cmpd="sng">
              <a:solidFill>
                <a:schemeClr val="bg1"/>
              </a:solidFill>
              <a:prstDash val="solid"/>
              <a:round/>
              <a:headEnd type="none" w="med" len="med"/>
              <a:tailEnd type="none" w="med" len="med"/>
            </a:ln>
          </p:spPr>
          <p:txBody>
            <a:bodyPr/>
            <a:lstStyle/>
            <a:p>
              <a:endParaRPr lang="de-DE"/>
            </a:p>
          </p:txBody>
        </p:sp>
      </p:grpSp>
      <p:graphicFrame>
        <p:nvGraphicFramePr>
          <p:cNvPr id="204" name="Table 203"/>
          <p:cNvGraphicFramePr>
            <a:graphicFrameLocks noGrp="1"/>
          </p:cNvGraphicFramePr>
          <p:nvPr>
            <p:extLst>
              <p:ext uri="{D42A27DB-BD31-4B8C-83A1-F6EECF244321}">
                <p14:modId xmlns:p14="http://schemas.microsoft.com/office/powerpoint/2010/main" val="3407152804"/>
              </p:ext>
            </p:extLst>
          </p:nvPr>
        </p:nvGraphicFramePr>
        <p:xfrm>
          <a:off x="7357053" y="2489017"/>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Great Falls (16%)</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41%</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56%</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5" name="Table 204"/>
          <p:cNvGraphicFramePr>
            <a:graphicFrameLocks noGrp="1"/>
          </p:cNvGraphicFramePr>
          <p:nvPr>
            <p:extLst>
              <p:ext uri="{D42A27DB-BD31-4B8C-83A1-F6EECF244321}">
                <p14:modId xmlns:p14="http://schemas.microsoft.com/office/powerpoint/2010/main" val="363190905"/>
              </p:ext>
            </p:extLst>
          </p:nvPr>
        </p:nvGraphicFramePr>
        <p:xfrm>
          <a:off x="5547360" y="4632960"/>
          <a:ext cx="1645920" cy="85344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822960"/>
                <a:gridCol w="822960"/>
              </a:tblGrid>
              <a:tr h="274320">
                <a:tc gridSpan="2">
                  <a:txBody>
                    <a:bodyPr/>
                    <a:lstStyle/>
                    <a:p>
                      <a:pPr algn="ctr"/>
                      <a:r>
                        <a:rPr lang="en-US" sz="1600" dirty="0" smtClean="0"/>
                        <a:t>Billings (22%)</a:t>
                      </a:r>
                      <a:endParaRPr lang="en-US" sz="16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tc>
              </a:tr>
              <a:tr h="274320">
                <a:tc>
                  <a:txBody>
                    <a:bodyPr/>
                    <a:lstStyle/>
                    <a:p>
                      <a:pPr algn="ctr"/>
                      <a:r>
                        <a:rPr lang="en-US" sz="1400" b="1" dirty="0" smtClean="0">
                          <a:solidFill>
                            <a:schemeClr val="bg1"/>
                          </a:solidFill>
                        </a:rPr>
                        <a:t>Support</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b="1" dirty="0" smtClean="0">
                          <a:solidFill>
                            <a:schemeClr val="bg1"/>
                          </a:solidFill>
                        </a:rPr>
                        <a:t>Oppose</a:t>
                      </a:r>
                      <a:endParaRPr lang="en-US" sz="1400" b="1" dirty="0">
                        <a:solidFill>
                          <a:schemeClr val="bg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74320">
                <a:tc>
                  <a:txBody>
                    <a:bodyPr/>
                    <a:lstStyle/>
                    <a:p>
                      <a:pPr algn="ctr"/>
                      <a:r>
                        <a:rPr lang="en-US" sz="2000" b="1" dirty="0" smtClean="0">
                          <a:solidFill>
                            <a:schemeClr val="tx2">
                              <a:lumMod val="75000"/>
                            </a:schemeClr>
                          </a:solidFill>
                        </a:rPr>
                        <a:t>39%</a:t>
                      </a:r>
                      <a:endParaRPr lang="en-US" sz="2000" b="1" dirty="0">
                        <a:solidFill>
                          <a:schemeClr val="tx2">
                            <a:lumMod val="75000"/>
                          </a:schemeClr>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58%</a:t>
                      </a:r>
                      <a:endParaRPr lang="en-US" sz="2000" b="1" dirty="0">
                        <a:solidFill>
                          <a:srgbClr val="C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307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57461" y="2390258"/>
            <a:ext cx="4105777" cy="2077492"/>
          </a:xfrm>
          <a:prstGeom prst="roundRect">
            <a:avLst>
              <a:gd name="adj" fmla="val 1467"/>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4300" b="1" dirty="0">
                <a:latin typeface="Helvetica" panose="020B0604020202020204" pitchFamily="34" charset="0"/>
                <a:ea typeface="Tahoma" panose="020B0604030504040204" pitchFamily="34" charset="0"/>
                <a:cs typeface="Helvetica" panose="020B0604020202020204" pitchFamily="34" charset="0"/>
              </a:rPr>
              <a:t>The </a:t>
            </a:r>
            <a:br>
              <a:rPr lang="en-US" sz="4300" b="1" dirty="0">
                <a:latin typeface="Helvetica" panose="020B0604020202020204" pitchFamily="34" charset="0"/>
                <a:ea typeface="Tahoma" panose="020B0604030504040204" pitchFamily="34" charset="0"/>
                <a:cs typeface="Helvetica" panose="020B0604020202020204" pitchFamily="34" charset="0"/>
              </a:rPr>
            </a:br>
            <a:r>
              <a:rPr lang="en-US" sz="4300" b="1" dirty="0">
                <a:latin typeface="Helvetica" panose="020B0604020202020204" pitchFamily="34" charset="0"/>
                <a:ea typeface="Tahoma" panose="020B0604030504040204" pitchFamily="34" charset="0"/>
                <a:cs typeface="Helvetica" panose="020B0604020202020204" pitchFamily="34" charset="0"/>
              </a:rPr>
              <a:t>Bottom </a:t>
            </a:r>
            <a:br>
              <a:rPr lang="en-US" sz="4300" b="1" dirty="0">
                <a:latin typeface="Helvetica" panose="020B0604020202020204" pitchFamily="34" charset="0"/>
                <a:ea typeface="Tahoma" panose="020B0604030504040204" pitchFamily="34" charset="0"/>
                <a:cs typeface="Helvetica" panose="020B0604020202020204" pitchFamily="34" charset="0"/>
              </a:rPr>
            </a:br>
            <a:r>
              <a:rPr lang="en-US" sz="4300" b="1" dirty="0">
                <a:latin typeface="Helvetica" panose="020B0604020202020204" pitchFamily="34" charset="0"/>
                <a:ea typeface="Tahoma" panose="020B0604030504040204" pitchFamily="34" charset="0"/>
                <a:cs typeface="Helvetica" panose="020B0604020202020204" pitchFamily="34" charset="0"/>
              </a:rPr>
              <a:t>Line</a:t>
            </a:r>
          </a:p>
        </p:txBody>
      </p:sp>
    </p:spTree>
    <p:extLst>
      <p:ext uri="{BB962C8B-B14F-4D97-AF65-F5344CB8AC3E}">
        <p14:creationId xmlns:p14="http://schemas.microsoft.com/office/powerpoint/2010/main" val="81504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 y="117896"/>
            <a:ext cx="8869680" cy="923330"/>
          </a:xfrm>
          <a:prstGeom prst="roundRect">
            <a:avLst>
              <a:gd name="adj" fmla="val 4006"/>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6000" b="1" dirty="0">
                <a:latin typeface="Tahoma" panose="020B0604030504040204" pitchFamily="34" charset="0"/>
                <a:ea typeface="Tahoma" panose="020B0604030504040204" pitchFamily="34" charset="0"/>
                <a:cs typeface="Tahoma" panose="020B0604030504040204" pitchFamily="34" charset="0"/>
              </a:rPr>
              <a:t>The Bottom Line</a:t>
            </a:r>
          </a:p>
        </p:txBody>
      </p:sp>
      <p:sp>
        <p:nvSpPr>
          <p:cNvPr id="3" name="TextBox 2"/>
          <p:cNvSpPr txBox="1"/>
          <p:nvPr/>
        </p:nvSpPr>
        <p:spPr>
          <a:xfrm>
            <a:off x="266700" y="1219200"/>
            <a:ext cx="86106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cs typeface="Helvetica" panose="020B0604020202020204" pitchFamily="34" charset="0"/>
              </a:rPr>
              <a:t>Montanans are avid users of national public lands, and nearly all of them have visited the two National Parks in the state.  They overwhelmingly report positive experiences there, and attribute many positive qualities of National Parks being in the state.  That said, the vast majority believe National Parks are in need of additional funds to manage and preserve the Parks.</a:t>
            </a:r>
          </a:p>
          <a:p>
            <a:endParaRPr lang="en-US" sz="2000" dirty="0" smtClean="0">
              <a:cs typeface="Helvetica" panose="020B0604020202020204" pitchFamily="34" charset="0"/>
            </a:endParaRPr>
          </a:p>
          <a:p>
            <a:pPr marL="285750" indent="-285750">
              <a:buFont typeface="Arial" panose="020B0604020202020204" pitchFamily="34" charset="0"/>
              <a:buChar char="•"/>
            </a:pPr>
            <a:r>
              <a:rPr lang="en-US" sz="2000" dirty="0" smtClean="0">
                <a:cs typeface="Helvetica" panose="020B0604020202020204" pitchFamily="34" charset="0"/>
              </a:rPr>
              <a:t>The state’s electorate also weighed in on a number of current policy decisions affecting public lands in the state.  Specifically, they…</a:t>
            </a:r>
          </a:p>
          <a:p>
            <a:endParaRPr lang="en-US" sz="2000" dirty="0" smtClean="0">
              <a:cs typeface="Helvetica" panose="020B0604020202020204" pitchFamily="34" charset="0"/>
            </a:endParaRPr>
          </a:p>
          <a:p>
            <a:pPr marL="742950" lvl="1" indent="-285750">
              <a:buFont typeface="Arial" panose="020B0604020202020204" pitchFamily="34" charset="0"/>
              <a:buChar char="•"/>
            </a:pPr>
            <a:r>
              <a:rPr lang="en-US" sz="2000" dirty="0" smtClean="0">
                <a:cs typeface="Helvetica" panose="020B0604020202020204" pitchFamily="34" charset="0"/>
              </a:rPr>
              <a:t>Overwhelmingly support the Blackfoot Clearwater Stewardship project;</a:t>
            </a:r>
          </a:p>
          <a:p>
            <a:pPr marL="742950" lvl="1" indent="-285750">
              <a:buFont typeface="Arial" panose="020B0604020202020204" pitchFamily="34" charset="0"/>
              <a:buChar char="•"/>
            </a:pPr>
            <a:r>
              <a:rPr lang="en-US" sz="2000" dirty="0" smtClean="0">
                <a:cs typeface="Helvetica" panose="020B0604020202020204" pitchFamily="34" charset="0"/>
              </a:rPr>
              <a:t>Oppose drilling </a:t>
            </a:r>
            <a:r>
              <a:rPr lang="en-US" sz="2000" dirty="0">
                <a:cs typeface="Helvetica" panose="020B0604020202020204" pitchFamily="34" charset="0"/>
              </a:rPr>
              <a:t>in the Badger Two Medicine </a:t>
            </a:r>
            <a:r>
              <a:rPr lang="en-US" sz="2000" dirty="0" smtClean="0">
                <a:cs typeface="Helvetica" panose="020B0604020202020204" pitchFamily="34" charset="0"/>
              </a:rPr>
              <a:t>area;</a:t>
            </a:r>
          </a:p>
          <a:p>
            <a:pPr marL="742950" lvl="1" indent="-285750">
              <a:buFont typeface="Arial" panose="020B0604020202020204" pitchFamily="34" charset="0"/>
              <a:buChar char="•"/>
            </a:pPr>
            <a:r>
              <a:rPr lang="en-US" sz="2000" dirty="0" smtClean="0">
                <a:cs typeface="Helvetica" panose="020B0604020202020204" pitchFamily="34" charset="0"/>
              </a:rPr>
              <a:t>Oppose new mines near Yellowstone National Parks;</a:t>
            </a:r>
          </a:p>
          <a:p>
            <a:pPr marL="742950" lvl="1" indent="-285750">
              <a:buFont typeface="Arial" panose="020B0604020202020204" pitchFamily="34" charset="0"/>
              <a:buChar char="•"/>
            </a:pPr>
            <a:r>
              <a:rPr lang="en-US" sz="2000" dirty="0" smtClean="0">
                <a:cs typeface="Helvetica" panose="020B0604020202020204" pitchFamily="34" charset="0"/>
              </a:rPr>
              <a:t>Oppose state takeover of national public lands, although some ideological distinction. </a:t>
            </a:r>
          </a:p>
          <a:p>
            <a:pPr marL="742950" lvl="1" indent="-285750">
              <a:buFont typeface="Arial" panose="020B0604020202020204" pitchFamily="34" charset="0"/>
              <a:buChar char="•"/>
            </a:pPr>
            <a:endParaRPr lang="en-US" sz="2000" dirty="0" smtClean="0">
              <a:cs typeface="Helvetica" panose="020B0604020202020204" pitchFamily="34" charset="0"/>
            </a:endParaRPr>
          </a:p>
        </p:txBody>
      </p:sp>
    </p:spTree>
    <p:extLst>
      <p:ext uri="{BB962C8B-B14F-4D97-AF65-F5344CB8AC3E}">
        <p14:creationId xmlns:p14="http://schemas.microsoft.com/office/powerpoint/2010/main" val="409730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57461" y="2299080"/>
            <a:ext cx="4105777" cy="2173013"/>
            <a:chOff x="4557461" y="1451219"/>
            <a:chExt cx="4105777" cy="2173013"/>
          </a:xfrm>
        </p:grpSpPr>
        <p:sp>
          <p:nvSpPr>
            <p:cNvPr id="5" name="Rounded Rectangle 4"/>
            <p:cNvSpPr/>
            <p:nvPr/>
          </p:nvSpPr>
          <p:spPr>
            <a:xfrm>
              <a:off x="4557461" y="2218846"/>
              <a:ext cx="4105777" cy="1405386"/>
            </a:xfrm>
            <a:prstGeom prst="roundRect">
              <a:avLst>
                <a:gd name="adj" fmla="val 1467"/>
              </a:avLst>
            </a:prstGeom>
            <a:solidFill>
              <a:srgbClr val="5E001D">
                <a:alpha val="80000"/>
              </a:srgb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4300" b="1" dirty="0">
                  <a:latin typeface="Helvetica" panose="020B0604020202020204" pitchFamily="34" charset="0"/>
                  <a:ea typeface="Tahoma" panose="020B0604030504040204" pitchFamily="34" charset="0"/>
                  <a:cs typeface="Helvetica" panose="020B0604020202020204" pitchFamily="34" charset="0"/>
                </a:rPr>
                <a:t>Lori Weigel</a:t>
              </a:r>
            </a:p>
            <a:p>
              <a:pPr algn="ctr"/>
              <a:r>
                <a:rPr lang="en-US" sz="2000" b="1" dirty="0">
                  <a:latin typeface="Helvetica" panose="020B0604020202020204" pitchFamily="34" charset="0"/>
                  <a:ea typeface="Tahoma" panose="020B0604030504040204" pitchFamily="34" charset="0"/>
                  <a:cs typeface="Helvetica" panose="020B0604020202020204" pitchFamily="34" charset="0"/>
                </a:rPr>
                <a:t>lori@pos.org | </a:t>
              </a:r>
              <a:r>
                <a:rPr lang="en-US" sz="2000" b="1" dirty="0" smtClean="0">
                  <a:latin typeface="Helvetica" panose="020B0604020202020204" pitchFamily="34" charset="0"/>
                  <a:ea typeface="Tahoma" panose="020B0604030504040204" pitchFamily="34" charset="0"/>
                  <a:cs typeface="Helvetica" panose="020B0604020202020204" pitchFamily="34" charset="0"/>
                </a:rPr>
                <a:t>(303</a:t>
              </a:r>
              <a:r>
                <a:rPr lang="en-US" sz="2000" b="1" dirty="0">
                  <a:latin typeface="Helvetica" panose="020B0604020202020204" pitchFamily="34" charset="0"/>
                  <a:ea typeface="Tahoma" panose="020B0604030504040204" pitchFamily="34" charset="0"/>
                  <a:cs typeface="Helvetica" panose="020B0604020202020204" pitchFamily="34" charset="0"/>
                </a:rPr>
                <a:t>) </a:t>
              </a:r>
              <a:r>
                <a:rPr lang="en-US" sz="2000" b="1" dirty="0" smtClean="0">
                  <a:latin typeface="Helvetica" panose="020B0604020202020204" pitchFamily="34" charset="0"/>
                  <a:ea typeface="Tahoma" panose="020B0604030504040204" pitchFamily="34" charset="0"/>
                  <a:cs typeface="Helvetica" panose="020B0604020202020204" pitchFamily="34" charset="0"/>
                </a:rPr>
                <a:t>324 </a:t>
              </a:r>
              <a:r>
                <a:rPr lang="en-US" sz="2000" b="1" dirty="0">
                  <a:latin typeface="Helvetica" panose="020B0604020202020204" pitchFamily="34" charset="0"/>
                  <a:ea typeface="Tahoma" panose="020B0604030504040204" pitchFamily="34" charset="0"/>
                  <a:cs typeface="Helvetica" panose="020B0604020202020204" pitchFamily="34" charset="0"/>
                </a:rPr>
                <a:t>7655 </a:t>
              </a:r>
            </a:p>
          </p:txBody>
        </p:sp>
        <p:pic>
          <p:nvPicPr>
            <p:cNvPr id="2051" name="Picture 3" descr="F:\User\Shared\Logo\POS_logo_stack_colo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461" y="1451219"/>
              <a:ext cx="4105777" cy="650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358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6234124"/>
              </p:ext>
            </p:extLst>
          </p:nvPr>
        </p:nvGraphicFramePr>
        <p:xfrm>
          <a:off x="152400" y="1044700"/>
          <a:ext cx="8763000" cy="525645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379368"/>
                <a:gridCol w="1383632"/>
              </a:tblGrid>
              <a:tr h="72241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tx1"/>
                          </a:solidFill>
                        </a:rPr>
                        <a:t>Compared to other issues like the economy, health care and education, how important are issues involving clean water, clean air, open spaces and public lands for you in deciding whether to support an elected public official?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001D"/>
                    </a:solidFill>
                  </a:tcPr>
                </a:tc>
              </a:tr>
              <a:tr h="752511">
                <a:tc>
                  <a:txBody>
                    <a:bodyPr/>
                    <a:lstStyle/>
                    <a:p>
                      <a:pPr algn="ctr"/>
                      <a:r>
                        <a:rPr lang="en-US" b="1" dirty="0" smtClean="0">
                          <a:solidFill>
                            <a:schemeClr val="tx2"/>
                          </a:solidFill>
                        </a:rPr>
                        <a:t>Very important</a:t>
                      </a:r>
                      <a:r>
                        <a:rPr lang="en-US" dirty="0" smtClean="0"/>
                        <a:t>; </a:t>
                      </a:r>
                      <a:r>
                        <a:rPr lang="en-US" i="1" dirty="0" smtClean="0"/>
                        <a:t>they are a primary factor in deciding </a:t>
                      </a:r>
                      <a:br>
                        <a:rPr lang="en-US" i="1" dirty="0" smtClean="0"/>
                      </a:br>
                      <a:r>
                        <a:rPr lang="en-US" i="1" dirty="0" smtClean="0"/>
                        <a:t>whether to support an elected public official</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smtClean="0">
                          <a:solidFill>
                            <a:schemeClr val="tx2"/>
                          </a:solidFill>
                          <a:latin typeface="Arial Black" panose="020B0A04020102020204" pitchFamily="34" charset="0"/>
                        </a:rPr>
                        <a:t>41%</a:t>
                      </a:r>
                      <a:endParaRPr lang="en-US" sz="2800" b="1" dirty="0">
                        <a:solidFill>
                          <a:schemeClr val="tx2"/>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25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1"/>
                          </a:solidFill>
                          <a:effectLst/>
                          <a:latin typeface="+mn-lt"/>
                          <a:ea typeface="+mn-ea"/>
                          <a:cs typeface="+mn-cs"/>
                        </a:rPr>
                        <a:t>Somewhat important</a:t>
                      </a:r>
                      <a:r>
                        <a:rPr lang="en-US" sz="1800" kern="120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they are one of several issues you consider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smtClean="0">
                          <a:solidFill>
                            <a:schemeClr val="accent1"/>
                          </a:solidFill>
                          <a:latin typeface="Arial Black" panose="020B0A04020102020204" pitchFamily="34" charset="0"/>
                        </a:rPr>
                        <a:t>48%</a:t>
                      </a:r>
                      <a:endParaRPr lang="en-US" sz="2800" b="1" dirty="0">
                        <a:solidFill>
                          <a:schemeClr val="accent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2511">
                <a:tc>
                  <a:txBody>
                    <a:bodyPr/>
                    <a:lstStyle/>
                    <a:p>
                      <a:pPr algn="ctr"/>
                      <a:r>
                        <a:rPr lang="en-US" sz="4400" b="1" dirty="0" smtClean="0">
                          <a:solidFill>
                            <a:schemeClr val="bg1"/>
                          </a:solidFill>
                        </a:rPr>
                        <a:t>TOTAL IMPORTANT</a:t>
                      </a:r>
                      <a:endParaRPr lang="en-US" sz="4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3600" b="1" dirty="0" smtClean="0">
                          <a:solidFill>
                            <a:schemeClr val="bg1"/>
                          </a:solidFill>
                          <a:latin typeface="Arial Black" panose="020B0A04020102020204" pitchFamily="34" charset="0"/>
                        </a:rPr>
                        <a:t>88%</a:t>
                      </a:r>
                      <a:endParaRPr lang="en-US" sz="3600" b="1" dirty="0">
                        <a:solidFill>
                          <a:schemeClr val="bg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752511">
                <a:tc>
                  <a:txBody>
                    <a:bodyPr/>
                    <a:lstStyle/>
                    <a:p>
                      <a:pPr algn="ctr"/>
                      <a:r>
                        <a:rPr lang="en-US" sz="4400" b="1" dirty="0" smtClean="0">
                          <a:solidFill>
                            <a:schemeClr val="bg1"/>
                          </a:solidFill>
                        </a:rPr>
                        <a:t>TOTAL NOT IMPORTANT</a:t>
                      </a:r>
                      <a:endParaRPr lang="en-US" sz="4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3600" b="1" dirty="0" smtClean="0">
                          <a:solidFill>
                            <a:schemeClr val="bg1"/>
                          </a:solidFill>
                          <a:latin typeface="Arial Black" panose="020B0A04020102020204" pitchFamily="34" charset="0"/>
                        </a:rPr>
                        <a:t>11%</a:t>
                      </a:r>
                      <a:endParaRPr lang="en-US" sz="3600" b="1" dirty="0">
                        <a:solidFill>
                          <a:schemeClr val="bg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52511">
                <a:tc>
                  <a:txBody>
                    <a:bodyPr/>
                    <a:lstStyle/>
                    <a:p>
                      <a:pPr algn="ctr"/>
                      <a:r>
                        <a:rPr lang="en-US" sz="1800" b="1" kern="1200" dirty="0" smtClean="0">
                          <a:solidFill>
                            <a:schemeClr val="accent2"/>
                          </a:solidFill>
                          <a:effectLst/>
                          <a:latin typeface="+mn-lt"/>
                          <a:ea typeface="+mn-ea"/>
                          <a:cs typeface="+mn-cs"/>
                        </a:rPr>
                        <a:t>Not too important</a:t>
                      </a:r>
                      <a:r>
                        <a:rPr lang="en-US" sz="1800" i="1" kern="1200" dirty="0" smtClean="0">
                          <a:solidFill>
                            <a:schemeClr val="dk1"/>
                          </a:solidFill>
                          <a:effectLst/>
                          <a:latin typeface="+mn-lt"/>
                          <a:ea typeface="+mn-ea"/>
                          <a:cs typeface="+mn-cs"/>
                        </a:rPr>
                        <a:t>; they are not a significant factor considering in deciding whether to support an elected public official </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smtClean="0">
                          <a:solidFill>
                            <a:schemeClr val="accent2"/>
                          </a:solidFill>
                          <a:latin typeface="Arial Black" panose="020B0A04020102020204" pitchFamily="34" charset="0"/>
                        </a:rPr>
                        <a:t>7%</a:t>
                      </a:r>
                      <a:endParaRPr lang="en-US" sz="2800" b="1" dirty="0">
                        <a:solidFill>
                          <a:schemeClr val="accent2"/>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25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lumMod val="75000"/>
                            </a:schemeClr>
                          </a:solidFill>
                          <a:effectLst/>
                          <a:latin typeface="+mn-lt"/>
                          <a:ea typeface="+mn-ea"/>
                          <a:cs typeface="+mn-cs"/>
                        </a:rPr>
                        <a:t>Not at all important</a:t>
                      </a:r>
                      <a:r>
                        <a:rPr lang="en-US" sz="1800" kern="120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for you in deciding whether to support an elected official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smtClean="0">
                          <a:solidFill>
                            <a:schemeClr val="accent2">
                              <a:lumMod val="75000"/>
                            </a:schemeClr>
                          </a:solidFill>
                          <a:latin typeface="Arial Black" panose="020B0A04020102020204" pitchFamily="34" charset="0"/>
                        </a:rPr>
                        <a:t>4%</a:t>
                      </a:r>
                      <a:endParaRPr lang="en-US" sz="2800" b="1" dirty="0">
                        <a:solidFill>
                          <a:schemeClr val="accent2">
                            <a:lumMod val="75000"/>
                          </a:schemeClr>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45720" y="76200"/>
            <a:ext cx="9052560" cy="738664"/>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Montanans say conservation issues are important to their vote decision this election year. </a:t>
            </a:r>
          </a:p>
        </p:txBody>
      </p:sp>
      <p:sp>
        <p:nvSpPr>
          <p:cNvPr id="7" name="TextBox 6"/>
          <p:cNvSpPr txBox="1"/>
          <p:nvPr/>
        </p:nvSpPr>
        <p:spPr>
          <a:xfrm>
            <a:off x="8496300" y="3307318"/>
            <a:ext cx="533400" cy="369332"/>
          </a:xfrm>
          <a:prstGeom prst="rect">
            <a:avLst/>
          </a:prstGeom>
          <a:noFill/>
        </p:spPr>
        <p:txBody>
          <a:bodyPr wrap="square" rtlCol="0">
            <a:spAutoFit/>
          </a:bodyPr>
          <a:lstStyle/>
          <a:p>
            <a:pPr algn="ctr"/>
            <a:r>
              <a:rPr lang="en-US" b="1" dirty="0" smtClean="0">
                <a:solidFill>
                  <a:schemeClr val="bg1"/>
                </a:solidFill>
              </a:rPr>
              <a:t>*</a:t>
            </a:r>
            <a:endParaRPr lang="en-US" b="1" dirty="0">
              <a:solidFill>
                <a:schemeClr val="bg1"/>
              </a:solidFill>
            </a:endParaRPr>
          </a:p>
        </p:txBody>
      </p:sp>
      <p:sp>
        <p:nvSpPr>
          <p:cNvPr id="8" name="TextBox 7"/>
          <p:cNvSpPr txBox="1"/>
          <p:nvPr/>
        </p:nvSpPr>
        <p:spPr>
          <a:xfrm>
            <a:off x="45720" y="6291590"/>
            <a:ext cx="5440680" cy="261610"/>
          </a:xfrm>
          <a:prstGeom prst="rect">
            <a:avLst/>
          </a:prstGeom>
          <a:noFill/>
        </p:spPr>
        <p:txBody>
          <a:bodyPr wrap="square" rtlCol="0">
            <a:spAutoFit/>
          </a:bodyPr>
          <a:lstStyle/>
          <a:p>
            <a:r>
              <a:rPr lang="en-US" sz="1100" i="1" dirty="0" smtClean="0"/>
              <a:t>* Denotes rounding</a:t>
            </a:r>
            <a:endParaRPr lang="en-US" sz="1100" i="1" dirty="0"/>
          </a:p>
        </p:txBody>
      </p:sp>
    </p:spTree>
    <p:extLst>
      <p:ext uri="{BB962C8B-B14F-4D97-AF65-F5344CB8AC3E}">
        <p14:creationId xmlns:p14="http://schemas.microsoft.com/office/powerpoint/2010/main" val="236765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Compared to other issues like the economy, health care and education, how important are issues involving clean water, clean air, open spaces and public lands for you in deciding whether to support an elected public official? Are they… </a:t>
            </a:r>
          </a:p>
        </p:txBody>
      </p:sp>
      <p:sp>
        <p:nvSpPr>
          <p:cNvPr id="3" name="TextBox 2"/>
          <p:cNvSpPr txBox="1"/>
          <p:nvPr/>
        </p:nvSpPr>
        <p:spPr>
          <a:xfrm>
            <a:off x="45720" y="76200"/>
            <a:ext cx="9052560" cy="738664"/>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The importance of conservation issues extends across partisan lines. </a:t>
            </a:r>
          </a:p>
        </p:txBody>
      </p:sp>
      <p:graphicFrame>
        <p:nvGraphicFramePr>
          <p:cNvPr id="5" name="Chart 4"/>
          <p:cNvGraphicFramePr/>
          <p:nvPr>
            <p:extLst>
              <p:ext uri="{D42A27DB-BD31-4B8C-83A1-F6EECF244321}">
                <p14:modId xmlns:p14="http://schemas.microsoft.com/office/powerpoint/2010/main" val="754433484"/>
              </p:ext>
            </p:extLst>
          </p:nvPr>
        </p:nvGraphicFramePr>
        <p:xfrm>
          <a:off x="0" y="507087"/>
          <a:ext cx="91440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1307068"/>
            <a:ext cx="73152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Importance of Environmental Issues by Party </a:t>
            </a:r>
            <a:endParaRPr lang="en-US" dirty="0">
              <a:latin typeface="+mn-lt"/>
            </a:endParaRPr>
          </a:p>
        </p:txBody>
      </p:sp>
      <p:sp>
        <p:nvSpPr>
          <p:cNvPr id="7" name="TextBox 6"/>
          <p:cNvSpPr txBox="1"/>
          <p:nvPr/>
        </p:nvSpPr>
        <p:spPr>
          <a:xfrm>
            <a:off x="685800" y="3458310"/>
            <a:ext cx="914400" cy="646331"/>
          </a:xfrm>
          <a:prstGeom prst="rect">
            <a:avLst/>
          </a:prstGeom>
          <a:noFill/>
        </p:spPr>
        <p:txBody>
          <a:bodyPr wrap="square" rtlCol="0">
            <a:spAutoFit/>
          </a:bodyPr>
          <a:lstStyle/>
          <a:p>
            <a:pPr algn="ctr"/>
            <a:r>
              <a:rPr lang="en-US" b="1" dirty="0" smtClean="0">
                <a:solidFill>
                  <a:schemeClr val="bg1"/>
                </a:solidFill>
              </a:rPr>
              <a:t>41%</a:t>
            </a:r>
          </a:p>
          <a:p>
            <a:pPr algn="ctr"/>
            <a:r>
              <a:rPr lang="en-US" b="1" dirty="0" smtClean="0">
                <a:solidFill>
                  <a:schemeClr val="bg1"/>
                </a:solidFill>
              </a:rPr>
              <a:t>Very</a:t>
            </a:r>
            <a:endParaRPr lang="en-US" b="1" dirty="0">
              <a:solidFill>
                <a:schemeClr val="bg1"/>
              </a:solidFill>
            </a:endParaRPr>
          </a:p>
        </p:txBody>
      </p:sp>
      <p:sp>
        <p:nvSpPr>
          <p:cNvPr id="8" name="TextBox 7"/>
          <p:cNvSpPr txBox="1"/>
          <p:nvPr/>
        </p:nvSpPr>
        <p:spPr>
          <a:xfrm>
            <a:off x="2971800" y="3602895"/>
            <a:ext cx="914400" cy="646331"/>
          </a:xfrm>
          <a:prstGeom prst="rect">
            <a:avLst/>
          </a:prstGeom>
          <a:noFill/>
        </p:spPr>
        <p:txBody>
          <a:bodyPr wrap="square" rtlCol="0">
            <a:spAutoFit/>
          </a:bodyPr>
          <a:lstStyle/>
          <a:p>
            <a:pPr algn="ctr"/>
            <a:r>
              <a:rPr lang="en-US" b="1" dirty="0" smtClean="0">
                <a:solidFill>
                  <a:schemeClr val="bg1"/>
                </a:solidFill>
              </a:rPr>
              <a:t>36%</a:t>
            </a:r>
          </a:p>
          <a:p>
            <a:pPr algn="ctr"/>
            <a:r>
              <a:rPr lang="en-US" b="1" dirty="0" smtClean="0">
                <a:solidFill>
                  <a:schemeClr val="bg1"/>
                </a:solidFill>
              </a:rPr>
              <a:t>Very</a:t>
            </a:r>
            <a:endParaRPr lang="en-US" b="1" dirty="0">
              <a:solidFill>
                <a:schemeClr val="bg1"/>
              </a:solidFill>
            </a:endParaRPr>
          </a:p>
        </p:txBody>
      </p:sp>
      <p:sp>
        <p:nvSpPr>
          <p:cNvPr id="9" name="TextBox 8"/>
          <p:cNvSpPr txBox="1"/>
          <p:nvPr/>
        </p:nvSpPr>
        <p:spPr>
          <a:xfrm>
            <a:off x="5257800" y="3579450"/>
            <a:ext cx="914400" cy="646331"/>
          </a:xfrm>
          <a:prstGeom prst="rect">
            <a:avLst/>
          </a:prstGeom>
          <a:noFill/>
        </p:spPr>
        <p:txBody>
          <a:bodyPr wrap="square" rtlCol="0">
            <a:spAutoFit/>
          </a:bodyPr>
          <a:lstStyle/>
          <a:p>
            <a:pPr algn="ctr"/>
            <a:r>
              <a:rPr lang="en-US" b="1" dirty="0" smtClean="0">
                <a:solidFill>
                  <a:schemeClr val="bg1"/>
                </a:solidFill>
              </a:rPr>
              <a:t>37%</a:t>
            </a:r>
          </a:p>
          <a:p>
            <a:pPr algn="ctr"/>
            <a:r>
              <a:rPr lang="en-US" b="1" dirty="0" smtClean="0">
                <a:solidFill>
                  <a:schemeClr val="bg1"/>
                </a:solidFill>
              </a:rPr>
              <a:t>Very</a:t>
            </a:r>
            <a:endParaRPr lang="en-US" b="1" dirty="0">
              <a:solidFill>
                <a:schemeClr val="bg1"/>
              </a:solidFill>
            </a:endParaRPr>
          </a:p>
        </p:txBody>
      </p:sp>
      <p:sp>
        <p:nvSpPr>
          <p:cNvPr id="10" name="TextBox 9"/>
          <p:cNvSpPr txBox="1"/>
          <p:nvPr/>
        </p:nvSpPr>
        <p:spPr>
          <a:xfrm>
            <a:off x="7543800" y="3095284"/>
            <a:ext cx="914400" cy="646331"/>
          </a:xfrm>
          <a:prstGeom prst="rect">
            <a:avLst/>
          </a:prstGeom>
          <a:noFill/>
        </p:spPr>
        <p:txBody>
          <a:bodyPr wrap="square" rtlCol="0">
            <a:spAutoFit/>
          </a:bodyPr>
          <a:lstStyle/>
          <a:p>
            <a:pPr algn="ctr"/>
            <a:r>
              <a:rPr lang="en-US" b="1" dirty="0" smtClean="0">
                <a:solidFill>
                  <a:schemeClr val="bg1"/>
                </a:solidFill>
              </a:rPr>
              <a:t>53%</a:t>
            </a:r>
          </a:p>
          <a:p>
            <a:pPr algn="ctr"/>
            <a:r>
              <a:rPr lang="en-US" b="1" dirty="0" smtClean="0">
                <a:solidFill>
                  <a:schemeClr val="bg1"/>
                </a:solidFill>
              </a:rPr>
              <a:t>Very</a:t>
            </a:r>
            <a:endParaRPr lang="en-US" b="1" dirty="0">
              <a:solidFill>
                <a:schemeClr val="bg1"/>
              </a:solidFill>
            </a:endParaRPr>
          </a:p>
        </p:txBody>
      </p:sp>
      <p:cxnSp>
        <p:nvCxnSpPr>
          <p:cNvPr id="12" name="Straight Connector 11"/>
          <p:cNvCxnSpPr/>
          <p:nvPr/>
        </p:nvCxnSpPr>
        <p:spPr>
          <a:xfrm>
            <a:off x="2286000" y="2133600"/>
            <a:ext cx="0" cy="32689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57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57461" y="1742710"/>
            <a:ext cx="4105777" cy="3372594"/>
          </a:xfrm>
          <a:prstGeom prst="roundRect">
            <a:avLst>
              <a:gd name="adj" fmla="val 3829"/>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4300" b="1" dirty="0" smtClean="0">
                <a:latin typeface="Helvetica" panose="020B0604020202020204" pitchFamily="34" charset="0"/>
                <a:ea typeface="Tahoma" panose="020B0604030504040204" pitchFamily="34" charset="0"/>
                <a:cs typeface="Helvetica" panose="020B0604020202020204" pitchFamily="34" charset="0"/>
              </a:rPr>
              <a:t>Montanans’ Views of National Parks and Public Lands</a:t>
            </a:r>
            <a:endParaRPr lang="en-US" sz="4300" b="1" dirty="0">
              <a:latin typeface="Helvetica" panose="020B0604020202020204" pitchFamily="34" charset="0"/>
              <a:ea typeface="Tahom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233458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arm7.staticflickr.com/6044/5906845015_70d720f74f_o_d.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11168" b="8129"/>
          <a:stretch/>
        </p:blipFill>
        <p:spPr bwMode="auto">
          <a:xfrm>
            <a:off x="0" y="765908"/>
            <a:ext cx="9144000" cy="5534630"/>
          </a:xfrm>
          <a:prstGeom prst="roundRect">
            <a:avLst>
              <a:gd name="adj" fmla="val 2546"/>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4" name="Chart 13"/>
          <p:cNvGraphicFramePr/>
          <p:nvPr>
            <p:extLst>
              <p:ext uri="{D42A27DB-BD31-4B8C-83A1-F6EECF244321}">
                <p14:modId xmlns:p14="http://schemas.microsoft.com/office/powerpoint/2010/main" val="2594895617"/>
              </p:ext>
            </p:extLst>
          </p:nvPr>
        </p:nvGraphicFramePr>
        <p:xfrm>
          <a:off x="0" y="507087"/>
          <a:ext cx="9144000" cy="579026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056" y="6300538"/>
            <a:ext cx="9006840" cy="17025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In the last twelve months, so since May 2015, have you visited any of the following? </a:t>
            </a:r>
          </a:p>
        </p:txBody>
      </p:sp>
      <p:sp>
        <p:nvSpPr>
          <p:cNvPr id="3" name="TextBox 2"/>
          <p:cNvSpPr txBox="1"/>
          <p:nvPr/>
        </p:nvSpPr>
        <p:spPr>
          <a:xfrm>
            <a:off x="45720" y="76200"/>
            <a:ext cx="9052560" cy="1107996"/>
          </a:xfrm>
          <a:prstGeom prst="rect">
            <a:avLst/>
          </a:prstGeom>
          <a:noFill/>
        </p:spPr>
        <p:txBody>
          <a:bodyPr wrap="square" lIns="0" tIns="0" rIns="0" bIns="0"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Four in five Montanans report visiting public lands and three-in-five a National Park in the last year; 95% who visited a National Park report a positive experience.</a:t>
            </a:r>
          </a:p>
        </p:txBody>
      </p:sp>
      <p:sp>
        <p:nvSpPr>
          <p:cNvPr id="4" name="TextBox 3"/>
          <p:cNvSpPr txBox="1"/>
          <p:nvPr/>
        </p:nvSpPr>
        <p:spPr>
          <a:xfrm>
            <a:off x="2286000" y="1230868"/>
            <a:ext cx="4572000" cy="461665"/>
          </a:xfrm>
          <a:prstGeom prst="rect">
            <a:avLst/>
          </a:prstGeom>
          <a:noFill/>
        </p:spPr>
        <p:txBody>
          <a:bodyPr wrap="square" rtlCol="0">
            <a:spAutoFit/>
          </a:bodyPr>
          <a:lstStyle/>
          <a:p>
            <a:pPr algn="ctr"/>
            <a:r>
              <a:rPr lang="en-US" sz="2400" i="1" dirty="0" smtClean="0"/>
              <a:t>Overall Visitation</a:t>
            </a:r>
            <a:endParaRPr lang="en-US" sz="2400" i="1" dirty="0"/>
          </a:p>
        </p:txBody>
      </p:sp>
    </p:spTree>
    <p:extLst>
      <p:ext uri="{BB962C8B-B14F-4D97-AF65-F5344CB8AC3E}">
        <p14:creationId xmlns:p14="http://schemas.microsoft.com/office/powerpoint/2010/main" val="2535410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970041341"/>
              </p:ext>
            </p:extLst>
          </p:nvPr>
        </p:nvGraphicFramePr>
        <p:xfrm>
          <a:off x="3424858" y="1076569"/>
          <a:ext cx="5650992" cy="50657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National Parks are viewed as treasures which are critical to the economy and to future generations. </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7056"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I’m going to read you a list of words and phrases, and please tell me whether you think each one describes the national parks here in Montana.  </a:t>
            </a:r>
            <a:br>
              <a:rPr lang="en-US" dirty="0"/>
            </a:br>
            <a:r>
              <a:rPr lang="en-US" dirty="0"/>
              <a:t>Does it describe it very well, somewhat well, not very well, or not at all?</a:t>
            </a:r>
          </a:p>
        </p:txBody>
      </p:sp>
      <p:sp>
        <p:nvSpPr>
          <p:cNvPr id="3" name="TextBox 2"/>
          <p:cNvSpPr txBox="1"/>
          <p:nvPr/>
        </p:nvSpPr>
        <p:spPr>
          <a:xfrm>
            <a:off x="96366" y="4427658"/>
            <a:ext cx="3285744" cy="381000"/>
          </a:xfrm>
          <a:prstGeom prst="rect">
            <a:avLst/>
          </a:prstGeom>
          <a:noFill/>
        </p:spPr>
        <p:txBody>
          <a:bodyPr wrap="square" lIns="0" rIns="0" rtlCol="0" anchor="ctr">
            <a:noAutofit/>
          </a:bodyPr>
          <a:lstStyle/>
          <a:p>
            <a:pPr algn="r"/>
            <a:r>
              <a:rPr lang="en-US" b="1" dirty="0" smtClean="0"/>
              <a:t>Critical to Montana’s economy</a:t>
            </a:r>
            <a:endParaRPr lang="en-US" b="1" dirty="0"/>
          </a:p>
        </p:txBody>
      </p:sp>
      <p:sp>
        <p:nvSpPr>
          <p:cNvPr id="16" name="TextBox 15"/>
          <p:cNvSpPr txBox="1"/>
          <p:nvPr/>
        </p:nvSpPr>
        <p:spPr>
          <a:xfrm>
            <a:off x="96366" y="3413857"/>
            <a:ext cx="3285744" cy="381000"/>
          </a:xfrm>
          <a:prstGeom prst="rect">
            <a:avLst/>
          </a:prstGeom>
          <a:noFill/>
        </p:spPr>
        <p:txBody>
          <a:bodyPr wrap="square" lIns="0" rIns="0" rtlCol="0" anchor="ctr">
            <a:noAutofit/>
          </a:bodyPr>
          <a:lstStyle/>
          <a:p>
            <a:pPr algn="r"/>
            <a:r>
              <a:rPr lang="en-US" b="1" dirty="0" smtClean="0"/>
              <a:t>National treasures</a:t>
            </a:r>
            <a:endParaRPr lang="en-US" b="1" dirty="0"/>
          </a:p>
        </p:txBody>
      </p:sp>
      <p:sp>
        <p:nvSpPr>
          <p:cNvPr id="18" name="TextBox 17"/>
          <p:cNvSpPr txBox="1"/>
          <p:nvPr/>
        </p:nvSpPr>
        <p:spPr>
          <a:xfrm>
            <a:off x="96366" y="2400056"/>
            <a:ext cx="3285744" cy="381000"/>
          </a:xfrm>
          <a:prstGeom prst="rect">
            <a:avLst/>
          </a:prstGeom>
          <a:noFill/>
        </p:spPr>
        <p:txBody>
          <a:bodyPr wrap="square" lIns="0" rIns="0" rtlCol="0" anchor="ctr">
            <a:noAutofit/>
          </a:bodyPr>
          <a:lstStyle/>
          <a:p>
            <a:pPr algn="r"/>
            <a:r>
              <a:rPr lang="en-US" b="1" dirty="0" smtClean="0"/>
              <a:t>Critical </a:t>
            </a:r>
            <a:r>
              <a:rPr lang="en-US" b="1" dirty="0"/>
              <a:t>to the economy of the communities nearby</a:t>
            </a:r>
          </a:p>
        </p:txBody>
      </p:sp>
      <p:sp>
        <p:nvSpPr>
          <p:cNvPr id="20" name="TextBox 19"/>
          <p:cNvSpPr txBox="1"/>
          <p:nvPr/>
        </p:nvSpPr>
        <p:spPr>
          <a:xfrm>
            <a:off x="96366" y="5441460"/>
            <a:ext cx="3285744" cy="381000"/>
          </a:xfrm>
          <a:prstGeom prst="rect">
            <a:avLst/>
          </a:prstGeom>
          <a:noFill/>
        </p:spPr>
        <p:txBody>
          <a:bodyPr wrap="square" lIns="0" rIns="0" rtlCol="0" anchor="ctr">
            <a:noAutofit/>
          </a:bodyPr>
          <a:lstStyle/>
          <a:p>
            <a:pPr algn="r"/>
            <a:r>
              <a:rPr lang="en-US" b="1" dirty="0" smtClean="0"/>
              <a:t>Places </a:t>
            </a:r>
            <a:r>
              <a:rPr lang="en-US" b="1" dirty="0"/>
              <a:t>to learn about America’s history and heritage</a:t>
            </a:r>
          </a:p>
        </p:txBody>
      </p:sp>
      <p:sp>
        <p:nvSpPr>
          <p:cNvPr id="22" name="TextBox 21"/>
          <p:cNvSpPr txBox="1"/>
          <p:nvPr/>
        </p:nvSpPr>
        <p:spPr>
          <a:xfrm>
            <a:off x="96366" y="1386255"/>
            <a:ext cx="3285744" cy="381000"/>
          </a:xfrm>
          <a:prstGeom prst="rect">
            <a:avLst/>
          </a:prstGeom>
          <a:noFill/>
        </p:spPr>
        <p:txBody>
          <a:bodyPr wrap="square" lIns="0" rIns="0" rtlCol="0" anchor="ctr">
            <a:noAutofit/>
          </a:bodyPr>
          <a:lstStyle/>
          <a:p>
            <a:pPr algn="r"/>
            <a:r>
              <a:rPr lang="en-US" b="1" dirty="0" smtClean="0"/>
              <a:t>Places </a:t>
            </a:r>
            <a:r>
              <a:rPr lang="en-US" b="1" dirty="0"/>
              <a:t>I want my children and grandchildren to see someday</a:t>
            </a:r>
          </a:p>
        </p:txBody>
      </p:sp>
      <p:sp>
        <p:nvSpPr>
          <p:cNvPr id="5" name="TextBox 4"/>
          <p:cNvSpPr txBox="1"/>
          <p:nvPr/>
        </p:nvSpPr>
        <p:spPr>
          <a:xfrm>
            <a:off x="47383" y="914400"/>
            <a:ext cx="3325091" cy="369332"/>
          </a:xfrm>
          <a:prstGeom prst="rect">
            <a:avLst/>
          </a:prstGeom>
          <a:noFill/>
        </p:spPr>
        <p:txBody>
          <a:bodyPr wrap="square" rtlCol="0">
            <a:spAutoFit/>
          </a:bodyPr>
          <a:lstStyle/>
          <a:p>
            <a:pPr algn="ctr"/>
            <a:r>
              <a:rPr lang="en-US" i="1" dirty="0" smtClean="0"/>
              <a:t>Phrases Ranked by % Very Well</a:t>
            </a:r>
            <a:endParaRPr lang="en-US" i="1" dirty="0"/>
          </a:p>
        </p:txBody>
      </p:sp>
      <p:sp>
        <p:nvSpPr>
          <p:cNvPr id="23" name="TextBox 22"/>
          <p:cNvSpPr txBox="1"/>
          <p:nvPr/>
        </p:nvSpPr>
        <p:spPr>
          <a:xfrm>
            <a:off x="3427267" y="1002268"/>
            <a:ext cx="4497533" cy="369332"/>
          </a:xfrm>
          <a:prstGeom prst="rect">
            <a:avLst/>
          </a:prstGeom>
          <a:noFill/>
        </p:spPr>
        <p:txBody>
          <a:bodyPr wrap="square" rtlCol="0">
            <a:spAutoFit/>
          </a:bodyPr>
          <a:lstStyle/>
          <a:p>
            <a:pPr algn="ctr"/>
            <a:r>
              <a:rPr lang="en-US" i="1" dirty="0" smtClean="0"/>
              <a:t>% Very Well</a:t>
            </a:r>
            <a:endParaRPr lang="en-US" i="1" dirty="0"/>
          </a:p>
        </p:txBody>
      </p:sp>
      <p:sp>
        <p:nvSpPr>
          <p:cNvPr id="24" name="TextBox 23"/>
          <p:cNvSpPr txBox="1"/>
          <p:nvPr/>
        </p:nvSpPr>
        <p:spPr>
          <a:xfrm>
            <a:off x="7298667" y="1002268"/>
            <a:ext cx="2226333" cy="369332"/>
          </a:xfrm>
          <a:prstGeom prst="rect">
            <a:avLst/>
          </a:prstGeom>
          <a:noFill/>
        </p:spPr>
        <p:txBody>
          <a:bodyPr wrap="square" rtlCol="0">
            <a:spAutoFit/>
          </a:bodyPr>
          <a:lstStyle/>
          <a:p>
            <a:pPr algn="ctr"/>
            <a:r>
              <a:rPr lang="en-US" i="1" dirty="0" smtClean="0"/>
              <a:t>% Total Well</a:t>
            </a:r>
            <a:endParaRPr lang="en-US" i="1" dirty="0"/>
          </a:p>
        </p:txBody>
      </p:sp>
    </p:spTree>
    <p:extLst>
      <p:ext uri="{BB962C8B-B14F-4D97-AF65-F5344CB8AC3E}">
        <p14:creationId xmlns:p14="http://schemas.microsoft.com/office/powerpoint/2010/main" val="1585600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138560722"/>
              </p:ext>
            </p:extLst>
          </p:nvPr>
        </p:nvGraphicFramePr>
        <p:xfrm>
          <a:off x="3424858" y="914400"/>
          <a:ext cx="5650992" cy="50657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They are also viewed as in need of additional resources and two-thirds say they are over-crowded. </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7056"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I’m going to read you a list of words and phrases, and please tell me whether you think each one describes the national parks here in Montana.  </a:t>
            </a:r>
            <a:br>
              <a:rPr lang="en-US" dirty="0"/>
            </a:br>
            <a:r>
              <a:rPr lang="en-US" dirty="0"/>
              <a:t>Does it describe it very well, somewhat well, not very well, or not at all?</a:t>
            </a:r>
          </a:p>
        </p:txBody>
      </p:sp>
      <p:sp>
        <p:nvSpPr>
          <p:cNvPr id="17" name="TextBox 16"/>
          <p:cNvSpPr txBox="1"/>
          <p:nvPr/>
        </p:nvSpPr>
        <p:spPr>
          <a:xfrm>
            <a:off x="96366" y="4226171"/>
            <a:ext cx="3285744" cy="988215"/>
          </a:xfrm>
          <a:prstGeom prst="rect">
            <a:avLst/>
          </a:prstGeom>
          <a:noFill/>
        </p:spPr>
        <p:txBody>
          <a:bodyPr wrap="square" lIns="0" rIns="0" rtlCol="0" anchor="ctr">
            <a:noAutofit/>
          </a:bodyPr>
          <a:lstStyle/>
          <a:p>
            <a:pPr algn="r"/>
            <a:r>
              <a:rPr lang="en-US" sz="2000" b="1" dirty="0" smtClean="0"/>
              <a:t>Overcrowded</a:t>
            </a:r>
            <a:endParaRPr lang="en-US" sz="2000" b="1" dirty="0"/>
          </a:p>
        </p:txBody>
      </p:sp>
      <p:sp>
        <p:nvSpPr>
          <p:cNvPr id="21" name="TextBox 20"/>
          <p:cNvSpPr txBox="1"/>
          <p:nvPr/>
        </p:nvSpPr>
        <p:spPr>
          <a:xfrm>
            <a:off x="96366" y="1676400"/>
            <a:ext cx="3285744" cy="988215"/>
          </a:xfrm>
          <a:prstGeom prst="rect">
            <a:avLst/>
          </a:prstGeom>
          <a:noFill/>
        </p:spPr>
        <p:txBody>
          <a:bodyPr wrap="square" lIns="0" rIns="0" rtlCol="0" anchor="ctr">
            <a:noAutofit/>
          </a:bodyPr>
          <a:lstStyle/>
          <a:p>
            <a:pPr algn="r"/>
            <a:r>
              <a:rPr lang="en-US" sz="2000" b="1" dirty="0" smtClean="0"/>
              <a:t>In </a:t>
            </a:r>
            <a:r>
              <a:rPr lang="en-US" sz="2000" b="1" dirty="0"/>
              <a:t>need of additional resources to manage and protect them</a:t>
            </a:r>
          </a:p>
        </p:txBody>
      </p:sp>
      <p:sp>
        <p:nvSpPr>
          <p:cNvPr id="5" name="TextBox 4"/>
          <p:cNvSpPr txBox="1"/>
          <p:nvPr/>
        </p:nvSpPr>
        <p:spPr>
          <a:xfrm>
            <a:off x="47383" y="1285631"/>
            <a:ext cx="3325091" cy="369332"/>
          </a:xfrm>
          <a:prstGeom prst="rect">
            <a:avLst/>
          </a:prstGeom>
          <a:noFill/>
        </p:spPr>
        <p:txBody>
          <a:bodyPr wrap="square" rtlCol="0">
            <a:spAutoFit/>
          </a:bodyPr>
          <a:lstStyle/>
          <a:p>
            <a:pPr algn="ctr"/>
            <a:r>
              <a:rPr lang="en-US" i="1" dirty="0" smtClean="0"/>
              <a:t>Phrases Ranked by % Very Well</a:t>
            </a:r>
            <a:endParaRPr lang="en-US" i="1" dirty="0"/>
          </a:p>
        </p:txBody>
      </p:sp>
      <p:sp>
        <p:nvSpPr>
          <p:cNvPr id="23" name="TextBox 22"/>
          <p:cNvSpPr txBox="1"/>
          <p:nvPr/>
        </p:nvSpPr>
        <p:spPr>
          <a:xfrm>
            <a:off x="3427267" y="1297299"/>
            <a:ext cx="2211533" cy="369332"/>
          </a:xfrm>
          <a:prstGeom prst="rect">
            <a:avLst/>
          </a:prstGeom>
          <a:noFill/>
        </p:spPr>
        <p:txBody>
          <a:bodyPr wrap="square" rtlCol="0">
            <a:spAutoFit/>
          </a:bodyPr>
          <a:lstStyle/>
          <a:p>
            <a:pPr algn="ctr"/>
            <a:r>
              <a:rPr lang="en-US" i="1" dirty="0" smtClean="0"/>
              <a:t>% Very Well</a:t>
            </a:r>
            <a:endParaRPr lang="en-US" i="1" dirty="0"/>
          </a:p>
        </p:txBody>
      </p:sp>
      <p:sp>
        <p:nvSpPr>
          <p:cNvPr id="24" name="TextBox 23"/>
          <p:cNvSpPr txBox="1"/>
          <p:nvPr/>
        </p:nvSpPr>
        <p:spPr>
          <a:xfrm>
            <a:off x="6934200" y="1297299"/>
            <a:ext cx="2226333" cy="369332"/>
          </a:xfrm>
          <a:prstGeom prst="rect">
            <a:avLst/>
          </a:prstGeom>
          <a:noFill/>
        </p:spPr>
        <p:txBody>
          <a:bodyPr wrap="square" rtlCol="0">
            <a:spAutoFit/>
          </a:bodyPr>
          <a:lstStyle/>
          <a:p>
            <a:pPr algn="ctr"/>
            <a:r>
              <a:rPr lang="en-US" i="1" dirty="0" smtClean="0"/>
              <a:t>% Total Well</a:t>
            </a:r>
            <a:endParaRPr lang="en-US" i="1" dirty="0"/>
          </a:p>
        </p:txBody>
      </p:sp>
    </p:spTree>
    <p:extLst>
      <p:ext uri="{BB962C8B-B14F-4D97-AF65-F5344CB8AC3E}">
        <p14:creationId xmlns:p14="http://schemas.microsoft.com/office/powerpoint/2010/main" val="231347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62654513"/>
              </p:ext>
            </p:extLst>
          </p:nvPr>
        </p:nvGraphicFramePr>
        <p:xfrm>
          <a:off x="3657600" y="507087"/>
          <a:ext cx="5486400" cy="57902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 y="76200"/>
            <a:ext cx="9052560" cy="707886"/>
          </a:xfrm>
          <a:prstGeom prst="rect">
            <a:avLst/>
          </a:prstGeom>
          <a:noFill/>
        </p:spPr>
        <p:txBody>
          <a:bodyPr wrap="square" lIns="0" tIns="0" rIns="0" bIns="0" rtlCol="0">
            <a:spAutoFit/>
          </a:bodyPr>
          <a:lstStyle/>
          <a:p>
            <a:pPr algn="ctr"/>
            <a:r>
              <a:rPr lang="en-US" sz="2300" b="1" dirty="0" smtClean="0">
                <a:latin typeface="Tahoma" panose="020B0604030504040204" pitchFamily="34" charset="0"/>
                <a:ea typeface="Tahoma" panose="020B0604030504040204" pitchFamily="34" charset="0"/>
                <a:cs typeface="Tahoma" panose="020B0604030504040204" pitchFamily="34" charset="0"/>
              </a:rPr>
              <a:t>Voters say the National Park Service plays an equally or more important role today than ever. </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580" y="6130278"/>
            <a:ext cx="9006840" cy="340519"/>
          </a:xfrm>
          <a:prstGeom prst="roundRect">
            <a:avLst/>
          </a:prstGeom>
          <a:solidFill>
            <a:srgbClr val="5E001D">
              <a:alpha val="80000"/>
            </a:srgb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defPPr>
              <a:defRPr lang="en-US"/>
            </a:defPPr>
            <a:lvl1pPr algn="ctr">
              <a:defRPr sz="1000" b="1" i="1">
                <a:latin typeface="Helvetica" panose="020B0604020202020204" pitchFamily="34" charset="0"/>
                <a:ea typeface="Tahoma" panose="020B0604030504040204" pitchFamily="34" charset="0"/>
                <a:cs typeface="Helvetica" panose="020B0604020202020204" pitchFamily="34" charset="0"/>
              </a:defRPr>
            </a:lvl1pPr>
          </a:lstStyle>
          <a:p>
            <a:r>
              <a:rPr lang="en-US" dirty="0"/>
              <a:t>Would you say that the work of the National Park Service at our National Parks and historic and cultural sites is more important today than in the past, less important today than in the past, or equally as important today as in the past? </a:t>
            </a:r>
          </a:p>
        </p:txBody>
      </p:sp>
      <p:sp>
        <p:nvSpPr>
          <p:cNvPr id="19" name="TextBox 18"/>
          <p:cNvSpPr txBox="1"/>
          <p:nvPr/>
        </p:nvSpPr>
        <p:spPr>
          <a:xfrm>
            <a:off x="3657600" y="1307068"/>
            <a:ext cx="5486400" cy="400110"/>
          </a:xfrm>
          <a:prstGeom prst="rect">
            <a:avLst/>
          </a:prstGeom>
          <a:noFill/>
        </p:spPr>
        <p:txBody>
          <a:bodyPr wrap="square" rtlCol="0">
            <a:spAutoFit/>
          </a:bodyPr>
          <a:lstStyle>
            <a:defPPr>
              <a:defRPr lang="en-US"/>
            </a:defPPr>
            <a:lvl1pPr algn="ctr">
              <a:defRPr sz="2000" i="1">
                <a:latin typeface="Helvetica" panose="020B0604020202020204" pitchFamily="34" charset="0"/>
                <a:cs typeface="Helvetica" panose="020B0604020202020204" pitchFamily="34" charset="0"/>
              </a:defRPr>
            </a:lvl1pPr>
          </a:lstStyle>
          <a:p>
            <a:r>
              <a:rPr lang="en-US" dirty="0" smtClean="0">
                <a:latin typeface="+mn-lt"/>
              </a:rPr>
              <a:t>Importance of National Park Service Today</a:t>
            </a:r>
            <a:endParaRPr lang="en-US" dirty="0">
              <a:latin typeface="+mn-lt"/>
            </a:endParaRPr>
          </a:p>
        </p:txBody>
      </p:sp>
      <p:sp>
        <p:nvSpPr>
          <p:cNvPr id="2" name="Rectangle 1"/>
          <p:cNvSpPr/>
          <p:nvPr/>
        </p:nvSpPr>
        <p:spPr>
          <a:xfrm>
            <a:off x="128955" y="1548348"/>
            <a:ext cx="4023360" cy="3785652"/>
          </a:xfrm>
          <a:prstGeom prst="rect">
            <a:avLst/>
          </a:prstGeom>
        </p:spPr>
        <p:txBody>
          <a:bodyPr>
            <a:spAutoFit/>
          </a:bodyPr>
          <a:lstStyle/>
          <a:p>
            <a:pPr algn="ctr"/>
            <a:r>
              <a:rPr lang="en-US" sz="2400" b="1" i="1" dirty="0"/>
              <a:t>As you may have heard, this year is the </a:t>
            </a:r>
            <a:r>
              <a:rPr lang="en-US" sz="2400" b="1" i="1" dirty="0" smtClean="0"/>
              <a:t>100th </a:t>
            </a:r>
            <a:r>
              <a:rPr lang="en-US" sz="2400" b="1" i="1" dirty="0"/>
              <a:t>anniversary of the founding of the National Park Service which manages the National Parks like Glacier and Yellowstone as well as many historic and cultural sites like the Little Bighorn Battlefield here in our </a:t>
            </a:r>
            <a:r>
              <a:rPr lang="en-US" sz="2400" b="1" i="1" dirty="0" smtClean="0"/>
              <a:t>state…  </a:t>
            </a:r>
            <a:endParaRPr lang="en-US" sz="2400" b="1" i="1" dirty="0"/>
          </a:p>
        </p:txBody>
      </p:sp>
      <p:sp>
        <p:nvSpPr>
          <p:cNvPr id="8" name="TextBox 7"/>
          <p:cNvSpPr txBox="1"/>
          <p:nvPr/>
        </p:nvSpPr>
        <p:spPr>
          <a:xfrm>
            <a:off x="5676900" y="2052935"/>
            <a:ext cx="1447800" cy="461665"/>
          </a:xfrm>
          <a:prstGeom prst="rect">
            <a:avLst/>
          </a:prstGeom>
          <a:noFill/>
        </p:spPr>
        <p:txBody>
          <a:bodyPr wrap="square" rtlCol="0">
            <a:spAutoFit/>
          </a:bodyPr>
          <a:lstStyle/>
          <a:p>
            <a:pPr algn="ctr"/>
            <a:r>
              <a:rPr lang="en-US" sz="2400" b="1" i="1" dirty="0" smtClean="0">
                <a:solidFill>
                  <a:schemeClr val="tx2">
                    <a:lumMod val="75000"/>
                  </a:schemeClr>
                </a:solidFill>
              </a:rPr>
              <a:t>+27%</a:t>
            </a:r>
            <a:endParaRPr lang="en-US" sz="2400" b="1" i="1" dirty="0">
              <a:solidFill>
                <a:schemeClr val="tx2">
                  <a:lumMod val="75000"/>
                </a:schemeClr>
              </a:solidFill>
            </a:endParaRPr>
          </a:p>
        </p:txBody>
      </p:sp>
    </p:spTree>
    <p:extLst>
      <p:ext uri="{BB962C8B-B14F-4D97-AF65-F5344CB8AC3E}">
        <p14:creationId xmlns:p14="http://schemas.microsoft.com/office/powerpoint/2010/main" val="3659766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12995</TotalTime>
  <Words>2371</Words>
  <Application>Microsoft Office PowerPoint</Application>
  <PresentationFormat>On-screen Show (4:3)</PresentationFormat>
  <Paragraphs>281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Price</dc:creator>
  <cp:lastModifiedBy>Lori Weigel</cp:lastModifiedBy>
  <cp:revision>661</cp:revision>
  <cp:lastPrinted>2016-05-16T16:05:00Z</cp:lastPrinted>
  <dcterms:created xsi:type="dcterms:W3CDTF">2016-01-05T15:41:45Z</dcterms:created>
  <dcterms:modified xsi:type="dcterms:W3CDTF">2016-05-24T19:05:45Z</dcterms:modified>
</cp:coreProperties>
</file>